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data5.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6.xml" ContentType="application/vnd.openxmlformats-officedocument.drawingml.diagramData+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7.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8.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72" r:id="rId11"/>
    <p:sldId id="264" r:id="rId12"/>
    <p:sldId id="266" r:id="rId13"/>
    <p:sldId id="267" r:id="rId14"/>
    <p:sldId id="268" r:id="rId15"/>
    <p:sldId id="269"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75" d="100"/>
          <a:sy n="75" d="100"/>
        </p:scale>
        <p:origin x="1896" y="9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Tivikrat\Desktop\&#1057;&#1056;&#1058;&#1040;&#1057;&#1044;\&#1055;&#1088;&#1086;&#1077;&#1082;&#1090;.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uk-UA"/>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uk-UA"/>
              <a:t>Час виконання 1 млн. операцій, мс.</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uk-UA"/>
        </a:p>
      </c:txPr>
    </c:title>
    <c:autoTitleDeleted val="0"/>
    <c:plotArea>
      <c:layout/>
      <c:lineChart>
        <c:grouping val="standard"/>
        <c:varyColors val="0"/>
        <c:ser>
          <c:idx val="1"/>
          <c:order val="1"/>
          <c:tx>
            <c:strRef>
              <c:f>Аркуш3!$D$1</c:f>
              <c:strCache>
                <c:ptCount val="1"/>
                <c:pt idx="0">
                  <c:v>Час виконання</c:v>
                </c:pt>
              </c:strCache>
            </c:strRef>
          </c:tx>
          <c:spPr>
            <a:ln w="28575" cap="rnd">
              <a:solidFill>
                <a:schemeClr val="accent1">
                  <a:tint val="77000"/>
                </a:schemeClr>
              </a:solidFill>
              <a:round/>
            </a:ln>
            <a:effectLst/>
          </c:spPr>
          <c:marker>
            <c:symbol val="none"/>
          </c:marker>
          <c:cat>
            <c:strRef>
              <c:f>Аркуш3!$C$1:$C$538</c:f>
              <c:strCache>
                <c:ptCount val="538"/>
                <c:pt idx="0">
                  <c:v>Кількість</c:v>
                </c:pt>
                <c:pt idx="1">
                  <c:v>90659</c:v>
                </c:pt>
                <c:pt idx="2">
                  <c:v>213588</c:v>
                </c:pt>
                <c:pt idx="3">
                  <c:v>310172</c:v>
                </c:pt>
                <c:pt idx="4">
                  <c:v>313162</c:v>
                </c:pt>
                <c:pt idx="5">
                  <c:v>464735</c:v>
                </c:pt>
                <c:pt idx="6">
                  <c:v>539761</c:v>
                </c:pt>
                <c:pt idx="7">
                  <c:v>556432</c:v>
                </c:pt>
                <c:pt idx="8">
                  <c:v>678140</c:v>
                </c:pt>
                <c:pt idx="9">
                  <c:v>687706</c:v>
                </c:pt>
                <c:pt idx="10">
                  <c:v>834750</c:v>
                </c:pt>
                <c:pt idx="11">
                  <c:v>837883</c:v>
                </c:pt>
                <c:pt idx="12">
                  <c:v>945568</c:v>
                </c:pt>
                <c:pt idx="13">
                  <c:v>1062611</c:v>
                </c:pt>
                <c:pt idx="14">
                  <c:v>1315040</c:v>
                </c:pt>
                <c:pt idx="15">
                  <c:v>1316105</c:v>
                </c:pt>
                <c:pt idx="16">
                  <c:v>1363470</c:v>
                </c:pt>
                <c:pt idx="17">
                  <c:v>1370651</c:v>
                </c:pt>
                <c:pt idx="18">
                  <c:v>1506676</c:v>
                </c:pt>
                <c:pt idx="19">
                  <c:v>1649998</c:v>
                </c:pt>
                <c:pt idx="20">
                  <c:v>1661141</c:v>
                </c:pt>
                <c:pt idx="21">
                  <c:v>1701326</c:v>
                </c:pt>
                <c:pt idx="22">
                  <c:v>1741882</c:v>
                </c:pt>
                <c:pt idx="23">
                  <c:v>1747210</c:v>
                </c:pt>
                <c:pt idx="24">
                  <c:v>1859662</c:v>
                </c:pt>
                <c:pt idx="25">
                  <c:v>2051325</c:v>
                </c:pt>
                <c:pt idx="26">
                  <c:v>2119413</c:v>
                </c:pt>
                <c:pt idx="27">
                  <c:v>2346159</c:v>
                </c:pt>
                <c:pt idx="28">
                  <c:v>2363255</c:v>
                </c:pt>
                <c:pt idx="29">
                  <c:v>2529800</c:v>
                </c:pt>
                <c:pt idx="30">
                  <c:v>2575907</c:v>
                </c:pt>
                <c:pt idx="31">
                  <c:v>2609924</c:v>
                </c:pt>
                <c:pt idx="32">
                  <c:v>2639798</c:v>
                </c:pt>
                <c:pt idx="33">
                  <c:v>2717697</c:v>
                </c:pt>
                <c:pt idx="34">
                  <c:v>3152956</c:v>
                </c:pt>
                <c:pt idx="35">
                  <c:v>3155051</c:v>
                </c:pt>
                <c:pt idx="36">
                  <c:v>3294908</c:v>
                </c:pt>
                <c:pt idx="37">
                  <c:v>3311342</c:v>
                </c:pt>
                <c:pt idx="38">
                  <c:v>3322794</c:v>
                </c:pt>
                <c:pt idx="39">
                  <c:v>3346848</c:v>
                </c:pt>
                <c:pt idx="40">
                  <c:v>3468415</c:v>
                </c:pt>
                <c:pt idx="41">
                  <c:v>3488469</c:v>
                </c:pt>
                <c:pt idx="42">
                  <c:v>3561700</c:v>
                </c:pt>
                <c:pt idx="43">
                  <c:v>3625740</c:v>
                </c:pt>
                <c:pt idx="44">
                  <c:v>3766254</c:v>
                </c:pt>
                <c:pt idx="45">
                  <c:v>3773454</c:v>
                </c:pt>
                <c:pt idx="46">
                  <c:v>3890586</c:v>
                </c:pt>
                <c:pt idx="47">
                  <c:v>3919438</c:v>
                </c:pt>
                <c:pt idx="48">
                  <c:v>3970743</c:v>
                </c:pt>
                <c:pt idx="49">
                  <c:v>3999064</c:v>
                </c:pt>
                <c:pt idx="50">
                  <c:v>4212363</c:v>
                </c:pt>
                <c:pt idx="51">
                  <c:v>4394372</c:v>
                </c:pt>
                <c:pt idx="52">
                  <c:v>4443782</c:v>
                </c:pt>
                <c:pt idx="53">
                  <c:v>4467752</c:v>
                </c:pt>
                <c:pt idx="54">
                  <c:v>4565981</c:v>
                </c:pt>
                <c:pt idx="55">
                  <c:v>4716729</c:v>
                </c:pt>
                <c:pt idx="56">
                  <c:v>4752194</c:v>
                </c:pt>
                <c:pt idx="57">
                  <c:v>4803256</c:v>
                </c:pt>
                <c:pt idx="58">
                  <c:v>5012784</c:v>
                </c:pt>
                <c:pt idx="59">
                  <c:v>5065526</c:v>
                </c:pt>
                <c:pt idx="60">
                  <c:v>5096542</c:v>
                </c:pt>
                <c:pt idx="61">
                  <c:v>5149848</c:v>
                </c:pt>
                <c:pt idx="62">
                  <c:v>5334798</c:v>
                </c:pt>
                <c:pt idx="63">
                  <c:v>5347174</c:v>
                </c:pt>
                <c:pt idx="64">
                  <c:v>5543310</c:v>
                </c:pt>
                <c:pt idx="65">
                  <c:v>5621478</c:v>
                </c:pt>
                <c:pt idx="66">
                  <c:v>5719012</c:v>
                </c:pt>
                <c:pt idx="67">
                  <c:v>5797308</c:v>
                </c:pt>
                <c:pt idx="68">
                  <c:v>5841151</c:v>
                </c:pt>
                <c:pt idx="69">
                  <c:v>5931018</c:v>
                </c:pt>
                <c:pt idx="70">
                  <c:v>5967924</c:v>
                </c:pt>
                <c:pt idx="71">
                  <c:v>6007084</c:v>
                </c:pt>
                <c:pt idx="72">
                  <c:v>6056528</c:v>
                </c:pt>
                <c:pt idx="73">
                  <c:v>6102615</c:v>
                </c:pt>
                <c:pt idx="74">
                  <c:v>6266021</c:v>
                </c:pt>
                <c:pt idx="75">
                  <c:v>6502372</c:v>
                </c:pt>
                <c:pt idx="76">
                  <c:v>6517323</c:v>
                </c:pt>
                <c:pt idx="77">
                  <c:v>6566366</c:v>
                </c:pt>
                <c:pt idx="78">
                  <c:v>6625209</c:v>
                </c:pt>
                <c:pt idx="79">
                  <c:v>6659654</c:v>
                </c:pt>
                <c:pt idx="80">
                  <c:v>6826085</c:v>
                </c:pt>
                <c:pt idx="81">
                  <c:v>6846394</c:v>
                </c:pt>
                <c:pt idx="82">
                  <c:v>6976670</c:v>
                </c:pt>
                <c:pt idx="83">
                  <c:v>6986158</c:v>
                </c:pt>
                <c:pt idx="84">
                  <c:v>7085382</c:v>
                </c:pt>
                <c:pt idx="85">
                  <c:v>7223248</c:v>
                </c:pt>
                <c:pt idx="86">
                  <c:v>7235612</c:v>
                </c:pt>
                <c:pt idx="87">
                  <c:v>7406594</c:v>
                </c:pt>
                <c:pt idx="88">
                  <c:v>7511398</c:v>
                </c:pt>
                <c:pt idx="89">
                  <c:v>7576350</c:v>
                </c:pt>
                <c:pt idx="90">
                  <c:v>7774671</c:v>
                </c:pt>
                <c:pt idx="91">
                  <c:v>7893243</c:v>
                </c:pt>
                <c:pt idx="92">
                  <c:v>7920451</c:v>
                </c:pt>
                <c:pt idx="93">
                  <c:v>8110220</c:v>
                </c:pt>
                <c:pt idx="94">
                  <c:v>8139276</c:v>
                </c:pt>
                <c:pt idx="95">
                  <c:v>8166578</c:v>
                </c:pt>
                <c:pt idx="96">
                  <c:v>8303502</c:v>
                </c:pt>
                <c:pt idx="97">
                  <c:v>8325882</c:v>
                </c:pt>
                <c:pt idx="98">
                  <c:v>8387000</c:v>
                </c:pt>
                <c:pt idx="99">
                  <c:v>8402350</c:v>
                </c:pt>
                <c:pt idx="100">
                  <c:v>8639714</c:v>
                </c:pt>
                <c:pt idx="101">
                  <c:v>8716137</c:v>
                </c:pt>
                <c:pt idx="102">
                  <c:v>8813926</c:v>
                </c:pt>
                <c:pt idx="103">
                  <c:v>9025588</c:v>
                </c:pt>
                <c:pt idx="104">
                  <c:v>9039062</c:v>
                </c:pt>
                <c:pt idx="105">
                  <c:v>9162646</c:v>
                </c:pt>
                <c:pt idx="106">
                  <c:v>9177763</c:v>
                </c:pt>
                <c:pt idx="107">
                  <c:v>9199101</c:v>
                </c:pt>
                <c:pt idx="108">
                  <c:v>9379723</c:v>
                </c:pt>
                <c:pt idx="109">
                  <c:v>9407064</c:v>
                </c:pt>
                <c:pt idx="110">
                  <c:v>9509596</c:v>
                </c:pt>
                <c:pt idx="111">
                  <c:v>9512878</c:v>
                </c:pt>
                <c:pt idx="112">
                  <c:v>9594814</c:v>
                </c:pt>
                <c:pt idx="113">
                  <c:v>9619536</c:v>
                </c:pt>
                <c:pt idx="114">
                  <c:v>9879968</c:v>
                </c:pt>
                <c:pt idx="115">
                  <c:v>9897088</c:v>
                </c:pt>
                <c:pt idx="116">
                  <c:v>9988407</c:v>
                </c:pt>
                <c:pt idx="117">
                  <c:v>10104188</c:v>
                </c:pt>
                <c:pt idx="118">
                  <c:v>10126261</c:v>
                </c:pt>
                <c:pt idx="119">
                  <c:v>10221364</c:v>
                </c:pt>
                <c:pt idx="120">
                  <c:v>10272544</c:v>
                </c:pt>
                <c:pt idx="121">
                  <c:v>10486660</c:v>
                </c:pt>
                <c:pt idx="122">
                  <c:v>10506364</c:v>
                </c:pt>
                <c:pt idx="123">
                  <c:v>10511242</c:v>
                </c:pt>
                <c:pt idx="124">
                  <c:v>10527766</c:v>
                </c:pt>
                <c:pt idx="125">
                  <c:v>10585789</c:v>
                </c:pt>
                <c:pt idx="126">
                  <c:v>10783634</c:v>
                </c:pt>
                <c:pt idx="127">
                  <c:v>10906390</c:v>
                </c:pt>
                <c:pt idx="128">
                  <c:v>10918296</c:v>
                </c:pt>
                <c:pt idx="129">
                  <c:v>11113890</c:v>
                </c:pt>
                <c:pt idx="130">
                  <c:v>11163206</c:v>
                </c:pt>
                <c:pt idx="131">
                  <c:v>11217518</c:v>
                </c:pt>
                <c:pt idx="132">
                  <c:v>11321410</c:v>
                </c:pt>
                <c:pt idx="133">
                  <c:v>11414118</c:v>
                </c:pt>
                <c:pt idx="134">
                  <c:v>11453552</c:v>
                </c:pt>
                <c:pt idx="135">
                  <c:v>11455826</c:v>
                </c:pt>
                <c:pt idx="136">
                  <c:v>11489997</c:v>
                </c:pt>
                <c:pt idx="137">
                  <c:v>11507861</c:v>
                </c:pt>
                <c:pt idx="138">
                  <c:v>11698070</c:v>
                </c:pt>
                <c:pt idx="139">
                  <c:v>11758355</c:v>
                </c:pt>
                <c:pt idx="140">
                  <c:v>11933527</c:v>
                </c:pt>
                <c:pt idx="141">
                  <c:v>12032207</c:v>
                </c:pt>
                <c:pt idx="142">
                  <c:v>12183136</c:v>
                </c:pt>
                <c:pt idx="143">
                  <c:v>12240173</c:v>
                </c:pt>
                <c:pt idx="144">
                  <c:v>12288977</c:v>
                </c:pt>
                <c:pt idx="145">
                  <c:v>12646364</c:v>
                </c:pt>
                <c:pt idx="146">
                  <c:v>12647112</c:v>
                </c:pt>
                <c:pt idx="147">
                  <c:v>12665224</c:v>
                </c:pt>
                <c:pt idx="148">
                  <c:v>12895344</c:v>
                </c:pt>
                <c:pt idx="149">
                  <c:v>12915495</c:v>
                </c:pt>
                <c:pt idx="150">
                  <c:v>12923386</c:v>
                </c:pt>
                <c:pt idx="151">
                  <c:v>12931925</c:v>
                </c:pt>
                <c:pt idx="152">
                  <c:v>13077570</c:v>
                </c:pt>
                <c:pt idx="153">
                  <c:v>13173702</c:v>
                </c:pt>
                <c:pt idx="154">
                  <c:v>13246457</c:v>
                </c:pt>
                <c:pt idx="155">
                  <c:v>13347981</c:v>
                </c:pt>
                <c:pt idx="156">
                  <c:v>13456301</c:v>
                </c:pt>
                <c:pt idx="157">
                  <c:v>13511581</c:v>
                </c:pt>
                <c:pt idx="158">
                  <c:v>13536008</c:v>
                </c:pt>
                <c:pt idx="159">
                  <c:v>13556724</c:v>
                </c:pt>
                <c:pt idx="160">
                  <c:v>13562247</c:v>
                </c:pt>
                <c:pt idx="161">
                  <c:v>13809234</c:v>
                </c:pt>
                <c:pt idx="162">
                  <c:v>13833068</c:v>
                </c:pt>
                <c:pt idx="163">
                  <c:v>13998131</c:v>
                </c:pt>
                <c:pt idx="164">
                  <c:v>14033956</c:v>
                </c:pt>
                <c:pt idx="165">
                  <c:v>14172074</c:v>
                </c:pt>
                <c:pt idx="166">
                  <c:v>14191506</c:v>
                </c:pt>
                <c:pt idx="167">
                  <c:v>14232674</c:v>
                </c:pt>
                <c:pt idx="168">
                  <c:v>14241954</c:v>
                </c:pt>
                <c:pt idx="169">
                  <c:v>14249920</c:v>
                </c:pt>
                <c:pt idx="170">
                  <c:v>14488590</c:v>
                </c:pt>
                <c:pt idx="171">
                  <c:v>14503638</c:v>
                </c:pt>
                <c:pt idx="172">
                  <c:v>14674694</c:v>
                </c:pt>
                <c:pt idx="173">
                  <c:v>14911025</c:v>
                </c:pt>
                <c:pt idx="174">
                  <c:v>14931941</c:v>
                </c:pt>
                <c:pt idx="175">
                  <c:v>14968646</c:v>
                </c:pt>
                <c:pt idx="176">
                  <c:v>15352214</c:v>
                </c:pt>
                <c:pt idx="177">
                  <c:v>15385894</c:v>
                </c:pt>
                <c:pt idx="178">
                  <c:v>15395626</c:v>
                </c:pt>
                <c:pt idx="179">
                  <c:v>15422459</c:v>
                </c:pt>
                <c:pt idx="180">
                  <c:v>15470852</c:v>
                </c:pt>
                <c:pt idx="181">
                  <c:v>15623690</c:v>
                </c:pt>
                <c:pt idx="182">
                  <c:v>15681343</c:v>
                </c:pt>
                <c:pt idx="183">
                  <c:v>15682635</c:v>
                </c:pt>
                <c:pt idx="184">
                  <c:v>15820095</c:v>
                </c:pt>
                <c:pt idx="185">
                  <c:v>15918552</c:v>
                </c:pt>
                <c:pt idx="186">
                  <c:v>15930842</c:v>
                </c:pt>
                <c:pt idx="187">
                  <c:v>16110995</c:v>
                </c:pt>
                <c:pt idx="188">
                  <c:v>16189832</c:v>
                </c:pt>
                <c:pt idx="189">
                  <c:v>16222902</c:v>
                </c:pt>
                <c:pt idx="190">
                  <c:v>16374084</c:v>
                </c:pt>
                <c:pt idx="191">
                  <c:v>16387246</c:v>
                </c:pt>
                <c:pt idx="192">
                  <c:v>16438045</c:v>
                </c:pt>
                <c:pt idx="193">
                  <c:v>16489657</c:v>
                </c:pt>
                <c:pt idx="194">
                  <c:v>16535944</c:v>
                </c:pt>
                <c:pt idx="195">
                  <c:v>16642619</c:v>
                </c:pt>
                <c:pt idx="196">
                  <c:v>16778558</c:v>
                </c:pt>
                <c:pt idx="197">
                  <c:v>17054514</c:v>
                </c:pt>
                <c:pt idx="198">
                  <c:v>17068357</c:v>
                </c:pt>
                <c:pt idx="199">
                  <c:v>17086088</c:v>
                </c:pt>
                <c:pt idx="200">
                  <c:v>17181848</c:v>
                </c:pt>
                <c:pt idx="201">
                  <c:v>17221952</c:v>
                </c:pt>
                <c:pt idx="202">
                  <c:v>17272494</c:v>
                </c:pt>
                <c:pt idx="203">
                  <c:v>17300654</c:v>
                </c:pt>
                <c:pt idx="204">
                  <c:v>17325742</c:v>
                </c:pt>
                <c:pt idx="205">
                  <c:v>17356934</c:v>
                </c:pt>
                <c:pt idx="206">
                  <c:v>17449089</c:v>
                </c:pt>
                <c:pt idx="207">
                  <c:v>17551583</c:v>
                </c:pt>
                <c:pt idx="208">
                  <c:v>17712146</c:v>
                </c:pt>
                <c:pt idx="209">
                  <c:v>17870354</c:v>
                </c:pt>
                <c:pt idx="210">
                  <c:v>18112822</c:v>
                </c:pt>
                <c:pt idx="211">
                  <c:v>18163284</c:v>
                </c:pt>
                <c:pt idx="212">
                  <c:v>18249456</c:v>
                </c:pt>
                <c:pt idx="213">
                  <c:v>18293809</c:v>
                </c:pt>
                <c:pt idx="214">
                  <c:v>18465768</c:v>
                </c:pt>
                <c:pt idx="215">
                  <c:v>18520790</c:v>
                </c:pt>
                <c:pt idx="216">
                  <c:v>18527533</c:v>
                </c:pt>
                <c:pt idx="217">
                  <c:v>18606770</c:v>
                </c:pt>
                <c:pt idx="218">
                  <c:v>18951252</c:v>
                </c:pt>
                <c:pt idx="219">
                  <c:v>18968808</c:v>
                </c:pt>
                <c:pt idx="220">
                  <c:v>18975668</c:v>
                </c:pt>
                <c:pt idx="221">
                  <c:v>19045542</c:v>
                </c:pt>
                <c:pt idx="222">
                  <c:v>19071835</c:v>
                </c:pt>
                <c:pt idx="223">
                  <c:v>19122419</c:v>
                </c:pt>
                <c:pt idx="224">
                  <c:v>19137167</c:v>
                </c:pt>
                <c:pt idx="225">
                  <c:v>19194764</c:v>
                </c:pt>
                <c:pt idx="226">
                  <c:v>19239674</c:v>
                </c:pt>
                <c:pt idx="227">
                  <c:v>19309194</c:v>
                </c:pt>
                <c:pt idx="228">
                  <c:v>19354258</c:v>
                </c:pt>
                <c:pt idx="229">
                  <c:v>19425130</c:v>
                </c:pt>
                <c:pt idx="230">
                  <c:v>19466510</c:v>
                </c:pt>
                <c:pt idx="231">
                  <c:v>19596108</c:v>
                </c:pt>
                <c:pt idx="232">
                  <c:v>19622024</c:v>
                </c:pt>
                <c:pt idx="233">
                  <c:v>19891078</c:v>
                </c:pt>
                <c:pt idx="234">
                  <c:v>19993676</c:v>
                </c:pt>
                <c:pt idx="235">
                  <c:v>20043842</c:v>
                </c:pt>
                <c:pt idx="236">
                  <c:v>20233060</c:v>
                </c:pt>
                <c:pt idx="237">
                  <c:v>20291760</c:v>
                </c:pt>
                <c:pt idx="238">
                  <c:v>20401043</c:v>
                </c:pt>
                <c:pt idx="239">
                  <c:v>20498229</c:v>
                </c:pt>
                <c:pt idx="240">
                  <c:v>20716424</c:v>
                </c:pt>
                <c:pt idx="241">
                  <c:v>20924282</c:v>
                </c:pt>
                <c:pt idx="242">
                  <c:v>20997696</c:v>
                </c:pt>
                <c:pt idx="243">
                  <c:v>21020742</c:v>
                </c:pt>
                <c:pt idx="244">
                  <c:v>21021923</c:v>
                </c:pt>
                <c:pt idx="245">
                  <c:v>21048179</c:v>
                </c:pt>
                <c:pt idx="246">
                  <c:v>21072619</c:v>
                </c:pt>
                <c:pt idx="247">
                  <c:v>21140728</c:v>
                </c:pt>
                <c:pt idx="248">
                  <c:v>21162158</c:v>
                </c:pt>
                <c:pt idx="249">
                  <c:v>21300420</c:v>
                </c:pt>
                <c:pt idx="250">
                  <c:v>21423008</c:v>
                </c:pt>
                <c:pt idx="251">
                  <c:v>21515878</c:v>
                </c:pt>
                <c:pt idx="252">
                  <c:v>21571180</c:v>
                </c:pt>
                <c:pt idx="253">
                  <c:v>21682880</c:v>
                </c:pt>
                <c:pt idx="254">
                  <c:v>21849835</c:v>
                </c:pt>
                <c:pt idx="255">
                  <c:v>21924783</c:v>
                </c:pt>
                <c:pt idx="256">
                  <c:v>22038981</c:v>
                </c:pt>
                <c:pt idx="257">
                  <c:v>22071510</c:v>
                </c:pt>
                <c:pt idx="258">
                  <c:v>22120762</c:v>
                </c:pt>
                <c:pt idx="259">
                  <c:v>22245748</c:v>
                </c:pt>
                <c:pt idx="260">
                  <c:v>22273050</c:v>
                </c:pt>
                <c:pt idx="261">
                  <c:v>22287756</c:v>
                </c:pt>
                <c:pt idx="262">
                  <c:v>22289964</c:v>
                </c:pt>
                <c:pt idx="263">
                  <c:v>22460351</c:v>
                </c:pt>
                <c:pt idx="264">
                  <c:v>22461634</c:v>
                </c:pt>
                <c:pt idx="265">
                  <c:v>22473431</c:v>
                </c:pt>
                <c:pt idx="266">
                  <c:v>22625534</c:v>
                </c:pt>
                <c:pt idx="267">
                  <c:v>22886440</c:v>
                </c:pt>
                <c:pt idx="268">
                  <c:v>22970982</c:v>
                </c:pt>
                <c:pt idx="269">
                  <c:v>23135017</c:v>
                </c:pt>
                <c:pt idx="270">
                  <c:v>23184815</c:v>
                </c:pt>
                <c:pt idx="271">
                  <c:v>23235969</c:v>
                </c:pt>
                <c:pt idx="272">
                  <c:v>23282804</c:v>
                </c:pt>
                <c:pt idx="273">
                  <c:v>23309136</c:v>
                </c:pt>
                <c:pt idx="274">
                  <c:v>23350167</c:v>
                </c:pt>
                <c:pt idx="275">
                  <c:v>23423074</c:v>
                </c:pt>
                <c:pt idx="276">
                  <c:v>23586103</c:v>
                </c:pt>
                <c:pt idx="277">
                  <c:v>23711607</c:v>
                </c:pt>
                <c:pt idx="278">
                  <c:v>23719456</c:v>
                </c:pt>
                <c:pt idx="279">
                  <c:v>23849925</c:v>
                </c:pt>
                <c:pt idx="280">
                  <c:v>24273947</c:v>
                </c:pt>
                <c:pt idx="281">
                  <c:v>24331170</c:v>
                </c:pt>
                <c:pt idx="282">
                  <c:v>24344223</c:v>
                </c:pt>
                <c:pt idx="283">
                  <c:v>24350696</c:v>
                </c:pt>
                <c:pt idx="284">
                  <c:v>24382268</c:v>
                </c:pt>
                <c:pt idx="285">
                  <c:v>24450716</c:v>
                </c:pt>
                <c:pt idx="286">
                  <c:v>24459170</c:v>
                </c:pt>
                <c:pt idx="287">
                  <c:v>24566344</c:v>
                </c:pt>
                <c:pt idx="288">
                  <c:v>24732674</c:v>
                </c:pt>
                <c:pt idx="289">
                  <c:v>24768872</c:v>
                </c:pt>
                <c:pt idx="290">
                  <c:v>24804198</c:v>
                </c:pt>
                <c:pt idx="291">
                  <c:v>24931839</c:v>
                </c:pt>
                <c:pt idx="292">
                  <c:v>24937796</c:v>
                </c:pt>
                <c:pt idx="293">
                  <c:v>25010725</c:v>
                </c:pt>
                <c:pt idx="294">
                  <c:v>25136685</c:v>
                </c:pt>
                <c:pt idx="295">
                  <c:v>25192576</c:v>
                </c:pt>
                <c:pt idx="296">
                  <c:v>25294730</c:v>
                </c:pt>
                <c:pt idx="297">
                  <c:v>25421832</c:v>
                </c:pt>
                <c:pt idx="298">
                  <c:v>25539649</c:v>
                </c:pt>
                <c:pt idx="299">
                  <c:v>25587695</c:v>
                </c:pt>
                <c:pt idx="300">
                  <c:v>25617654</c:v>
                </c:pt>
                <c:pt idx="301">
                  <c:v>25637459</c:v>
                </c:pt>
                <c:pt idx="302">
                  <c:v>25644315</c:v>
                </c:pt>
                <c:pt idx="303">
                  <c:v>25876100</c:v>
                </c:pt>
                <c:pt idx="304">
                  <c:v>26020982</c:v>
                </c:pt>
                <c:pt idx="305">
                  <c:v>26067254</c:v>
                </c:pt>
                <c:pt idx="306">
                  <c:v>26332242</c:v>
                </c:pt>
                <c:pt idx="307">
                  <c:v>26358282</c:v>
                </c:pt>
                <c:pt idx="308">
                  <c:v>26436934</c:v>
                </c:pt>
                <c:pt idx="309">
                  <c:v>26490565</c:v>
                </c:pt>
                <c:pt idx="310">
                  <c:v>26511349</c:v>
                </c:pt>
                <c:pt idx="311">
                  <c:v>26769386</c:v>
                </c:pt>
                <c:pt idx="312">
                  <c:v>26815929</c:v>
                </c:pt>
                <c:pt idx="313">
                  <c:v>26865859</c:v>
                </c:pt>
                <c:pt idx="314">
                  <c:v>26914959</c:v>
                </c:pt>
                <c:pt idx="315">
                  <c:v>26917819</c:v>
                </c:pt>
                <c:pt idx="316">
                  <c:v>26921577</c:v>
                </c:pt>
                <c:pt idx="317">
                  <c:v>27301463</c:v>
                </c:pt>
                <c:pt idx="318">
                  <c:v>27344804</c:v>
                </c:pt>
                <c:pt idx="319">
                  <c:v>27401268</c:v>
                </c:pt>
                <c:pt idx="320">
                  <c:v>27531182</c:v>
                </c:pt>
                <c:pt idx="321">
                  <c:v>27768856</c:v>
                </c:pt>
                <c:pt idx="322">
                  <c:v>27781884</c:v>
                </c:pt>
                <c:pt idx="323">
                  <c:v>27781982</c:v>
                </c:pt>
                <c:pt idx="324">
                  <c:v>27820322</c:v>
                </c:pt>
                <c:pt idx="325">
                  <c:v>27936256</c:v>
                </c:pt>
                <c:pt idx="326">
                  <c:v>27986350</c:v>
                </c:pt>
                <c:pt idx="327">
                  <c:v>28170541</c:v>
                </c:pt>
                <c:pt idx="328">
                  <c:v>28194330</c:v>
                </c:pt>
                <c:pt idx="329">
                  <c:v>28209653</c:v>
                </c:pt>
                <c:pt idx="330">
                  <c:v>28210616</c:v>
                </c:pt>
                <c:pt idx="331">
                  <c:v>28221195</c:v>
                </c:pt>
                <c:pt idx="332">
                  <c:v>28270709</c:v>
                </c:pt>
                <c:pt idx="333">
                  <c:v>28471772</c:v>
                </c:pt>
                <c:pt idx="334">
                  <c:v>28636669</c:v>
                </c:pt>
                <c:pt idx="335">
                  <c:v>28833110</c:v>
                </c:pt>
                <c:pt idx="336">
                  <c:v>28838806</c:v>
                </c:pt>
                <c:pt idx="337">
                  <c:v>28908017</c:v>
                </c:pt>
                <c:pt idx="338">
                  <c:v>29054432</c:v>
                </c:pt>
                <c:pt idx="339">
                  <c:v>29061042</c:v>
                </c:pt>
                <c:pt idx="340">
                  <c:v>29071140</c:v>
                </c:pt>
                <c:pt idx="341">
                  <c:v>29208612</c:v>
                </c:pt>
                <c:pt idx="342">
                  <c:v>29247485</c:v>
                </c:pt>
                <c:pt idx="343">
                  <c:v>29362054</c:v>
                </c:pt>
                <c:pt idx="344">
                  <c:v>29380692</c:v>
                </c:pt>
                <c:pt idx="345">
                  <c:v>29487524</c:v>
                </c:pt>
                <c:pt idx="346">
                  <c:v>29550377</c:v>
                </c:pt>
                <c:pt idx="347">
                  <c:v>29598067</c:v>
                </c:pt>
                <c:pt idx="348">
                  <c:v>29646835</c:v>
                </c:pt>
                <c:pt idx="349">
                  <c:v>29698139</c:v>
                </c:pt>
                <c:pt idx="350">
                  <c:v>29820068</c:v>
                </c:pt>
                <c:pt idx="351">
                  <c:v>29909878</c:v>
                </c:pt>
                <c:pt idx="352">
                  <c:v>29944914</c:v>
                </c:pt>
                <c:pt idx="353">
                  <c:v>30330836</c:v>
                </c:pt>
                <c:pt idx="354">
                  <c:v>30369515</c:v>
                </c:pt>
                <c:pt idx="355">
                  <c:v>30391402</c:v>
                </c:pt>
                <c:pt idx="356">
                  <c:v>30674861</c:v>
                </c:pt>
                <c:pt idx="357">
                  <c:v>30787195</c:v>
                </c:pt>
                <c:pt idx="358">
                  <c:v>30793081</c:v>
                </c:pt>
                <c:pt idx="359">
                  <c:v>31037194</c:v>
                </c:pt>
                <c:pt idx="360">
                  <c:v>31040524</c:v>
                </c:pt>
                <c:pt idx="361">
                  <c:v>31091302</c:v>
                </c:pt>
                <c:pt idx="362">
                  <c:v>31142832</c:v>
                </c:pt>
                <c:pt idx="363">
                  <c:v>31193150</c:v>
                </c:pt>
                <c:pt idx="364">
                  <c:v>31220082</c:v>
                </c:pt>
                <c:pt idx="365">
                  <c:v>31261546</c:v>
                </c:pt>
                <c:pt idx="366">
                  <c:v>31280498</c:v>
                </c:pt>
                <c:pt idx="367">
                  <c:v>31291814</c:v>
                </c:pt>
                <c:pt idx="368">
                  <c:v>31523370</c:v>
                </c:pt>
                <c:pt idx="369">
                  <c:v>31571410</c:v>
                </c:pt>
                <c:pt idx="370">
                  <c:v>31719187</c:v>
                </c:pt>
                <c:pt idx="371">
                  <c:v>31754291</c:v>
                </c:pt>
                <c:pt idx="372">
                  <c:v>32085790</c:v>
                </c:pt>
                <c:pt idx="373">
                  <c:v>32098910</c:v>
                </c:pt>
                <c:pt idx="374">
                  <c:v>32104686</c:v>
                </c:pt>
                <c:pt idx="375">
                  <c:v>32120860</c:v>
                </c:pt>
                <c:pt idx="376">
                  <c:v>32133323</c:v>
                </c:pt>
                <c:pt idx="377">
                  <c:v>32143215</c:v>
                </c:pt>
                <c:pt idx="378">
                  <c:v>32567984</c:v>
                </c:pt>
                <c:pt idx="379">
                  <c:v>32607345</c:v>
                </c:pt>
                <c:pt idx="380">
                  <c:v>32657593</c:v>
                </c:pt>
                <c:pt idx="381">
                  <c:v>32704601</c:v>
                </c:pt>
                <c:pt idx="382">
                  <c:v>32707411</c:v>
                </c:pt>
                <c:pt idx="383">
                  <c:v>32708152</c:v>
                </c:pt>
                <c:pt idx="384">
                  <c:v>32871264</c:v>
                </c:pt>
                <c:pt idx="385">
                  <c:v>32947758</c:v>
                </c:pt>
                <c:pt idx="386">
                  <c:v>32994397</c:v>
                </c:pt>
                <c:pt idx="387">
                  <c:v>33134244</c:v>
                </c:pt>
                <c:pt idx="388">
                  <c:v>33180404</c:v>
                </c:pt>
                <c:pt idx="389">
                  <c:v>33263314</c:v>
                </c:pt>
                <c:pt idx="390">
                  <c:v>33442558</c:v>
                </c:pt>
                <c:pt idx="391">
                  <c:v>33557477</c:v>
                </c:pt>
                <c:pt idx="392">
                  <c:v>33558632</c:v>
                </c:pt>
                <c:pt idx="393">
                  <c:v>33982390</c:v>
                </c:pt>
                <c:pt idx="394">
                  <c:v>33993892</c:v>
                </c:pt>
                <c:pt idx="395">
                  <c:v>34086738</c:v>
                </c:pt>
                <c:pt idx="396">
                  <c:v>34087102</c:v>
                </c:pt>
                <c:pt idx="397">
                  <c:v>34132232</c:v>
                </c:pt>
                <c:pt idx="398">
                  <c:v>34225651</c:v>
                </c:pt>
                <c:pt idx="399">
                  <c:v>34262716</c:v>
                </c:pt>
                <c:pt idx="400">
                  <c:v>34312468</c:v>
                </c:pt>
                <c:pt idx="401">
                  <c:v>34314256</c:v>
                </c:pt>
                <c:pt idx="402">
                  <c:v>34363324</c:v>
                </c:pt>
                <c:pt idx="403">
                  <c:v>34376668</c:v>
                </c:pt>
                <c:pt idx="404">
                  <c:v>34407360</c:v>
                </c:pt>
                <c:pt idx="405">
                  <c:v>34572406</c:v>
                </c:pt>
                <c:pt idx="406">
                  <c:v>34604828</c:v>
                </c:pt>
                <c:pt idx="407">
                  <c:v>34649526</c:v>
                </c:pt>
                <c:pt idx="408">
                  <c:v>34911662</c:v>
                </c:pt>
                <c:pt idx="409">
                  <c:v>34980425</c:v>
                </c:pt>
                <c:pt idx="410">
                  <c:v>35074358</c:v>
                </c:pt>
                <c:pt idx="411">
                  <c:v>35135322</c:v>
                </c:pt>
                <c:pt idx="412">
                  <c:v>35153920</c:v>
                </c:pt>
                <c:pt idx="413">
                  <c:v>35239708</c:v>
                </c:pt>
                <c:pt idx="414">
                  <c:v>35499052</c:v>
                </c:pt>
                <c:pt idx="415">
                  <c:v>35556557</c:v>
                </c:pt>
                <c:pt idx="416">
                  <c:v>35800957</c:v>
                </c:pt>
                <c:pt idx="417">
                  <c:v>35923542</c:v>
                </c:pt>
                <c:pt idx="418">
                  <c:v>35935784</c:v>
                </c:pt>
                <c:pt idx="419">
                  <c:v>35985700</c:v>
                </c:pt>
                <c:pt idx="420">
                  <c:v>35998472</c:v>
                </c:pt>
                <c:pt idx="421">
                  <c:v>36036174</c:v>
                </c:pt>
                <c:pt idx="422">
                  <c:v>36087736</c:v>
                </c:pt>
                <c:pt idx="423">
                  <c:v>36285632</c:v>
                </c:pt>
                <c:pt idx="424">
                  <c:v>36347480</c:v>
                </c:pt>
                <c:pt idx="425">
                  <c:v>36402851</c:v>
                </c:pt>
                <c:pt idx="426">
                  <c:v>36492590</c:v>
                </c:pt>
                <c:pt idx="427">
                  <c:v>36640262</c:v>
                </c:pt>
                <c:pt idx="428">
                  <c:v>36666325</c:v>
                </c:pt>
                <c:pt idx="429">
                  <c:v>36712306</c:v>
                </c:pt>
                <c:pt idx="430">
                  <c:v>37044434</c:v>
                </c:pt>
                <c:pt idx="431">
                  <c:v>37138758</c:v>
                </c:pt>
                <c:pt idx="432">
                  <c:v>37139370</c:v>
                </c:pt>
                <c:pt idx="433">
                  <c:v>37226662</c:v>
                </c:pt>
                <c:pt idx="434">
                  <c:v>37363194</c:v>
                </c:pt>
                <c:pt idx="435">
                  <c:v>37563698</c:v>
                </c:pt>
                <c:pt idx="436">
                  <c:v>37616062</c:v>
                </c:pt>
                <c:pt idx="437">
                  <c:v>37648450</c:v>
                </c:pt>
                <c:pt idx="438">
                  <c:v>37737434</c:v>
                </c:pt>
                <c:pt idx="439">
                  <c:v>37785778</c:v>
                </c:pt>
                <c:pt idx="440">
                  <c:v>37826615</c:v>
                </c:pt>
                <c:pt idx="441">
                  <c:v>37835662</c:v>
                </c:pt>
                <c:pt idx="442">
                  <c:v>37887194</c:v>
                </c:pt>
                <c:pt idx="443">
                  <c:v>37960660</c:v>
                </c:pt>
                <c:pt idx="444">
                  <c:v>37984300</c:v>
                </c:pt>
                <c:pt idx="445">
                  <c:v>37988770</c:v>
                </c:pt>
                <c:pt idx="446">
                  <c:v>38064109</c:v>
                </c:pt>
                <c:pt idx="447">
                  <c:v>38078802</c:v>
                </c:pt>
                <c:pt idx="448">
                  <c:v>38092279</c:v>
                </c:pt>
                <c:pt idx="449">
                  <c:v>38186332</c:v>
                </c:pt>
                <c:pt idx="450">
                  <c:v>38204004</c:v>
                </c:pt>
                <c:pt idx="451">
                  <c:v>38491068</c:v>
                </c:pt>
                <c:pt idx="452">
                  <c:v>38652127</c:v>
                </c:pt>
                <c:pt idx="453">
                  <c:v>38837302</c:v>
                </c:pt>
                <c:pt idx="454">
                  <c:v>38917328</c:v>
                </c:pt>
                <c:pt idx="455">
                  <c:v>39050314</c:v>
                </c:pt>
                <c:pt idx="456">
                  <c:v>39072835</c:v>
                </c:pt>
                <c:pt idx="457">
                  <c:v>39343090</c:v>
                </c:pt>
                <c:pt idx="458">
                  <c:v>39518329</c:v>
                </c:pt>
                <c:pt idx="459">
                  <c:v>39544168</c:v>
                </c:pt>
                <c:pt idx="460">
                  <c:v>39617200</c:v>
                </c:pt>
                <c:pt idx="461">
                  <c:v>39669144</c:v>
                </c:pt>
                <c:pt idx="462">
                  <c:v>39691498</c:v>
                </c:pt>
                <c:pt idx="463">
                  <c:v>39722438</c:v>
                </c:pt>
                <c:pt idx="464">
                  <c:v>39768273</c:v>
                </c:pt>
                <c:pt idx="465">
                  <c:v>39772110</c:v>
                </c:pt>
                <c:pt idx="466">
                  <c:v>39822054</c:v>
                </c:pt>
                <c:pt idx="467">
                  <c:v>40014738</c:v>
                </c:pt>
                <c:pt idx="468">
                  <c:v>40078972</c:v>
                </c:pt>
                <c:pt idx="469">
                  <c:v>40093566</c:v>
                </c:pt>
                <c:pt idx="470">
                  <c:v>40261993</c:v>
                </c:pt>
                <c:pt idx="471">
                  <c:v>40296100</c:v>
                </c:pt>
                <c:pt idx="472">
                  <c:v>40440554</c:v>
                </c:pt>
                <c:pt idx="473">
                  <c:v>40498300</c:v>
                </c:pt>
                <c:pt idx="474">
                  <c:v>40641786</c:v>
                </c:pt>
                <c:pt idx="475">
                  <c:v>40864828</c:v>
                </c:pt>
                <c:pt idx="476">
                  <c:v>40943128</c:v>
                </c:pt>
                <c:pt idx="477">
                  <c:v>41010248</c:v>
                </c:pt>
                <c:pt idx="478">
                  <c:v>41035302</c:v>
                </c:pt>
                <c:pt idx="479">
                  <c:v>41237020</c:v>
                </c:pt>
                <c:pt idx="480">
                  <c:v>41256346</c:v>
                </c:pt>
                <c:pt idx="481">
                  <c:v>41288922</c:v>
                </c:pt>
                <c:pt idx="482">
                  <c:v>41686144</c:v>
                </c:pt>
                <c:pt idx="483">
                  <c:v>41714795</c:v>
                </c:pt>
                <c:pt idx="484">
                  <c:v>41720410</c:v>
                </c:pt>
                <c:pt idx="485">
                  <c:v>41835478</c:v>
                </c:pt>
                <c:pt idx="486">
                  <c:v>41923201</c:v>
                </c:pt>
                <c:pt idx="487">
                  <c:v>42099844</c:v>
                </c:pt>
                <c:pt idx="488">
                  <c:v>42144022</c:v>
                </c:pt>
                <c:pt idx="489">
                  <c:v>42368293</c:v>
                </c:pt>
                <c:pt idx="490">
                  <c:v>42597034</c:v>
                </c:pt>
                <c:pt idx="491">
                  <c:v>42742010</c:v>
                </c:pt>
                <c:pt idx="492">
                  <c:v>43109608</c:v>
                </c:pt>
                <c:pt idx="493">
                  <c:v>43141194</c:v>
                </c:pt>
                <c:pt idx="494">
                  <c:v>43145254</c:v>
                </c:pt>
                <c:pt idx="495">
                  <c:v>43347844</c:v>
                </c:pt>
                <c:pt idx="496">
                  <c:v>43451106</c:v>
                </c:pt>
                <c:pt idx="497">
                  <c:v>43537066</c:v>
                </c:pt>
                <c:pt idx="498">
                  <c:v>44059250</c:v>
                </c:pt>
                <c:pt idx="499">
                  <c:v>44084392</c:v>
                </c:pt>
                <c:pt idx="500">
                  <c:v>44286926</c:v>
                </c:pt>
                <c:pt idx="501">
                  <c:v>44534578</c:v>
                </c:pt>
                <c:pt idx="502">
                  <c:v>44571367</c:v>
                </c:pt>
                <c:pt idx="503">
                  <c:v>44886292</c:v>
                </c:pt>
                <c:pt idx="504">
                  <c:v>44963056</c:v>
                </c:pt>
                <c:pt idx="505">
                  <c:v>45150100</c:v>
                </c:pt>
                <c:pt idx="506">
                  <c:v>45204882</c:v>
                </c:pt>
                <c:pt idx="507">
                  <c:v>45791884</c:v>
                </c:pt>
                <c:pt idx="508">
                  <c:v>45958888</c:v>
                </c:pt>
                <c:pt idx="509">
                  <c:v>45996610</c:v>
                </c:pt>
                <c:pt idx="510">
                  <c:v>46192466</c:v>
                </c:pt>
                <c:pt idx="511">
                  <c:v>46211686</c:v>
                </c:pt>
                <c:pt idx="512">
                  <c:v>46387405</c:v>
                </c:pt>
                <c:pt idx="513">
                  <c:v>47108736</c:v>
                </c:pt>
                <c:pt idx="514">
                  <c:v>47133444</c:v>
                </c:pt>
                <c:pt idx="515">
                  <c:v>47423551</c:v>
                </c:pt>
                <c:pt idx="516">
                  <c:v>47811937</c:v>
                </c:pt>
                <c:pt idx="517">
                  <c:v>47937018</c:v>
                </c:pt>
                <c:pt idx="518">
                  <c:v>48200292</c:v>
                </c:pt>
                <c:pt idx="519">
                  <c:v>48465906</c:v>
                </c:pt>
                <c:pt idx="520">
                  <c:v>48841248</c:v>
                </c:pt>
                <c:pt idx="521">
                  <c:v>48849244</c:v>
                </c:pt>
                <c:pt idx="522">
                  <c:v>49104578</c:v>
                </c:pt>
                <c:pt idx="523">
                  <c:v>49237186</c:v>
                </c:pt>
                <c:pt idx="524">
                  <c:v>50159844</c:v>
                </c:pt>
                <c:pt idx="525">
                  <c:v>50182870</c:v>
                </c:pt>
                <c:pt idx="526">
                  <c:v>50662048</c:v>
                </c:pt>
                <c:pt idx="527">
                  <c:v>50986262</c:v>
                </c:pt>
                <c:pt idx="528">
                  <c:v>51891308</c:v>
                </c:pt>
                <c:pt idx="529">
                  <c:v>52293726</c:v>
                </c:pt>
                <c:pt idx="530">
                  <c:v>52362082</c:v>
                </c:pt>
                <c:pt idx="531">
                  <c:v>52996374</c:v>
                </c:pt>
                <c:pt idx="532">
                  <c:v>53233154</c:v>
                </c:pt>
                <c:pt idx="533">
                  <c:v>54036748</c:v>
                </c:pt>
                <c:pt idx="534">
                  <c:v>54941528</c:v>
                </c:pt>
                <c:pt idx="535">
                  <c:v>56284978</c:v>
                </c:pt>
                <c:pt idx="536">
                  <c:v>56898682</c:v>
                </c:pt>
                <c:pt idx="537">
                  <c:v>57088918</c:v>
                </c:pt>
              </c:strCache>
              <c:extLst/>
            </c:strRef>
          </c:cat>
          <c:val>
            <c:numRef>
              <c:f>Аркуш3!$D$2:$D$538</c:f>
              <c:numCache>
                <c:formatCode>General</c:formatCode>
                <c:ptCount val="537"/>
                <c:pt idx="0">
                  <c:v>399</c:v>
                </c:pt>
                <c:pt idx="1">
                  <c:v>476</c:v>
                </c:pt>
                <c:pt idx="2">
                  <c:v>409</c:v>
                </c:pt>
                <c:pt idx="3">
                  <c:v>399</c:v>
                </c:pt>
                <c:pt idx="4">
                  <c:v>431</c:v>
                </c:pt>
                <c:pt idx="5">
                  <c:v>444</c:v>
                </c:pt>
                <c:pt idx="6">
                  <c:v>460</c:v>
                </c:pt>
                <c:pt idx="7">
                  <c:v>461</c:v>
                </c:pt>
                <c:pt idx="8">
                  <c:v>399</c:v>
                </c:pt>
                <c:pt idx="9">
                  <c:v>450</c:v>
                </c:pt>
                <c:pt idx="10">
                  <c:v>399</c:v>
                </c:pt>
                <c:pt idx="11">
                  <c:v>438</c:v>
                </c:pt>
                <c:pt idx="12">
                  <c:v>374</c:v>
                </c:pt>
                <c:pt idx="13">
                  <c:v>451</c:v>
                </c:pt>
                <c:pt idx="14">
                  <c:v>475</c:v>
                </c:pt>
                <c:pt idx="15">
                  <c:v>455</c:v>
                </c:pt>
                <c:pt idx="16">
                  <c:v>509</c:v>
                </c:pt>
                <c:pt idx="17">
                  <c:v>464</c:v>
                </c:pt>
                <c:pt idx="18">
                  <c:v>689</c:v>
                </c:pt>
                <c:pt idx="19">
                  <c:v>402</c:v>
                </c:pt>
                <c:pt idx="20">
                  <c:v>428</c:v>
                </c:pt>
                <c:pt idx="21">
                  <c:v>380</c:v>
                </c:pt>
                <c:pt idx="22">
                  <c:v>413</c:v>
                </c:pt>
                <c:pt idx="23">
                  <c:v>570</c:v>
                </c:pt>
                <c:pt idx="24">
                  <c:v>695</c:v>
                </c:pt>
                <c:pt idx="25">
                  <c:v>354</c:v>
                </c:pt>
                <c:pt idx="26">
                  <c:v>288</c:v>
                </c:pt>
                <c:pt idx="27">
                  <c:v>612</c:v>
                </c:pt>
                <c:pt idx="28">
                  <c:v>541</c:v>
                </c:pt>
                <c:pt idx="29">
                  <c:v>226</c:v>
                </c:pt>
                <c:pt idx="30">
                  <c:v>509</c:v>
                </c:pt>
                <c:pt idx="31">
                  <c:v>498</c:v>
                </c:pt>
                <c:pt idx="32">
                  <c:v>282</c:v>
                </c:pt>
                <c:pt idx="33">
                  <c:v>470</c:v>
                </c:pt>
                <c:pt idx="34">
                  <c:v>506</c:v>
                </c:pt>
                <c:pt idx="35">
                  <c:v>363</c:v>
                </c:pt>
                <c:pt idx="36">
                  <c:v>747</c:v>
                </c:pt>
                <c:pt idx="37">
                  <c:v>608</c:v>
                </c:pt>
                <c:pt idx="38">
                  <c:v>360</c:v>
                </c:pt>
                <c:pt idx="39">
                  <c:v>375</c:v>
                </c:pt>
                <c:pt idx="40">
                  <c:v>420</c:v>
                </c:pt>
                <c:pt idx="41">
                  <c:v>489</c:v>
                </c:pt>
                <c:pt idx="42">
                  <c:v>198</c:v>
                </c:pt>
                <c:pt idx="43">
                  <c:v>388</c:v>
                </c:pt>
                <c:pt idx="44">
                  <c:v>454</c:v>
                </c:pt>
                <c:pt idx="45">
                  <c:v>619</c:v>
                </c:pt>
                <c:pt idx="46">
                  <c:v>453</c:v>
                </c:pt>
                <c:pt idx="47">
                  <c:v>206</c:v>
                </c:pt>
                <c:pt idx="48">
                  <c:v>173</c:v>
                </c:pt>
                <c:pt idx="49">
                  <c:v>293</c:v>
                </c:pt>
                <c:pt idx="50">
                  <c:v>410</c:v>
                </c:pt>
                <c:pt idx="51">
                  <c:v>262</c:v>
                </c:pt>
                <c:pt idx="52">
                  <c:v>823</c:v>
                </c:pt>
                <c:pt idx="53">
                  <c:v>184</c:v>
                </c:pt>
                <c:pt idx="54">
                  <c:v>595</c:v>
                </c:pt>
                <c:pt idx="55">
                  <c:v>212</c:v>
                </c:pt>
                <c:pt idx="56">
                  <c:v>417</c:v>
                </c:pt>
                <c:pt idx="57">
                  <c:v>163</c:v>
                </c:pt>
                <c:pt idx="58">
                  <c:v>399</c:v>
                </c:pt>
                <c:pt idx="59">
                  <c:v>292</c:v>
                </c:pt>
                <c:pt idx="60">
                  <c:v>516</c:v>
                </c:pt>
                <c:pt idx="61">
                  <c:v>133</c:v>
                </c:pt>
                <c:pt idx="62">
                  <c:v>179</c:v>
                </c:pt>
                <c:pt idx="63">
                  <c:v>726</c:v>
                </c:pt>
                <c:pt idx="64">
                  <c:v>321</c:v>
                </c:pt>
                <c:pt idx="65">
                  <c:v>701</c:v>
                </c:pt>
                <c:pt idx="66">
                  <c:v>793</c:v>
                </c:pt>
                <c:pt idx="67">
                  <c:v>168</c:v>
                </c:pt>
                <c:pt idx="68">
                  <c:v>736</c:v>
                </c:pt>
                <c:pt idx="69">
                  <c:v>265</c:v>
                </c:pt>
                <c:pt idx="70">
                  <c:v>148</c:v>
                </c:pt>
                <c:pt idx="71">
                  <c:v>431</c:v>
                </c:pt>
                <c:pt idx="72">
                  <c:v>642</c:v>
                </c:pt>
                <c:pt idx="73">
                  <c:v>132</c:v>
                </c:pt>
                <c:pt idx="74">
                  <c:v>479</c:v>
                </c:pt>
                <c:pt idx="75">
                  <c:v>385</c:v>
                </c:pt>
                <c:pt idx="76">
                  <c:v>654</c:v>
                </c:pt>
                <c:pt idx="77">
                  <c:v>185</c:v>
                </c:pt>
                <c:pt idx="78">
                  <c:v>741</c:v>
                </c:pt>
                <c:pt idx="79">
                  <c:v>276</c:v>
                </c:pt>
                <c:pt idx="80">
                  <c:v>438</c:v>
                </c:pt>
                <c:pt idx="81">
                  <c:v>246</c:v>
                </c:pt>
                <c:pt idx="82">
                  <c:v>605</c:v>
                </c:pt>
                <c:pt idx="83">
                  <c:v>155</c:v>
                </c:pt>
                <c:pt idx="84">
                  <c:v>468</c:v>
                </c:pt>
                <c:pt idx="85">
                  <c:v>132</c:v>
                </c:pt>
                <c:pt idx="86">
                  <c:v>214</c:v>
                </c:pt>
                <c:pt idx="87">
                  <c:v>134</c:v>
                </c:pt>
                <c:pt idx="88">
                  <c:v>780</c:v>
                </c:pt>
                <c:pt idx="89">
                  <c:v>190</c:v>
                </c:pt>
                <c:pt idx="90">
                  <c:v>142</c:v>
                </c:pt>
                <c:pt idx="91">
                  <c:v>158</c:v>
                </c:pt>
                <c:pt idx="92">
                  <c:v>859</c:v>
                </c:pt>
                <c:pt idx="93">
                  <c:v>365</c:v>
                </c:pt>
                <c:pt idx="94">
                  <c:v>595</c:v>
                </c:pt>
                <c:pt idx="95">
                  <c:v>174</c:v>
                </c:pt>
                <c:pt idx="96">
                  <c:v>477</c:v>
                </c:pt>
                <c:pt idx="97">
                  <c:v>159</c:v>
                </c:pt>
                <c:pt idx="98">
                  <c:v>574</c:v>
                </c:pt>
                <c:pt idx="99">
                  <c:v>715</c:v>
                </c:pt>
                <c:pt idx="100">
                  <c:v>222</c:v>
                </c:pt>
                <c:pt idx="101">
                  <c:v>262</c:v>
                </c:pt>
                <c:pt idx="102">
                  <c:v>148</c:v>
                </c:pt>
                <c:pt idx="103">
                  <c:v>860</c:v>
                </c:pt>
                <c:pt idx="104">
                  <c:v>322</c:v>
                </c:pt>
                <c:pt idx="105">
                  <c:v>397</c:v>
                </c:pt>
                <c:pt idx="106">
                  <c:v>853</c:v>
                </c:pt>
                <c:pt idx="107">
                  <c:v>133</c:v>
                </c:pt>
                <c:pt idx="108">
                  <c:v>828</c:v>
                </c:pt>
                <c:pt idx="109">
                  <c:v>307</c:v>
                </c:pt>
                <c:pt idx="110">
                  <c:v>853</c:v>
                </c:pt>
                <c:pt idx="111">
                  <c:v>593</c:v>
                </c:pt>
                <c:pt idx="112">
                  <c:v>275</c:v>
                </c:pt>
                <c:pt idx="113">
                  <c:v>143</c:v>
                </c:pt>
                <c:pt idx="114">
                  <c:v>201</c:v>
                </c:pt>
                <c:pt idx="115">
                  <c:v>196</c:v>
                </c:pt>
                <c:pt idx="116">
                  <c:v>116</c:v>
                </c:pt>
                <c:pt idx="117">
                  <c:v>523</c:v>
                </c:pt>
                <c:pt idx="118">
                  <c:v>480</c:v>
                </c:pt>
                <c:pt idx="119">
                  <c:v>848</c:v>
                </c:pt>
                <c:pt idx="120">
                  <c:v>636</c:v>
                </c:pt>
                <c:pt idx="121">
                  <c:v>586</c:v>
                </c:pt>
                <c:pt idx="122">
                  <c:v>181</c:v>
                </c:pt>
                <c:pt idx="123">
                  <c:v>154</c:v>
                </c:pt>
                <c:pt idx="124">
                  <c:v>231</c:v>
                </c:pt>
                <c:pt idx="125">
                  <c:v>683</c:v>
                </c:pt>
                <c:pt idx="126">
                  <c:v>120</c:v>
                </c:pt>
                <c:pt idx="127">
                  <c:v>800</c:v>
                </c:pt>
                <c:pt idx="128">
                  <c:v>196</c:v>
                </c:pt>
                <c:pt idx="129">
                  <c:v>547</c:v>
                </c:pt>
                <c:pt idx="130">
                  <c:v>940</c:v>
                </c:pt>
                <c:pt idx="131">
                  <c:v>680</c:v>
                </c:pt>
                <c:pt idx="132">
                  <c:v>413</c:v>
                </c:pt>
                <c:pt idx="133">
                  <c:v>903</c:v>
                </c:pt>
                <c:pt idx="134">
                  <c:v>125</c:v>
                </c:pt>
                <c:pt idx="135">
                  <c:v>179</c:v>
                </c:pt>
                <c:pt idx="136">
                  <c:v>184</c:v>
                </c:pt>
                <c:pt idx="137">
                  <c:v>485</c:v>
                </c:pt>
                <c:pt idx="138">
                  <c:v>128</c:v>
                </c:pt>
                <c:pt idx="139">
                  <c:v>412</c:v>
                </c:pt>
                <c:pt idx="140">
                  <c:v>182</c:v>
                </c:pt>
                <c:pt idx="141">
                  <c:v>149</c:v>
                </c:pt>
                <c:pt idx="142">
                  <c:v>134</c:v>
                </c:pt>
                <c:pt idx="143">
                  <c:v>586</c:v>
                </c:pt>
                <c:pt idx="144">
                  <c:v>856</c:v>
                </c:pt>
                <c:pt idx="145">
                  <c:v>760</c:v>
                </c:pt>
                <c:pt idx="146">
                  <c:v>125</c:v>
                </c:pt>
                <c:pt idx="147">
                  <c:v>457</c:v>
                </c:pt>
                <c:pt idx="148">
                  <c:v>509</c:v>
                </c:pt>
                <c:pt idx="149">
                  <c:v>132</c:v>
                </c:pt>
                <c:pt idx="150">
                  <c:v>241</c:v>
                </c:pt>
                <c:pt idx="151">
                  <c:v>190</c:v>
                </c:pt>
                <c:pt idx="152">
                  <c:v>674</c:v>
                </c:pt>
                <c:pt idx="153">
                  <c:v>183</c:v>
                </c:pt>
                <c:pt idx="154">
                  <c:v>132</c:v>
                </c:pt>
                <c:pt idx="155">
                  <c:v>225</c:v>
                </c:pt>
                <c:pt idx="156">
                  <c:v>219</c:v>
                </c:pt>
                <c:pt idx="157">
                  <c:v>996</c:v>
                </c:pt>
                <c:pt idx="158">
                  <c:v>866</c:v>
                </c:pt>
                <c:pt idx="159">
                  <c:v>567</c:v>
                </c:pt>
                <c:pt idx="160">
                  <c:v>119</c:v>
                </c:pt>
                <c:pt idx="161">
                  <c:v>874</c:v>
                </c:pt>
                <c:pt idx="162">
                  <c:v>172</c:v>
                </c:pt>
                <c:pt idx="163">
                  <c:v>807</c:v>
                </c:pt>
                <c:pt idx="164">
                  <c:v>652</c:v>
                </c:pt>
                <c:pt idx="165">
                  <c:v>289</c:v>
                </c:pt>
                <c:pt idx="166">
                  <c:v>164</c:v>
                </c:pt>
                <c:pt idx="167">
                  <c:v>986</c:v>
                </c:pt>
                <c:pt idx="168">
                  <c:v>683</c:v>
                </c:pt>
                <c:pt idx="169">
                  <c:v>119</c:v>
                </c:pt>
                <c:pt idx="170">
                  <c:v>298</c:v>
                </c:pt>
                <c:pt idx="171">
                  <c:v>205</c:v>
                </c:pt>
                <c:pt idx="172">
                  <c:v>185</c:v>
                </c:pt>
                <c:pt idx="173">
                  <c:v>469</c:v>
                </c:pt>
                <c:pt idx="174">
                  <c:v>121</c:v>
                </c:pt>
                <c:pt idx="175">
                  <c:v>181</c:v>
                </c:pt>
                <c:pt idx="176">
                  <c:v>880</c:v>
                </c:pt>
                <c:pt idx="177">
                  <c:v>123</c:v>
                </c:pt>
                <c:pt idx="178">
                  <c:v>196</c:v>
                </c:pt>
                <c:pt idx="179">
                  <c:v>589</c:v>
                </c:pt>
                <c:pt idx="180">
                  <c:v>763</c:v>
                </c:pt>
                <c:pt idx="181">
                  <c:v>490</c:v>
                </c:pt>
                <c:pt idx="182">
                  <c:v>124</c:v>
                </c:pt>
                <c:pt idx="183">
                  <c:v>186</c:v>
                </c:pt>
                <c:pt idx="184">
                  <c:v>710</c:v>
                </c:pt>
                <c:pt idx="185">
                  <c:v>203</c:v>
                </c:pt>
                <c:pt idx="186">
                  <c:v>127</c:v>
                </c:pt>
                <c:pt idx="187">
                  <c:v>591</c:v>
                </c:pt>
                <c:pt idx="188">
                  <c:v>1024</c:v>
                </c:pt>
                <c:pt idx="189">
                  <c:v>933</c:v>
                </c:pt>
                <c:pt idx="190">
                  <c:v>655</c:v>
                </c:pt>
                <c:pt idx="191">
                  <c:v>307</c:v>
                </c:pt>
                <c:pt idx="192">
                  <c:v>568</c:v>
                </c:pt>
                <c:pt idx="193">
                  <c:v>180</c:v>
                </c:pt>
                <c:pt idx="194">
                  <c:v>120</c:v>
                </c:pt>
                <c:pt idx="195">
                  <c:v>267</c:v>
                </c:pt>
                <c:pt idx="196">
                  <c:v>614</c:v>
                </c:pt>
                <c:pt idx="197">
                  <c:v>125</c:v>
                </c:pt>
                <c:pt idx="198">
                  <c:v>892</c:v>
                </c:pt>
                <c:pt idx="199">
                  <c:v>191</c:v>
                </c:pt>
                <c:pt idx="200">
                  <c:v>1037</c:v>
                </c:pt>
                <c:pt idx="201">
                  <c:v>363</c:v>
                </c:pt>
                <c:pt idx="202">
                  <c:v>900</c:v>
                </c:pt>
                <c:pt idx="203">
                  <c:v>553</c:v>
                </c:pt>
                <c:pt idx="204">
                  <c:v>222</c:v>
                </c:pt>
                <c:pt idx="205">
                  <c:v>121</c:v>
                </c:pt>
                <c:pt idx="206">
                  <c:v>193</c:v>
                </c:pt>
                <c:pt idx="207">
                  <c:v>198</c:v>
                </c:pt>
                <c:pt idx="208">
                  <c:v>135</c:v>
                </c:pt>
                <c:pt idx="209">
                  <c:v>130</c:v>
                </c:pt>
                <c:pt idx="210">
                  <c:v>535</c:v>
                </c:pt>
                <c:pt idx="211">
                  <c:v>587</c:v>
                </c:pt>
                <c:pt idx="212">
                  <c:v>215</c:v>
                </c:pt>
                <c:pt idx="213">
                  <c:v>966</c:v>
                </c:pt>
                <c:pt idx="214">
                  <c:v>833</c:v>
                </c:pt>
                <c:pt idx="215">
                  <c:v>121</c:v>
                </c:pt>
                <c:pt idx="216">
                  <c:v>276</c:v>
                </c:pt>
                <c:pt idx="217">
                  <c:v>133</c:v>
                </c:pt>
                <c:pt idx="218">
                  <c:v>930</c:v>
                </c:pt>
                <c:pt idx="219">
                  <c:v>199</c:v>
                </c:pt>
                <c:pt idx="220">
                  <c:v>131</c:v>
                </c:pt>
                <c:pt idx="221">
                  <c:v>538</c:v>
                </c:pt>
                <c:pt idx="222">
                  <c:v>538</c:v>
                </c:pt>
                <c:pt idx="223">
                  <c:v>216</c:v>
                </c:pt>
                <c:pt idx="224">
                  <c:v>712</c:v>
                </c:pt>
                <c:pt idx="225">
                  <c:v>801</c:v>
                </c:pt>
                <c:pt idx="226">
                  <c:v>806</c:v>
                </c:pt>
                <c:pt idx="227">
                  <c:v>654</c:v>
                </c:pt>
                <c:pt idx="228">
                  <c:v>1176</c:v>
                </c:pt>
                <c:pt idx="229">
                  <c:v>116</c:v>
                </c:pt>
                <c:pt idx="230">
                  <c:v>232</c:v>
                </c:pt>
                <c:pt idx="231">
                  <c:v>176</c:v>
                </c:pt>
                <c:pt idx="232">
                  <c:v>123</c:v>
                </c:pt>
                <c:pt idx="233">
                  <c:v>228</c:v>
                </c:pt>
                <c:pt idx="234">
                  <c:v>547</c:v>
                </c:pt>
                <c:pt idx="235">
                  <c:v>553</c:v>
                </c:pt>
                <c:pt idx="236">
                  <c:v>127</c:v>
                </c:pt>
                <c:pt idx="237">
                  <c:v>229</c:v>
                </c:pt>
                <c:pt idx="238">
                  <c:v>173</c:v>
                </c:pt>
                <c:pt idx="239">
                  <c:v>132</c:v>
                </c:pt>
                <c:pt idx="240">
                  <c:v>799</c:v>
                </c:pt>
                <c:pt idx="241">
                  <c:v>132</c:v>
                </c:pt>
                <c:pt idx="242">
                  <c:v>177</c:v>
                </c:pt>
                <c:pt idx="243">
                  <c:v>496</c:v>
                </c:pt>
                <c:pt idx="244">
                  <c:v>184</c:v>
                </c:pt>
                <c:pt idx="245">
                  <c:v>615</c:v>
                </c:pt>
                <c:pt idx="246">
                  <c:v>156</c:v>
                </c:pt>
                <c:pt idx="247">
                  <c:v>784</c:v>
                </c:pt>
                <c:pt idx="248">
                  <c:v>840</c:v>
                </c:pt>
                <c:pt idx="249">
                  <c:v>131</c:v>
                </c:pt>
                <c:pt idx="250">
                  <c:v>1023</c:v>
                </c:pt>
                <c:pt idx="251">
                  <c:v>939</c:v>
                </c:pt>
                <c:pt idx="252">
                  <c:v>796</c:v>
                </c:pt>
                <c:pt idx="253">
                  <c:v>113</c:v>
                </c:pt>
                <c:pt idx="254">
                  <c:v>196</c:v>
                </c:pt>
                <c:pt idx="255">
                  <c:v>111</c:v>
                </c:pt>
                <c:pt idx="256">
                  <c:v>554</c:v>
                </c:pt>
                <c:pt idx="257">
                  <c:v>530</c:v>
                </c:pt>
                <c:pt idx="258">
                  <c:v>916</c:v>
                </c:pt>
                <c:pt idx="259">
                  <c:v>180</c:v>
                </c:pt>
                <c:pt idx="260">
                  <c:v>196</c:v>
                </c:pt>
                <c:pt idx="261">
                  <c:v>900</c:v>
                </c:pt>
                <c:pt idx="262">
                  <c:v>117</c:v>
                </c:pt>
                <c:pt idx="263">
                  <c:v>552</c:v>
                </c:pt>
                <c:pt idx="264">
                  <c:v>224</c:v>
                </c:pt>
                <c:pt idx="265">
                  <c:v>658</c:v>
                </c:pt>
                <c:pt idx="266">
                  <c:v>117</c:v>
                </c:pt>
                <c:pt idx="267">
                  <c:v>724</c:v>
                </c:pt>
                <c:pt idx="268">
                  <c:v>269</c:v>
                </c:pt>
                <c:pt idx="269">
                  <c:v>530</c:v>
                </c:pt>
                <c:pt idx="270">
                  <c:v>565</c:v>
                </c:pt>
                <c:pt idx="271">
                  <c:v>797</c:v>
                </c:pt>
                <c:pt idx="272">
                  <c:v>169</c:v>
                </c:pt>
                <c:pt idx="273">
                  <c:v>177</c:v>
                </c:pt>
                <c:pt idx="274">
                  <c:v>125</c:v>
                </c:pt>
                <c:pt idx="275">
                  <c:v>200</c:v>
                </c:pt>
                <c:pt idx="276">
                  <c:v>209</c:v>
                </c:pt>
                <c:pt idx="277">
                  <c:v>691</c:v>
                </c:pt>
                <c:pt idx="278">
                  <c:v>149</c:v>
                </c:pt>
                <c:pt idx="279">
                  <c:v>183</c:v>
                </c:pt>
                <c:pt idx="280">
                  <c:v>536</c:v>
                </c:pt>
                <c:pt idx="281">
                  <c:v>166</c:v>
                </c:pt>
                <c:pt idx="282">
                  <c:v>966</c:v>
                </c:pt>
                <c:pt idx="283">
                  <c:v>528</c:v>
                </c:pt>
                <c:pt idx="284">
                  <c:v>176</c:v>
                </c:pt>
                <c:pt idx="285">
                  <c:v>697</c:v>
                </c:pt>
                <c:pt idx="286">
                  <c:v>865</c:v>
                </c:pt>
                <c:pt idx="287">
                  <c:v>1101</c:v>
                </c:pt>
                <c:pt idx="288">
                  <c:v>158</c:v>
                </c:pt>
                <c:pt idx="289">
                  <c:v>504</c:v>
                </c:pt>
                <c:pt idx="290">
                  <c:v>248</c:v>
                </c:pt>
                <c:pt idx="291">
                  <c:v>589</c:v>
                </c:pt>
                <c:pt idx="292">
                  <c:v>210</c:v>
                </c:pt>
                <c:pt idx="293">
                  <c:v>234</c:v>
                </c:pt>
                <c:pt idx="294">
                  <c:v>181</c:v>
                </c:pt>
                <c:pt idx="295">
                  <c:v>1098</c:v>
                </c:pt>
                <c:pt idx="296">
                  <c:v>715</c:v>
                </c:pt>
                <c:pt idx="297">
                  <c:v>437</c:v>
                </c:pt>
                <c:pt idx="298">
                  <c:v>546</c:v>
                </c:pt>
                <c:pt idx="299">
                  <c:v>167</c:v>
                </c:pt>
                <c:pt idx="300">
                  <c:v>541</c:v>
                </c:pt>
                <c:pt idx="301">
                  <c:v>167</c:v>
                </c:pt>
                <c:pt idx="302">
                  <c:v>260</c:v>
                </c:pt>
                <c:pt idx="303">
                  <c:v>872</c:v>
                </c:pt>
                <c:pt idx="304">
                  <c:v>170</c:v>
                </c:pt>
                <c:pt idx="305">
                  <c:v>977</c:v>
                </c:pt>
                <c:pt idx="306">
                  <c:v>213</c:v>
                </c:pt>
                <c:pt idx="307">
                  <c:v>242</c:v>
                </c:pt>
                <c:pt idx="308">
                  <c:v>156</c:v>
                </c:pt>
                <c:pt idx="309">
                  <c:v>188</c:v>
                </c:pt>
                <c:pt idx="310">
                  <c:v>802</c:v>
                </c:pt>
                <c:pt idx="311">
                  <c:v>415</c:v>
                </c:pt>
                <c:pt idx="312">
                  <c:v>572</c:v>
                </c:pt>
                <c:pt idx="313">
                  <c:v>170</c:v>
                </c:pt>
                <c:pt idx="314">
                  <c:v>632</c:v>
                </c:pt>
                <c:pt idx="315">
                  <c:v>118</c:v>
                </c:pt>
                <c:pt idx="316">
                  <c:v>268</c:v>
                </c:pt>
                <c:pt idx="317">
                  <c:v>123</c:v>
                </c:pt>
                <c:pt idx="318">
                  <c:v>899</c:v>
                </c:pt>
                <c:pt idx="319">
                  <c:v>631</c:v>
                </c:pt>
                <c:pt idx="320">
                  <c:v>172</c:v>
                </c:pt>
                <c:pt idx="321">
                  <c:v>199</c:v>
                </c:pt>
                <c:pt idx="322">
                  <c:v>874</c:v>
                </c:pt>
                <c:pt idx="323">
                  <c:v>193</c:v>
                </c:pt>
                <c:pt idx="324">
                  <c:v>198</c:v>
                </c:pt>
                <c:pt idx="325">
                  <c:v>786</c:v>
                </c:pt>
                <c:pt idx="326">
                  <c:v>478</c:v>
                </c:pt>
                <c:pt idx="327">
                  <c:v>183</c:v>
                </c:pt>
                <c:pt idx="328">
                  <c:v>119</c:v>
                </c:pt>
                <c:pt idx="329">
                  <c:v>779</c:v>
                </c:pt>
                <c:pt idx="330">
                  <c:v>528</c:v>
                </c:pt>
                <c:pt idx="331">
                  <c:v>547</c:v>
                </c:pt>
                <c:pt idx="332">
                  <c:v>845</c:v>
                </c:pt>
                <c:pt idx="333">
                  <c:v>118</c:v>
                </c:pt>
                <c:pt idx="334">
                  <c:v>686</c:v>
                </c:pt>
                <c:pt idx="335">
                  <c:v>500</c:v>
                </c:pt>
                <c:pt idx="336">
                  <c:v>275</c:v>
                </c:pt>
                <c:pt idx="337">
                  <c:v>706</c:v>
                </c:pt>
                <c:pt idx="338">
                  <c:v>137</c:v>
                </c:pt>
                <c:pt idx="339">
                  <c:v>887</c:v>
                </c:pt>
                <c:pt idx="340">
                  <c:v>234</c:v>
                </c:pt>
                <c:pt idx="341">
                  <c:v>201</c:v>
                </c:pt>
                <c:pt idx="342">
                  <c:v>197</c:v>
                </c:pt>
                <c:pt idx="343">
                  <c:v>975</c:v>
                </c:pt>
                <c:pt idx="344">
                  <c:v>117</c:v>
                </c:pt>
                <c:pt idx="345">
                  <c:v>154</c:v>
                </c:pt>
                <c:pt idx="346">
                  <c:v>530</c:v>
                </c:pt>
                <c:pt idx="347">
                  <c:v>551</c:v>
                </c:pt>
                <c:pt idx="348">
                  <c:v>563</c:v>
                </c:pt>
                <c:pt idx="349">
                  <c:v>941</c:v>
                </c:pt>
                <c:pt idx="350">
                  <c:v>189</c:v>
                </c:pt>
                <c:pt idx="351">
                  <c:v>135</c:v>
                </c:pt>
                <c:pt idx="352">
                  <c:v>196</c:v>
                </c:pt>
                <c:pt idx="353">
                  <c:v>111</c:v>
                </c:pt>
                <c:pt idx="354">
                  <c:v>698</c:v>
                </c:pt>
                <c:pt idx="355">
                  <c:v>186</c:v>
                </c:pt>
                <c:pt idx="356">
                  <c:v>245</c:v>
                </c:pt>
                <c:pt idx="357">
                  <c:v>117</c:v>
                </c:pt>
                <c:pt idx="358">
                  <c:v>908</c:v>
                </c:pt>
                <c:pt idx="359">
                  <c:v>275</c:v>
                </c:pt>
                <c:pt idx="360">
                  <c:v>532</c:v>
                </c:pt>
                <c:pt idx="361">
                  <c:v>530</c:v>
                </c:pt>
                <c:pt idx="362">
                  <c:v>573</c:v>
                </c:pt>
                <c:pt idx="363">
                  <c:v>141</c:v>
                </c:pt>
                <c:pt idx="364">
                  <c:v>831</c:v>
                </c:pt>
                <c:pt idx="365">
                  <c:v>188</c:v>
                </c:pt>
                <c:pt idx="366">
                  <c:v>121</c:v>
                </c:pt>
                <c:pt idx="367">
                  <c:v>897</c:v>
                </c:pt>
                <c:pt idx="368">
                  <c:v>574</c:v>
                </c:pt>
                <c:pt idx="369">
                  <c:v>123</c:v>
                </c:pt>
                <c:pt idx="370">
                  <c:v>208</c:v>
                </c:pt>
                <c:pt idx="371">
                  <c:v>735</c:v>
                </c:pt>
                <c:pt idx="372">
                  <c:v>213</c:v>
                </c:pt>
                <c:pt idx="373">
                  <c:v>783</c:v>
                </c:pt>
                <c:pt idx="374">
                  <c:v>932</c:v>
                </c:pt>
                <c:pt idx="375">
                  <c:v>194</c:v>
                </c:pt>
                <c:pt idx="376">
                  <c:v>116</c:v>
                </c:pt>
                <c:pt idx="377">
                  <c:v>121</c:v>
                </c:pt>
                <c:pt idx="378">
                  <c:v>690</c:v>
                </c:pt>
                <c:pt idx="379">
                  <c:v>911</c:v>
                </c:pt>
                <c:pt idx="380">
                  <c:v>242</c:v>
                </c:pt>
                <c:pt idx="381">
                  <c:v>652</c:v>
                </c:pt>
                <c:pt idx="382">
                  <c:v>217</c:v>
                </c:pt>
                <c:pt idx="383">
                  <c:v>840</c:v>
                </c:pt>
                <c:pt idx="384">
                  <c:v>584</c:v>
                </c:pt>
                <c:pt idx="385">
                  <c:v>171</c:v>
                </c:pt>
                <c:pt idx="386">
                  <c:v>192</c:v>
                </c:pt>
                <c:pt idx="387">
                  <c:v>216</c:v>
                </c:pt>
                <c:pt idx="388">
                  <c:v>556</c:v>
                </c:pt>
                <c:pt idx="389">
                  <c:v>793</c:v>
                </c:pt>
                <c:pt idx="390">
                  <c:v>173</c:v>
                </c:pt>
                <c:pt idx="391">
                  <c:v>116</c:v>
                </c:pt>
                <c:pt idx="392">
                  <c:v>132</c:v>
                </c:pt>
                <c:pt idx="393">
                  <c:v>774</c:v>
                </c:pt>
                <c:pt idx="394">
                  <c:v>386</c:v>
                </c:pt>
                <c:pt idx="395">
                  <c:v>851</c:v>
                </c:pt>
                <c:pt idx="396">
                  <c:v>258</c:v>
                </c:pt>
                <c:pt idx="397">
                  <c:v>109</c:v>
                </c:pt>
                <c:pt idx="398">
                  <c:v>587</c:v>
                </c:pt>
                <c:pt idx="399">
                  <c:v>953</c:v>
                </c:pt>
                <c:pt idx="400">
                  <c:v>552</c:v>
                </c:pt>
                <c:pt idx="401">
                  <c:v>535</c:v>
                </c:pt>
                <c:pt idx="402">
                  <c:v>180</c:v>
                </c:pt>
                <c:pt idx="403">
                  <c:v>164</c:v>
                </c:pt>
                <c:pt idx="404">
                  <c:v>878</c:v>
                </c:pt>
                <c:pt idx="405">
                  <c:v>294</c:v>
                </c:pt>
                <c:pt idx="406">
                  <c:v>128</c:v>
                </c:pt>
                <c:pt idx="407">
                  <c:v>586</c:v>
                </c:pt>
                <c:pt idx="408">
                  <c:v>185</c:v>
                </c:pt>
                <c:pt idx="409">
                  <c:v>131</c:v>
                </c:pt>
                <c:pt idx="410">
                  <c:v>769</c:v>
                </c:pt>
                <c:pt idx="411">
                  <c:v>926</c:v>
                </c:pt>
                <c:pt idx="412">
                  <c:v>183</c:v>
                </c:pt>
                <c:pt idx="413">
                  <c:v>116</c:v>
                </c:pt>
                <c:pt idx="414">
                  <c:v>301</c:v>
                </c:pt>
                <c:pt idx="415">
                  <c:v>188</c:v>
                </c:pt>
                <c:pt idx="416">
                  <c:v>115</c:v>
                </c:pt>
                <c:pt idx="417">
                  <c:v>196</c:v>
                </c:pt>
                <c:pt idx="418">
                  <c:v>524</c:v>
                </c:pt>
                <c:pt idx="419">
                  <c:v>761</c:v>
                </c:pt>
                <c:pt idx="420">
                  <c:v>558</c:v>
                </c:pt>
                <c:pt idx="421">
                  <c:v>583</c:v>
                </c:pt>
                <c:pt idx="422">
                  <c:v>131</c:v>
                </c:pt>
                <c:pt idx="423">
                  <c:v>180</c:v>
                </c:pt>
                <c:pt idx="424">
                  <c:v>202</c:v>
                </c:pt>
                <c:pt idx="425">
                  <c:v>922</c:v>
                </c:pt>
                <c:pt idx="426">
                  <c:v>732</c:v>
                </c:pt>
                <c:pt idx="427">
                  <c:v>190</c:v>
                </c:pt>
                <c:pt idx="428">
                  <c:v>119</c:v>
                </c:pt>
                <c:pt idx="429">
                  <c:v>957</c:v>
                </c:pt>
                <c:pt idx="430">
                  <c:v>865</c:v>
                </c:pt>
                <c:pt idx="431">
                  <c:v>108</c:v>
                </c:pt>
                <c:pt idx="432">
                  <c:v>216</c:v>
                </c:pt>
                <c:pt idx="433">
                  <c:v>842</c:v>
                </c:pt>
                <c:pt idx="434">
                  <c:v>120</c:v>
                </c:pt>
                <c:pt idx="435">
                  <c:v>412</c:v>
                </c:pt>
                <c:pt idx="436">
                  <c:v>177</c:v>
                </c:pt>
                <c:pt idx="437">
                  <c:v>207</c:v>
                </c:pt>
                <c:pt idx="438">
                  <c:v>539</c:v>
                </c:pt>
                <c:pt idx="439">
                  <c:v>267</c:v>
                </c:pt>
                <c:pt idx="440">
                  <c:v>570</c:v>
                </c:pt>
                <c:pt idx="441">
                  <c:v>551</c:v>
                </c:pt>
                <c:pt idx="442">
                  <c:v>800</c:v>
                </c:pt>
                <c:pt idx="443">
                  <c:v>551</c:v>
                </c:pt>
                <c:pt idx="444">
                  <c:v>151</c:v>
                </c:pt>
                <c:pt idx="445">
                  <c:v>118</c:v>
                </c:pt>
                <c:pt idx="446">
                  <c:v>705</c:v>
                </c:pt>
                <c:pt idx="447">
                  <c:v>241</c:v>
                </c:pt>
                <c:pt idx="448">
                  <c:v>982</c:v>
                </c:pt>
                <c:pt idx="449">
                  <c:v>864</c:v>
                </c:pt>
                <c:pt idx="450">
                  <c:v>118</c:v>
                </c:pt>
                <c:pt idx="451">
                  <c:v>194</c:v>
                </c:pt>
                <c:pt idx="452">
                  <c:v>181</c:v>
                </c:pt>
                <c:pt idx="453">
                  <c:v>131</c:v>
                </c:pt>
                <c:pt idx="454">
                  <c:v>802</c:v>
                </c:pt>
                <c:pt idx="455">
                  <c:v>171</c:v>
                </c:pt>
                <c:pt idx="456">
                  <c:v>110</c:v>
                </c:pt>
                <c:pt idx="457">
                  <c:v>212</c:v>
                </c:pt>
                <c:pt idx="458">
                  <c:v>848</c:v>
                </c:pt>
                <c:pt idx="459">
                  <c:v>141</c:v>
                </c:pt>
                <c:pt idx="460">
                  <c:v>563</c:v>
                </c:pt>
                <c:pt idx="461">
                  <c:v>805</c:v>
                </c:pt>
                <c:pt idx="462">
                  <c:v>526</c:v>
                </c:pt>
                <c:pt idx="463">
                  <c:v>140</c:v>
                </c:pt>
                <c:pt idx="464">
                  <c:v>621</c:v>
                </c:pt>
                <c:pt idx="465">
                  <c:v>671</c:v>
                </c:pt>
                <c:pt idx="466">
                  <c:v>119</c:v>
                </c:pt>
                <c:pt idx="467">
                  <c:v>311</c:v>
                </c:pt>
                <c:pt idx="468">
                  <c:v>948</c:v>
                </c:pt>
                <c:pt idx="469">
                  <c:v>193</c:v>
                </c:pt>
                <c:pt idx="470">
                  <c:v>207</c:v>
                </c:pt>
                <c:pt idx="471">
                  <c:v>121</c:v>
                </c:pt>
                <c:pt idx="472">
                  <c:v>191</c:v>
                </c:pt>
                <c:pt idx="473">
                  <c:v>515</c:v>
                </c:pt>
                <c:pt idx="474">
                  <c:v>128</c:v>
                </c:pt>
                <c:pt idx="475">
                  <c:v>206</c:v>
                </c:pt>
                <c:pt idx="476">
                  <c:v>774</c:v>
                </c:pt>
                <c:pt idx="477">
                  <c:v>761</c:v>
                </c:pt>
                <c:pt idx="478">
                  <c:v>1032</c:v>
                </c:pt>
                <c:pt idx="479">
                  <c:v>862</c:v>
                </c:pt>
                <c:pt idx="480">
                  <c:v>117</c:v>
                </c:pt>
                <c:pt idx="481">
                  <c:v>209</c:v>
                </c:pt>
                <c:pt idx="482">
                  <c:v>122</c:v>
                </c:pt>
                <c:pt idx="483">
                  <c:v>222</c:v>
                </c:pt>
                <c:pt idx="484">
                  <c:v>698</c:v>
                </c:pt>
                <c:pt idx="485">
                  <c:v>186</c:v>
                </c:pt>
                <c:pt idx="486">
                  <c:v>934</c:v>
                </c:pt>
                <c:pt idx="487">
                  <c:v>185</c:v>
                </c:pt>
                <c:pt idx="488">
                  <c:v>318</c:v>
                </c:pt>
                <c:pt idx="489">
                  <c:v>1062</c:v>
                </c:pt>
                <c:pt idx="490">
                  <c:v>784</c:v>
                </c:pt>
                <c:pt idx="491">
                  <c:v>179</c:v>
                </c:pt>
                <c:pt idx="492">
                  <c:v>888</c:v>
                </c:pt>
                <c:pt idx="493">
                  <c:v>256</c:v>
                </c:pt>
                <c:pt idx="494">
                  <c:v>198</c:v>
                </c:pt>
                <c:pt idx="495">
                  <c:v>585</c:v>
                </c:pt>
                <c:pt idx="496">
                  <c:v>182</c:v>
                </c:pt>
                <c:pt idx="497">
                  <c:v>1035</c:v>
                </c:pt>
                <c:pt idx="498">
                  <c:v>775</c:v>
                </c:pt>
                <c:pt idx="499">
                  <c:v>851</c:v>
                </c:pt>
                <c:pt idx="500">
                  <c:v>192</c:v>
                </c:pt>
                <c:pt idx="501">
                  <c:v>273</c:v>
                </c:pt>
                <c:pt idx="502">
                  <c:v>787</c:v>
                </c:pt>
                <c:pt idx="503">
                  <c:v>194</c:v>
                </c:pt>
                <c:pt idx="504">
                  <c:v>861</c:v>
                </c:pt>
                <c:pt idx="505">
                  <c:v>469</c:v>
                </c:pt>
                <c:pt idx="506">
                  <c:v>928</c:v>
                </c:pt>
                <c:pt idx="507">
                  <c:v>234</c:v>
                </c:pt>
                <c:pt idx="508">
                  <c:v>226</c:v>
                </c:pt>
                <c:pt idx="509">
                  <c:v>890</c:v>
                </c:pt>
                <c:pt idx="510">
                  <c:v>726</c:v>
                </c:pt>
                <c:pt idx="511">
                  <c:v>201</c:v>
                </c:pt>
                <c:pt idx="512">
                  <c:v>981</c:v>
                </c:pt>
                <c:pt idx="513">
                  <c:v>884</c:v>
                </c:pt>
                <c:pt idx="514">
                  <c:v>196</c:v>
                </c:pt>
                <c:pt idx="515">
                  <c:v>180</c:v>
                </c:pt>
                <c:pt idx="516">
                  <c:v>798</c:v>
                </c:pt>
                <c:pt idx="517">
                  <c:v>841</c:v>
                </c:pt>
                <c:pt idx="518">
                  <c:v>335</c:v>
                </c:pt>
                <c:pt idx="519">
                  <c:v>945</c:v>
                </c:pt>
                <c:pt idx="520">
                  <c:v>303</c:v>
                </c:pt>
                <c:pt idx="521">
                  <c:v>818</c:v>
                </c:pt>
                <c:pt idx="522">
                  <c:v>183</c:v>
                </c:pt>
                <c:pt idx="523">
                  <c:v>850</c:v>
                </c:pt>
                <c:pt idx="524">
                  <c:v>1156</c:v>
                </c:pt>
                <c:pt idx="525">
                  <c:v>227</c:v>
                </c:pt>
                <c:pt idx="526">
                  <c:v>920</c:v>
                </c:pt>
                <c:pt idx="527">
                  <c:v>787</c:v>
                </c:pt>
                <c:pt idx="528">
                  <c:v>483</c:v>
                </c:pt>
                <c:pt idx="529">
                  <c:v>811</c:v>
                </c:pt>
                <c:pt idx="530">
                  <c:v>307</c:v>
                </c:pt>
                <c:pt idx="531">
                  <c:v>880</c:v>
                </c:pt>
                <c:pt idx="532">
                  <c:v>899</c:v>
                </c:pt>
                <c:pt idx="533">
                  <c:v>919</c:v>
                </c:pt>
                <c:pt idx="534">
                  <c:v>823</c:v>
                </c:pt>
                <c:pt idx="535">
                  <c:v>714</c:v>
                </c:pt>
                <c:pt idx="536">
                  <c:v>792</c:v>
                </c:pt>
              </c:numCache>
              <c:extLst/>
            </c:numRef>
          </c:val>
          <c:smooth val="0"/>
          <c:extLst>
            <c:ext xmlns:c16="http://schemas.microsoft.com/office/drawing/2014/chart" uri="{C3380CC4-5D6E-409C-BE32-E72D297353CC}">
              <c16:uniqueId val="{00000000-7320-49F6-A659-09DB28C74C58}"/>
            </c:ext>
          </c:extLst>
        </c:ser>
        <c:dLbls>
          <c:showLegendKey val="0"/>
          <c:showVal val="0"/>
          <c:showCatName val="0"/>
          <c:showSerName val="0"/>
          <c:showPercent val="0"/>
          <c:showBubbleSize val="0"/>
        </c:dLbls>
        <c:smooth val="0"/>
        <c:axId val="1154339920"/>
        <c:axId val="1342143408"/>
        <c:extLst>
          <c:ext xmlns:c15="http://schemas.microsoft.com/office/drawing/2012/chart" uri="{02D57815-91ED-43cb-92C2-25804820EDAC}">
            <c15:filteredLineSeries>
              <c15:ser>
                <c:idx val="0"/>
                <c:order val="0"/>
                <c:tx>
                  <c:strRef>
                    <c:extLst>
                      <c:ext uri="{02D57815-91ED-43cb-92C2-25804820EDAC}">
                        <c15:formulaRef>
                          <c15:sqref>Аркуш3!$C$1</c15:sqref>
                        </c15:formulaRef>
                      </c:ext>
                    </c:extLst>
                    <c:strCache>
                      <c:ptCount val="1"/>
                      <c:pt idx="0">
                        <c:v>Кількість</c:v>
                      </c:pt>
                    </c:strCache>
                  </c:strRef>
                </c:tx>
                <c:spPr>
                  <a:ln w="28575" cap="rnd">
                    <a:solidFill>
                      <a:schemeClr val="accent1">
                        <a:shade val="76000"/>
                      </a:schemeClr>
                    </a:solidFill>
                    <a:round/>
                  </a:ln>
                  <a:effectLst/>
                </c:spPr>
                <c:marker>
                  <c:symbol val="none"/>
                </c:marker>
                <c:cat>
                  <c:strRef>
                    <c:extLst>
                      <c:ext uri="{02D57815-91ED-43cb-92C2-25804820EDAC}">
                        <c15:formulaRef>
                          <c15:sqref>Аркуш3!$C$1:$C$538</c15:sqref>
                        </c15:formulaRef>
                      </c:ext>
                    </c:extLst>
                    <c:strCache>
                      <c:ptCount val="538"/>
                      <c:pt idx="0">
                        <c:v>Кількість</c:v>
                      </c:pt>
                      <c:pt idx="1">
                        <c:v>90659</c:v>
                      </c:pt>
                      <c:pt idx="2">
                        <c:v>213588</c:v>
                      </c:pt>
                      <c:pt idx="3">
                        <c:v>310172</c:v>
                      </c:pt>
                      <c:pt idx="4">
                        <c:v>313162</c:v>
                      </c:pt>
                      <c:pt idx="5">
                        <c:v>464735</c:v>
                      </c:pt>
                      <c:pt idx="6">
                        <c:v>539761</c:v>
                      </c:pt>
                      <c:pt idx="7">
                        <c:v>556432</c:v>
                      </c:pt>
                      <c:pt idx="8">
                        <c:v>678140</c:v>
                      </c:pt>
                      <c:pt idx="9">
                        <c:v>687706</c:v>
                      </c:pt>
                      <c:pt idx="10">
                        <c:v>834750</c:v>
                      </c:pt>
                      <c:pt idx="11">
                        <c:v>837883</c:v>
                      </c:pt>
                      <c:pt idx="12">
                        <c:v>945568</c:v>
                      </c:pt>
                      <c:pt idx="13">
                        <c:v>1062611</c:v>
                      </c:pt>
                      <c:pt idx="14">
                        <c:v>1315040</c:v>
                      </c:pt>
                      <c:pt idx="15">
                        <c:v>1316105</c:v>
                      </c:pt>
                      <c:pt idx="16">
                        <c:v>1363470</c:v>
                      </c:pt>
                      <c:pt idx="17">
                        <c:v>1370651</c:v>
                      </c:pt>
                      <c:pt idx="18">
                        <c:v>1506676</c:v>
                      </c:pt>
                      <c:pt idx="19">
                        <c:v>1649998</c:v>
                      </c:pt>
                      <c:pt idx="20">
                        <c:v>1661141</c:v>
                      </c:pt>
                      <c:pt idx="21">
                        <c:v>1701326</c:v>
                      </c:pt>
                      <c:pt idx="22">
                        <c:v>1741882</c:v>
                      </c:pt>
                      <c:pt idx="23">
                        <c:v>1747210</c:v>
                      </c:pt>
                      <c:pt idx="24">
                        <c:v>1859662</c:v>
                      </c:pt>
                      <c:pt idx="25">
                        <c:v>2051325</c:v>
                      </c:pt>
                      <c:pt idx="26">
                        <c:v>2119413</c:v>
                      </c:pt>
                      <c:pt idx="27">
                        <c:v>2346159</c:v>
                      </c:pt>
                      <c:pt idx="28">
                        <c:v>2363255</c:v>
                      </c:pt>
                      <c:pt idx="29">
                        <c:v>2529800</c:v>
                      </c:pt>
                      <c:pt idx="30">
                        <c:v>2575907</c:v>
                      </c:pt>
                      <c:pt idx="31">
                        <c:v>2609924</c:v>
                      </c:pt>
                      <c:pt idx="32">
                        <c:v>2639798</c:v>
                      </c:pt>
                      <c:pt idx="33">
                        <c:v>2717697</c:v>
                      </c:pt>
                      <c:pt idx="34">
                        <c:v>3152956</c:v>
                      </c:pt>
                      <c:pt idx="35">
                        <c:v>3155051</c:v>
                      </c:pt>
                      <c:pt idx="36">
                        <c:v>3294908</c:v>
                      </c:pt>
                      <c:pt idx="37">
                        <c:v>3311342</c:v>
                      </c:pt>
                      <c:pt idx="38">
                        <c:v>3322794</c:v>
                      </c:pt>
                      <c:pt idx="39">
                        <c:v>3346848</c:v>
                      </c:pt>
                      <c:pt idx="40">
                        <c:v>3468415</c:v>
                      </c:pt>
                      <c:pt idx="41">
                        <c:v>3488469</c:v>
                      </c:pt>
                      <c:pt idx="42">
                        <c:v>3561700</c:v>
                      </c:pt>
                      <c:pt idx="43">
                        <c:v>3625740</c:v>
                      </c:pt>
                      <c:pt idx="44">
                        <c:v>3766254</c:v>
                      </c:pt>
                      <c:pt idx="45">
                        <c:v>3773454</c:v>
                      </c:pt>
                      <c:pt idx="46">
                        <c:v>3890586</c:v>
                      </c:pt>
                      <c:pt idx="47">
                        <c:v>3919438</c:v>
                      </c:pt>
                      <c:pt idx="48">
                        <c:v>3970743</c:v>
                      </c:pt>
                      <c:pt idx="49">
                        <c:v>3999064</c:v>
                      </c:pt>
                      <c:pt idx="50">
                        <c:v>4212363</c:v>
                      </c:pt>
                      <c:pt idx="51">
                        <c:v>4394372</c:v>
                      </c:pt>
                      <c:pt idx="52">
                        <c:v>4443782</c:v>
                      </c:pt>
                      <c:pt idx="53">
                        <c:v>4467752</c:v>
                      </c:pt>
                      <c:pt idx="54">
                        <c:v>4565981</c:v>
                      </c:pt>
                      <c:pt idx="55">
                        <c:v>4716729</c:v>
                      </c:pt>
                      <c:pt idx="56">
                        <c:v>4752194</c:v>
                      </c:pt>
                      <c:pt idx="57">
                        <c:v>4803256</c:v>
                      </c:pt>
                      <c:pt idx="58">
                        <c:v>5012784</c:v>
                      </c:pt>
                      <c:pt idx="59">
                        <c:v>5065526</c:v>
                      </c:pt>
                      <c:pt idx="60">
                        <c:v>5096542</c:v>
                      </c:pt>
                      <c:pt idx="61">
                        <c:v>5149848</c:v>
                      </c:pt>
                      <c:pt idx="62">
                        <c:v>5334798</c:v>
                      </c:pt>
                      <c:pt idx="63">
                        <c:v>5347174</c:v>
                      </c:pt>
                      <c:pt idx="64">
                        <c:v>5543310</c:v>
                      </c:pt>
                      <c:pt idx="65">
                        <c:v>5621478</c:v>
                      </c:pt>
                      <c:pt idx="66">
                        <c:v>5719012</c:v>
                      </c:pt>
                      <c:pt idx="67">
                        <c:v>5797308</c:v>
                      </c:pt>
                      <c:pt idx="68">
                        <c:v>5841151</c:v>
                      </c:pt>
                      <c:pt idx="69">
                        <c:v>5931018</c:v>
                      </c:pt>
                      <c:pt idx="70">
                        <c:v>5967924</c:v>
                      </c:pt>
                      <c:pt idx="71">
                        <c:v>6007084</c:v>
                      </c:pt>
                      <c:pt idx="72">
                        <c:v>6056528</c:v>
                      </c:pt>
                      <c:pt idx="73">
                        <c:v>6102615</c:v>
                      </c:pt>
                      <c:pt idx="74">
                        <c:v>6266021</c:v>
                      </c:pt>
                      <c:pt idx="75">
                        <c:v>6502372</c:v>
                      </c:pt>
                      <c:pt idx="76">
                        <c:v>6517323</c:v>
                      </c:pt>
                      <c:pt idx="77">
                        <c:v>6566366</c:v>
                      </c:pt>
                      <c:pt idx="78">
                        <c:v>6625209</c:v>
                      </c:pt>
                      <c:pt idx="79">
                        <c:v>6659654</c:v>
                      </c:pt>
                      <c:pt idx="80">
                        <c:v>6826085</c:v>
                      </c:pt>
                      <c:pt idx="81">
                        <c:v>6846394</c:v>
                      </c:pt>
                      <c:pt idx="82">
                        <c:v>6976670</c:v>
                      </c:pt>
                      <c:pt idx="83">
                        <c:v>6986158</c:v>
                      </c:pt>
                      <c:pt idx="84">
                        <c:v>7085382</c:v>
                      </c:pt>
                      <c:pt idx="85">
                        <c:v>7223248</c:v>
                      </c:pt>
                      <c:pt idx="86">
                        <c:v>7235612</c:v>
                      </c:pt>
                      <c:pt idx="87">
                        <c:v>7406594</c:v>
                      </c:pt>
                      <c:pt idx="88">
                        <c:v>7511398</c:v>
                      </c:pt>
                      <c:pt idx="89">
                        <c:v>7576350</c:v>
                      </c:pt>
                      <c:pt idx="90">
                        <c:v>7774671</c:v>
                      </c:pt>
                      <c:pt idx="91">
                        <c:v>7893243</c:v>
                      </c:pt>
                      <c:pt idx="92">
                        <c:v>7920451</c:v>
                      </c:pt>
                      <c:pt idx="93">
                        <c:v>8110220</c:v>
                      </c:pt>
                      <c:pt idx="94">
                        <c:v>8139276</c:v>
                      </c:pt>
                      <c:pt idx="95">
                        <c:v>8166578</c:v>
                      </c:pt>
                      <c:pt idx="96">
                        <c:v>8303502</c:v>
                      </c:pt>
                      <c:pt idx="97">
                        <c:v>8325882</c:v>
                      </c:pt>
                      <c:pt idx="98">
                        <c:v>8387000</c:v>
                      </c:pt>
                      <c:pt idx="99">
                        <c:v>8402350</c:v>
                      </c:pt>
                      <c:pt idx="100">
                        <c:v>8639714</c:v>
                      </c:pt>
                      <c:pt idx="101">
                        <c:v>8716137</c:v>
                      </c:pt>
                      <c:pt idx="102">
                        <c:v>8813926</c:v>
                      </c:pt>
                      <c:pt idx="103">
                        <c:v>9025588</c:v>
                      </c:pt>
                      <c:pt idx="104">
                        <c:v>9039062</c:v>
                      </c:pt>
                      <c:pt idx="105">
                        <c:v>9162646</c:v>
                      </c:pt>
                      <c:pt idx="106">
                        <c:v>9177763</c:v>
                      </c:pt>
                      <c:pt idx="107">
                        <c:v>9199101</c:v>
                      </c:pt>
                      <c:pt idx="108">
                        <c:v>9379723</c:v>
                      </c:pt>
                      <c:pt idx="109">
                        <c:v>9407064</c:v>
                      </c:pt>
                      <c:pt idx="110">
                        <c:v>9509596</c:v>
                      </c:pt>
                      <c:pt idx="111">
                        <c:v>9512878</c:v>
                      </c:pt>
                      <c:pt idx="112">
                        <c:v>9594814</c:v>
                      </c:pt>
                      <c:pt idx="113">
                        <c:v>9619536</c:v>
                      </c:pt>
                      <c:pt idx="114">
                        <c:v>9879968</c:v>
                      </c:pt>
                      <c:pt idx="115">
                        <c:v>9897088</c:v>
                      </c:pt>
                      <c:pt idx="116">
                        <c:v>9988407</c:v>
                      </c:pt>
                      <c:pt idx="117">
                        <c:v>10104188</c:v>
                      </c:pt>
                      <c:pt idx="118">
                        <c:v>10126261</c:v>
                      </c:pt>
                      <c:pt idx="119">
                        <c:v>10221364</c:v>
                      </c:pt>
                      <c:pt idx="120">
                        <c:v>10272544</c:v>
                      </c:pt>
                      <c:pt idx="121">
                        <c:v>10486660</c:v>
                      </c:pt>
                      <c:pt idx="122">
                        <c:v>10506364</c:v>
                      </c:pt>
                      <c:pt idx="123">
                        <c:v>10511242</c:v>
                      </c:pt>
                      <c:pt idx="124">
                        <c:v>10527766</c:v>
                      </c:pt>
                      <c:pt idx="125">
                        <c:v>10585789</c:v>
                      </c:pt>
                      <c:pt idx="126">
                        <c:v>10783634</c:v>
                      </c:pt>
                      <c:pt idx="127">
                        <c:v>10906390</c:v>
                      </c:pt>
                      <c:pt idx="128">
                        <c:v>10918296</c:v>
                      </c:pt>
                      <c:pt idx="129">
                        <c:v>11113890</c:v>
                      </c:pt>
                      <c:pt idx="130">
                        <c:v>11163206</c:v>
                      </c:pt>
                      <c:pt idx="131">
                        <c:v>11217518</c:v>
                      </c:pt>
                      <c:pt idx="132">
                        <c:v>11321410</c:v>
                      </c:pt>
                      <c:pt idx="133">
                        <c:v>11414118</c:v>
                      </c:pt>
                      <c:pt idx="134">
                        <c:v>11453552</c:v>
                      </c:pt>
                      <c:pt idx="135">
                        <c:v>11455826</c:v>
                      </c:pt>
                      <c:pt idx="136">
                        <c:v>11489997</c:v>
                      </c:pt>
                      <c:pt idx="137">
                        <c:v>11507861</c:v>
                      </c:pt>
                      <c:pt idx="138">
                        <c:v>11698070</c:v>
                      </c:pt>
                      <c:pt idx="139">
                        <c:v>11758355</c:v>
                      </c:pt>
                      <c:pt idx="140">
                        <c:v>11933527</c:v>
                      </c:pt>
                      <c:pt idx="141">
                        <c:v>12032207</c:v>
                      </c:pt>
                      <c:pt idx="142">
                        <c:v>12183136</c:v>
                      </c:pt>
                      <c:pt idx="143">
                        <c:v>12240173</c:v>
                      </c:pt>
                      <c:pt idx="144">
                        <c:v>12288977</c:v>
                      </c:pt>
                      <c:pt idx="145">
                        <c:v>12646364</c:v>
                      </c:pt>
                      <c:pt idx="146">
                        <c:v>12647112</c:v>
                      </c:pt>
                      <c:pt idx="147">
                        <c:v>12665224</c:v>
                      </c:pt>
                      <c:pt idx="148">
                        <c:v>12895344</c:v>
                      </c:pt>
                      <c:pt idx="149">
                        <c:v>12915495</c:v>
                      </c:pt>
                      <c:pt idx="150">
                        <c:v>12923386</c:v>
                      </c:pt>
                      <c:pt idx="151">
                        <c:v>12931925</c:v>
                      </c:pt>
                      <c:pt idx="152">
                        <c:v>13077570</c:v>
                      </c:pt>
                      <c:pt idx="153">
                        <c:v>13173702</c:v>
                      </c:pt>
                      <c:pt idx="154">
                        <c:v>13246457</c:v>
                      </c:pt>
                      <c:pt idx="155">
                        <c:v>13347981</c:v>
                      </c:pt>
                      <c:pt idx="156">
                        <c:v>13456301</c:v>
                      </c:pt>
                      <c:pt idx="157">
                        <c:v>13511581</c:v>
                      </c:pt>
                      <c:pt idx="158">
                        <c:v>13536008</c:v>
                      </c:pt>
                      <c:pt idx="159">
                        <c:v>13556724</c:v>
                      </c:pt>
                      <c:pt idx="160">
                        <c:v>13562247</c:v>
                      </c:pt>
                      <c:pt idx="161">
                        <c:v>13809234</c:v>
                      </c:pt>
                      <c:pt idx="162">
                        <c:v>13833068</c:v>
                      </c:pt>
                      <c:pt idx="163">
                        <c:v>13998131</c:v>
                      </c:pt>
                      <c:pt idx="164">
                        <c:v>14033956</c:v>
                      </c:pt>
                      <c:pt idx="165">
                        <c:v>14172074</c:v>
                      </c:pt>
                      <c:pt idx="166">
                        <c:v>14191506</c:v>
                      </c:pt>
                      <c:pt idx="167">
                        <c:v>14232674</c:v>
                      </c:pt>
                      <c:pt idx="168">
                        <c:v>14241954</c:v>
                      </c:pt>
                      <c:pt idx="169">
                        <c:v>14249920</c:v>
                      </c:pt>
                      <c:pt idx="170">
                        <c:v>14488590</c:v>
                      </c:pt>
                      <c:pt idx="171">
                        <c:v>14503638</c:v>
                      </c:pt>
                      <c:pt idx="172">
                        <c:v>14674694</c:v>
                      </c:pt>
                      <c:pt idx="173">
                        <c:v>14911025</c:v>
                      </c:pt>
                      <c:pt idx="174">
                        <c:v>14931941</c:v>
                      </c:pt>
                      <c:pt idx="175">
                        <c:v>14968646</c:v>
                      </c:pt>
                      <c:pt idx="176">
                        <c:v>15352214</c:v>
                      </c:pt>
                      <c:pt idx="177">
                        <c:v>15385894</c:v>
                      </c:pt>
                      <c:pt idx="178">
                        <c:v>15395626</c:v>
                      </c:pt>
                      <c:pt idx="179">
                        <c:v>15422459</c:v>
                      </c:pt>
                      <c:pt idx="180">
                        <c:v>15470852</c:v>
                      </c:pt>
                      <c:pt idx="181">
                        <c:v>15623690</c:v>
                      </c:pt>
                      <c:pt idx="182">
                        <c:v>15681343</c:v>
                      </c:pt>
                      <c:pt idx="183">
                        <c:v>15682635</c:v>
                      </c:pt>
                      <c:pt idx="184">
                        <c:v>15820095</c:v>
                      </c:pt>
                      <c:pt idx="185">
                        <c:v>15918552</c:v>
                      </c:pt>
                      <c:pt idx="186">
                        <c:v>15930842</c:v>
                      </c:pt>
                      <c:pt idx="187">
                        <c:v>16110995</c:v>
                      </c:pt>
                      <c:pt idx="188">
                        <c:v>16189832</c:v>
                      </c:pt>
                      <c:pt idx="189">
                        <c:v>16222902</c:v>
                      </c:pt>
                      <c:pt idx="190">
                        <c:v>16374084</c:v>
                      </c:pt>
                      <c:pt idx="191">
                        <c:v>16387246</c:v>
                      </c:pt>
                      <c:pt idx="192">
                        <c:v>16438045</c:v>
                      </c:pt>
                      <c:pt idx="193">
                        <c:v>16489657</c:v>
                      </c:pt>
                      <c:pt idx="194">
                        <c:v>16535944</c:v>
                      </c:pt>
                      <c:pt idx="195">
                        <c:v>16642619</c:v>
                      </c:pt>
                      <c:pt idx="196">
                        <c:v>16778558</c:v>
                      </c:pt>
                      <c:pt idx="197">
                        <c:v>17054514</c:v>
                      </c:pt>
                      <c:pt idx="198">
                        <c:v>17068357</c:v>
                      </c:pt>
                      <c:pt idx="199">
                        <c:v>17086088</c:v>
                      </c:pt>
                      <c:pt idx="200">
                        <c:v>17181848</c:v>
                      </c:pt>
                      <c:pt idx="201">
                        <c:v>17221952</c:v>
                      </c:pt>
                      <c:pt idx="202">
                        <c:v>17272494</c:v>
                      </c:pt>
                      <c:pt idx="203">
                        <c:v>17300654</c:v>
                      </c:pt>
                      <c:pt idx="204">
                        <c:v>17325742</c:v>
                      </c:pt>
                      <c:pt idx="205">
                        <c:v>17356934</c:v>
                      </c:pt>
                      <c:pt idx="206">
                        <c:v>17449089</c:v>
                      </c:pt>
                      <c:pt idx="207">
                        <c:v>17551583</c:v>
                      </c:pt>
                      <c:pt idx="208">
                        <c:v>17712146</c:v>
                      </c:pt>
                      <c:pt idx="209">
                        <c:v>17870354</c:v>
                      </c:pt>
                      <c:pt idx="210">
                        <c:v>18112822</c:v>
                      </c:pt>
                      <c:pt idx="211">
                        <c:v>18163284</c:v>
                      </c:pt>
                      <c:pt idx="212">
                        <c:v>18249456</c:v>
                      </c:pt>
                      <c:pt idx="213">
                        <c:v>18293809</c:v>
                      </c:pt>
                      <c:pt idx="214">
                        <c:v>18465768</c:v>
                      </c:pt>
                      <c:pt idx="215">
                        <c:v>18520790</c:v>
                      </c:pt>
                      <c:pt idx="216">
                        <c:v>18527533</c:v>
                      </c:pt>
                      <c:pt idx="217">
                        <c:v>18606770</c:v>
                      </c:pt>
                      <c:pt idx="218">
                        <c:v>18951252</c:v>
                      </c:pt>
                      <c:pt idx="219">
                        <c:v>18968808</c:v>
                      </c:pt>
                      <c:pt idx="220">
                        <c:v>18975668</c:v>
                      </c:pt>
                      <c:pt idx="221">
                        <c:v>19045542</c:v>
                      </c:pt>
                      <c:pt idx="222">
                        <c:v>19071835</c:v>
                      </c:pt>
                      <c:pt idx="223">
                        <c:v>19122419</c:v>
                      </c:pt>
                      <c:pt idx="224">
                        <c:v>19137167</c:v>
                      </c:pt>
                      <c:pt idx="225">
                        <c:v>19194764</c:v>
                      </c:pt>
                      <c:pt idx="226">
                        <c:v>19239674</c:v>
                      </c:pt>
                      <c:pt idx="227">
                        <c:v>19309194</c:v>
                      </c:pt>
                      <c:pt idx="228">
                        <c:v>19354258</c:v>
                      </c:pt>
                      <c:pt idx="229">
                        <c:v>19425130</c:v>
                      </c:pt>
                      <c:pt idx="230">
                        <c:v>19466510</c:v>
                      </c:pt>
                      <c:pt idx="231">
                        <c:v>19596108</c:v>
                      </c:pt>
                      <c:pt idx="232">
                        <c:v>19622024</c:v>
                      </c:pt>
                      <c:pt idx="233">
                        <c:v>19891078</c:v>
                      </c:pt>
                      <c:pt idx="234">
                        <c:v>19993676</c:v>
                      </c:pt>
                      <c:pt idx="235">
                        <c:v>20043842</c:v>
                      </c:pt>
                      <c:pt idx="236">
                        <c:v>20233060</c:v>
                      </c:pt>
                      <c:pt idx="237">
                        <c:v>20291760</c:v>
                      </c:pt>
                      <c:pt idx="238">
                        <c:v>20401043</c:v>
                      </c:pt>
                      <c:pt idx="239">
                        <c:v>20498229</c:v>
                      </c:pt>
                      <c:pt idx="240">
                        <c:v>20716424</c:v>
                      </c:pt>
                      <c:pt idx="241">
                        <c:v>20924282</c:v>
                      </c:pt>
                      <c:pt idx="242">
                        <c:v>20997696</c:v>
                      </c:pt>
                      <c:pt idx="243">
                        <c:v>21020742</c:v>
                      </c:pt>
                      <c:pt idx="244">
                        <c:v>21021923</c:v>
                      </c:pt>
                      <c:pt idx="245">
                        <c:v>21048179</c:v>
                      </c:pt>
                      <c:pt idx="246">
                        <c:v>21072619</c:v>
                      </c:pt>
                      <c:pt idx="247">
                        <c:v>21140728</c:v>
                      </c:pt>
                      <c:pt idx="248">
                        <c:v>21162158</c:v>
                      </c:pt>
                      <c:pt idx="249">
                        <c:v>21300420</c:v>
                      </c:pt>
                      <c:pt idx="250">
                        <c:v>21423008</c:v>
                      </c:pt>
                      <c:pt idx="251">
                        <c:v>21515878</c:v>
                      </c:pt>
                      <c:pt idx="252">
                        <c:v>21571180</c:v>
                      </c:pt>
                      <c:pt idx="253">
                        <c:v>21682880</c:v>
                      </c:pt>
                      <c:pt idx="254">
                        <c:v>21849835</c:v>
                      </c:pt>
                      <c:pt idx="255">
                        <c:v>21924783</c:v>
                      </c:pt>
                      <c:pt idx="256">
                        <c:v>22038981</c:v>
                      </c:pt>
                      <c:pt idx="257">
                        <c:v>22071510</c:v>
                      </c:pt>
                      <c:pt idx="258">
                        <c:v>22120762</c:v>
                      </c:pt>
                      <c:pt idx="259">
                        <c:v>22245748</c:v>
                      </c:pt>
                      <c:pt idx="260">
                        <c:v>22273050</c:v>
                      </c:pt>
                      <c:pt idx="261">
                        <c:v>22287756</c:v>
                      </c:pt>
                      <c:pt idx="262">
                        <c:v>22289964</c:v>
                      </c:pt>
                      <c:pt idx="263">
                        <c:v>22460351</c:v>
                      </c:pt>
                      <c:pt idx="264">
                        <c:v>22461634</c:v>
                      </c:pt>
                      <c:pt idx="265">
                        <c:v>22473431</c:v>
                      </c:pt>
                      <c:pt idx="266">
                        <c:v>22625534</c:v>
                      </c:pt>
                      <c:pt idx="267">
                        <c:v>22886440</c:v>
                      </c:pt>
                      <c:pt idx="268">
                        <c:v>22970982</c:v>
                      </c:pt>
                      <c:pt idx="269">
                        <c:v>23135017</c:v>
                      </c:pt>
                      <c:pt idx="270">
                        <c:v>23184815</c:v>
                      </c:pt>
                      <c:pt idx="271">
                        <c:v>23235969</c:v>
                      </c:pt>
                      <c:pt idx="272">
                        <c:v>23282804</c:v>
                      </c:pt>
                      <c:pt idx="273">
                        <c:v>23309136</c:v>
                      </c:pt>
                      <c:pt idx="274">
                        <c:v>23350167</c:v>
                      </c:pt>
                      <c:pt idx="275">
                        <c:v>23423074</c:v>
                      </c:pt>
                      <c:pt idx="276">
                        <c:v>23586103</c:v>
                      </c:pt>
                      <c:pt idx="277">
                        <c:v>23711607</c:v>
                      </c:pt>
                      <c:pt idx="278">
                        <c:v>23719456</c:v>
                      </c:pt>
                      <c:pt idx="279">
                        <c:v>23849925</c:v>
                      </c:pt>
                      <c:pt idx="280">
                        <c:v>24273947</c:v>
                      </c:pt>
                      <c:pt idx="281">
                        <c:v>24331170</c:v>
                      </c:pt>
                      <c:pt idx="282">
                        <c:v>24344223</c:v>
                      </c:pt>
                      <c:pt idx="283">
                        <c:v>24350696</c:v>
                      </c:pt>
                      <c:pt idx="284">
                        <c:v>24382268</c:v>
                      </c:pt>
                      <c:pt idx="285">
                        <c:v>24450716</c:v>
                      </c:pt>
                      <c:pt idx="286">
                        <c:v>24459170</c:v>
                      </c:pt>
                      <c:pt idx="287">
                        <c:v>24566344</c:v>
                      </c:pt>
                      <c:pt idx="288">
                        <c:v>24732674</c:v>
                      </c:pt>
                      <c:pt idx="289">
                        <c:v>24768872</c:v>
                      </c:pt>
                      <c:pt idx="290">
                        <c:v>24804198</c:v>
                      </c:pt>
                      <c:pt idx="291">
                        <c:v>24931839</c:v>
                      </c:pt>
                      <c:pt idx="292">
                        <c:v>24937796</c:v>
                      </c:pt>
                      <c:pt idx="293">
                        <c:v>25010725</c:v>
                      </c:pt>
                      <c:pt idx="294">
                        <c:v>25136685</c:v>
                      </c:pt>
                      <c:pt idx="295">
                        <c:v>25192576</c:v>
                      </c:pt>
                      <c:pt idx="296">
                        <c:v>25294730</c:v>
                      </c:pt>
                      <c:pt idx="297">
                        <c:v>25421832</c:v>
                      </c:pt>
                      <c:pt idx="298">
                        <c:v>25539649</c:v>
                      </c:pt>
                      <c:pt idx="299">
                        <c:v>25587695</c:v>
                      </c:pt>
                      <c:pt idx="300">
                        <c:v>25617654</c:v>
                      </c:pt>
                      <c:pt idx="301">
                        <c:v>25637459</c:v>
                      </c:pt>
                      <c:pt idx="302">
                        <c:v>25644315</c:v>
                      </c:pt>
                      <c:pt idx="303">
                        <c:v>25876100</c:v>
                      </c:pt>
                      <c:pt idx="304">
                        <c:v>26020982</c:v>
                      </c:pt>
                      <c:pt idx="305">
                        <c:v>26067254</c:v>
                      </c:pt>
                      <c:pt idx="306">
                        <c:v>26332242</c:v>
                      </c:pt>
                      <c:pt idx="307">
                        <c:v>26358282</c:v>
                      </c:pt>
                      <c:pt idx="308">
                        <c:v>26436934</c:v>
                      </c:pt>
                      <c:pt idx="309">
                        <c:v>26490565</c:v>
                      </c:pt>
                      <c:pt idx="310">
                        <c:v>26511349</c:v>
                      </c:pt>
                      <c:pt idx="311">
                        <c:v>26769386</c:v>
                      </c:pt>
                      <c:pt idx="312">
                        <c:v>26815929</c:v>
                      </c:pt>
                      <c:pt idx="313">
                        <c:v>26865859</c:v>
                      </c:pt>
                      <c:pt idx="314">
                        <c:v>26914959</c:v>
                      </c:pt>
                      <c:pt idx="315">
                        <c:v>26917819</c:v>
                      </c:pt>
                      <c:pt idx="316">
                        <c:v>26921577</c:v>
                      </c:pt>
                      <c:pt idx="317">
                        <c:v>27301463</c:v>
                      </c:pt>
                      <c:pt idx="318">
                        <c:v>27344804</c:v>
                      </c:pt>
                      <c:pt idx="319">
                        <c:v>27401268</c:v>
                      </c:pt>
                      <c:pt idx="320">
                        <c:v>27531182</c:v>
                      </c:pt>
                      <c:pt idx="321">
                        <c:v>27768856</c:v>
                      </c:pt>
                      <c:pt idx="322">
                        <c:v>27781884</c:v>
                      </c:pt>
                      <c:pt idx="323">
                        <c:v>27781982</c:v>
                      </c:pt>
                      <c:pt idx="324">
                        <c:v>27820322</c:v>
                      </c:pt>
                      <c:pt idx="325">
                        <c:v>27936256</c:v>
                      </c:pt>
                      <c:pt idx="326">
                        <c:v>27986350</c:v>
                      </c:pt>
                      <c:pt idx="327">
                        <c:v>28170541</c:v>
                      </c:pt>
                      <c:pt idx="328">
                        <c:v>28194330</c:v>
                      </c:pt>
                      <c:pt idx="329">
                        <c:v>28209653</c:v>
                      </c:pt>
                      <c:pt idx="330">
                        <c:v>28210616</c:v>
                      </c:pt>
                      <c:pt idx="331">
                        <c:v>28221195</c:v>
                      </c:pt>
                      <c:pt idx="332">
                        <c:v>28270709</c:v>
                      </c:pt>
                      <c:pt idx="333">
                        <c:v>28471772</c:v>
                      </c:pt>
                      <c:pt idx="334">
                        <c:v>28636669</c:v>
                      </c:pt>
                      <c:pt idx="335">
                        <c:v>28833110</c:v>
                      </c:pt>
                      <c:pt idx="336">
                        <c:v>28838806</c:v>
                      </c:pt>
                      <c:pt idx="337">
                        <c:v>28908017</c:v>
                      </c:pt>
                      <c:pt idx="338">
                        <c:v>29054432</c:v>
                      </c:pt>
                      <c:pt idx="339">
                        <c:v>29061042</c:v>
                      </c:pt>
                      <c:pt idx="340">
                        <c:v>29071140</c:v>
                      </c:pt>
                      <c:pt idx="341">
                        <c:v>29208612</c:v>
                      </c:pt>
                      <c:pt idx="342">
                        <c:v>29247485</c:v>
                      </c:pt>
                      <c:pt idx="343">
                        <c:v>29362054</c:v>
                      </c:pt>
                      <c:pt idx="344">
                        <c:v>29380692</c:v>
                      </c:pt>
                      <c:pt idx="345">
                        <c:v>29487524</c:v>
                      </c:pt>
                      <c:pt idx="346">
                        <c:v>29550377</c:v>
                      </c:pt>
                      <c:pt idx="347">
                        <c:v>29598067</c:v>
                      </c:pt>
                      <c:pt idx="348">
                        <c:v>29646835</c:v>
                      </c:pt>
                      <c:pt idx="349">
                        <c:v>29698139</c:v>
                      </c:pt>
                      <c:pt idx="350">
                        <c:v>29820068</c:v>
                      </c:pt>
                      <c:pt idx="351">
                        <c:v>29909878</c:v>
                      </c:pt>
                      <c:pt idx="352">
                        <c:v>29944914</c:v>
                      </c:pt>
                      <c:pt idx="353">
                        <c:v>30330836</c:v>
                      </c:pt>
                      <c:pt idx="354">
                        <c:v>30369515</c:v>
                      </c:pt>
                      <c:pt idx="355">
                        <c:v>30391402</c:v>
                      </c:pt>
                      <c:pt idx="356">
                        <c:v>30674861</c:v>
                      </c:pt>
                      <c:pt idx="357">
                        <c:v>30787195</c:v>
                      </c:pt>
                      <c:pt idx="358">
                        <c:v>30793081</c:v>
                      </c:pt>
                      <c:pt idx="359">
                        <c:v>31037194</c:v>
                      </c:pt>
                      <c:pt idx="360">
                        <c:v>31040524</c:v>
                      </c:pt>
                      <c:pt idx="361">
                        <c:v>31091302</c:v>
                      </c:pt>
                      <c:pt idx="362">
                        <c:v>31142832</c:v>
                      </c:pt>
                      <c:pt idx="363">
                        <c:v>31193150</c:v>
                      </c:pt>
                      <c:pt idx="364">
                        <c:v>31220082</c:v>
                      </c:pt>
                      <c:pt idx="365">
                        <c:v>31261546</c:v>
                      </c:pt>
                      <c:pt idx="366">
                        <c:v>31280498</c:v>
                      </c:pt>
                      <c:pt idx="367">
                        <c:v>31291814</c:v>
                      </c:pt>
                      <c:pt idx="368">
                        <c:v>31523370</c:v>
                      </c:pt>
                      <c:pt idx="369">
                        <c:v>31571410</c:v>
                      </c:pt>
                      <c:pt idx="370">
                        <c:v>31719187</c:v>
                      </c:pt>
                      <c:pt idx="371">
                        <c:v>31754291</c:v>
                      </c:pt>
                      <c:pt idx="372">
                        <c:v>32085790</c:v>
                      </c:pt>
                      <c:pt idx="373">
                        <c:v>32098910</c:v>
                      </c:pt>
                      <c:pt idx="374">
                        <c:v>32104686</c:v>
                      </c:pt>
                      <c:pt idx="375">
                        <c:v>32120860</c:v>
                      </c:pt>
                      <c:pt idx="376">
                        <c:v>32133323</c:v>
                      </c:pt>
                      <c:pt idx="377">
                        <c:v>32143215</c:v>
                      </c:pt>
                      <c:pt idx="378">
                        <c:v>32567984</c:v>
                      </c:pt>
                      <c:pt idx="379">
                        <c:v>32607345</c:v>
                      </c:pt>
                      <c:pt idx="380">
                        <c:v>32657593</c:v>
                      </c:pt>
                      <c:pt idx="381">
                        <c:v>32704601</c:v>
                      </c:pt>
                      <c:pt idx="382">
                        <c:v>32707411</c:v>
                      </c:pt>
                      <c:pt idx="383">
                        <c:v>32708152</c:v>
                      </c:pt>
                      <c:pt idx="384">
                        <c:v>32871264</c:v>
                      </c:pt>
                      <c:pt idx="385">
                        <c:v>32947758</c:v>
                      </c:pt>
                      <c:pt idx="386">
                        <c:v>32994397</c:v>
                      </c:pt>
                      <c:pt idx="387">
                        <c:v>33134244</c:v>
                      </c:pt>
                      <c:pt idx="388">
                        <c:v>33180404</c:v>
                      </c:pt>
                      <c:pt idx="389">
                        <c:v>33263314</c:v>
                      </c:pt>
                      <c:pt idx="390">
                        <c:v>33442558</c:v>
                      </c:pt>
                      <c:pt idx="391">
                        <c:v>33557477</c:v>
                      </c:pt>
                      <c:pt idx="392">
                        <c:v>33558632</c:v>
                      </c:pt>
                      <c:pt idx="393">
                        <c:v>33982390</c:v>
                      </c:pt>
                      <c:pt idx="394">
                        <c:v>33993892</c:v>
                      </c:pt>
                      <c:pt idx="395">
                        <c:v>34086738</c:v>
                      </c:pt>
                      <c:pt idx="396">
                        <c:v>34087102</c:v>
                      </c:pt>
                      <c:pt idx="397">
                        <c:v>34132232</c:v>
                      </c:pt>
                      <c:pt idx="398">
                        <c:v>34225651</c:v>
                      </c:pt>
                      <c:pt idx="399">
                        <c:v>34262716</c:v>
                      </c:pt>
                      <c:pt idx="400">
                        <c:v>34312468</c:v>
                      </c:pt>
                      <c:pt idx="401">
                        <c:v>34314256</c:v>
                      </c:pt>
                      <c:pt idx="402">
                        <c:v>34363324</c:v>
                      </c:pt>
                      <c:pt idx="403">
                        <c:v>34376668</c:v>
                      </c:pt>
                      <c:pt idx="404">
                        <c:v>34407360</c:v>
                      </c:pt>
                      <c:pt idx="405">
                        <c:v>34572406</c:v>
                      </c:pt>
                      <c:pt idx="406">
                        <c:v>34604828</c:v>
                      </c:pt>
                      <c:pt idx="407">
                        <c:v>34649526</c:v>
                      </c:pt>
                      <c:pt idx="408">
                        <c:v>34911662</c:v>
                      </c:pt>
                      <c:pt idx="409">
                        <c:v>34980425</c:v>
                      </c:pt>
                      <c:pt idx="410">
                        <c:v>35074358</c:v>
                      </c:pt>
                      <c:pt idx="411">
                        <c:v>35135322</c:v>
                      </c:pt>
                      <c:pt idx="412">
                        <c:v>35153920</c:v>
                      </c:pt>
                      <c:pt idx="413">
                        <c:v>35239708</c:v>
                      </c:pt>
                      <c:pt idx="414">
                        <c:v>35499052</c:v>
                      </c:pt>
                      <c:pt idx="415">
                        <c:v>35556557</c:v>
                      </c:pt>
                      <c:pt idx="416">
                        <c:v>35800957</c:v>
                      </c:pt>
                      <c:pt idx="417">
                        <c:v>35923542</c:v>
                      </c:pt>
                      <c:pt idx="418">
                        <c:v>35935784</c:v>
                      </c:pt>
                      <c:pt idx="419">
                        <c:v>35985700</c:v>
                      </c:pt>
                      <c:pt idx="420">
                        <c:v>35998472</c:v>
                      </c:pt>
                      <c:pt idx="421">
                        <c:v>36036174</c:v>
                      </c:pt>
                      <c:pt idx="422">
                        <c:v>36087736</c:v>
                      </c:pt>
                      <c:pt idx="423">
                        <c:v>36285632</c:v>
                      </c:pt>
                      <c:pt idx="424">
                        <c:v>36347480</c:v>
                      </c:pt>
                      <c:pt idx="425">
                        <c:v>36402851</c:v>
                      </c:pt>
                      <c:pt idx="426">
                        <c:v>36492590</c:v>
                      </c:pt>
                      <c:pt idx="427">
                        <c:v>36640262</c:v>
                      </c:pt>
                      <c:pt idx="428">
                        <c:v>36666325</c:v>
                      </c:pt>
                      <c:pt idx="429">
                        <c:v>36712306</c:v>
                      </c:pt>
                      <c:pt idx="430">
                        <c:v>37044434</c:v>
                      </c:pt>
                      <c:pt idx="431">
                        <c:v>37138758</c:v>
                      </c:pt>
                      <c:pt idx="432">
                        <c:v>37139370</c:v>
                      </c:pt>
                      <c:pt idx="433">
                        <c:v>37226662</c:v>
                      </c:pt>
                      <c:pt idx="434">
                        <c:v>37363194</c:v>
                      </c:pt>
                      <c:pt idx="435">
                        <c:v>37563698</c:v>
                      </c:pt>
                      <c:pt idx="436">
                        <c:v>37616062</c:v>
                      </c:pt>
                      <c:pt idx="437">
                        <c:v>37648450</c:v>
                      </c:pt>
                      <c:pt idx="438">
                        <c:v>37737434</c:v>
                      </c:pt>
                      <c:pt idx="439">
                        <c:v>37785778</c:v>
                      </c:pt>
                      <c:pt idx="440">
                        <c:v>37826615</c:v>
                      </c:pt>
                      <c:pt idx="441">
                        <c:v>37835662</c:v>
                      </c:pt>
                      <c:pt idx="442">
                        <c:v>37887194</c:v>
                      </c:pt>
                      <c:pt idx="443">
                        <c:v>37960660</c:v>
                      </c:pt>
                      <c:pt idx="444">
                        <c:v>37984300</c:v>
                      </c:pt>
                      <c:pt idx="445">
                        <c:v>37988770</c:v>
                      </c:pt>
                      <c:pt idx="446">
                        <c:v>38064109</c:v>
                      </c:pt>
                      <c:pt idx="447">
                        <c:v>38078802</c:v>
                      </c:pt>
                      <c:pt idx="448">
                        <c:v>38092279</c:v>
                      </c:pt>
                      <c:pt idx="449">
                        <c:v>38186332</c:v>
                      </c:pt>
                      <c:pt idx="450">
                        <c:v>38204004</c:v>
                      </c:pt>
                      <c:pt idx="451">
                        <c:v>38491068</c:v>
                      </c:pt>
                      <c:pt idx="452">
                        <c:v>38652127</c:v>
                      </c:pt>
                      <c:pt idx="453">
                        <c:v>38837302</c:v>
                      </c:pt>
                      <c:pt idx="454">
                        <c:v>38917328</c:v>
                      </c:pt>
                      <c:pt idx="455">
                        <c:v>39050314</c:v>
                      </c:pt>
                      <c:pt idx="456">
                        <c:v>39072835</c:v>
                      </c:pt>
                      <c:pt idx="457">
                        <c:v>39343090</c:v>
                      </c:pt>
                      <c:pt idx="458">
                        <c:v>39518329</c:v>
                      </c:pt>
                      <c:pt idx="459">
                        <c:v>39544168</c:v>
                      </c:pt>
                      <c:pt idx="460">
                        <c:v>39617200</c:v>
                      </c:pt>
                      <c:pt idx="461">
                        <c:v>39669144</c:v>
                      </c:pt>
                      <c:pt idx="462">
                        <c:v>39691498</c:v>
                      </c:pt>
                      <c:pt idx="463">
                        <c:v>39722438</c:v>
                      </c:pt>
                      <c:pt idx="464">
                        <c:v>39768273</c:v>
                      </c:pt>
                      <c:pt idx="465">
                        <c:v>39772110</c:v>
                      </c:pt>
                      <c:pt idx="466">
                        <c:v>39822054</c:v>
                      </c:pt>
                      <c:pt idx="467">
                        <c:v>40014738</c:v>
                      </c:pt>
                      <c:pt idx="468">
                        <c:v>40078972</c:v>
                      </c:pt>
                      <c:pt idx="469">
                        <c:v>40093566</c:v>
                      </c:pt>
                      <c:pt idx="470">
                        <c:v>40261993</c:v>
                      </c:pt>
                      <c:pt idx="471">
                        <c:v>40296100</c:v>
                      </c:pt>
                      <c:pt idx="472">
                        <c:v>40440554</c:v>
                      </c:pt>
                      <c:pt idx="473">
                        <c:v>40498300</c:v>
                      </c:pt>
                      <c:pt idx="474">
                        <c:v>40641786</c:v>
                      </c:pt>
                      <c:pt idx="475">
                        <c:v>40864828</c:v>
                      </c:pt>
                      <c:pt idx="476">
                        <c:v>40943128</c:v>
                      </c:pt>
                      <c:pt idx="477">
                        <c:v>41010248</c:v>
                      </c:pt>
                      <c:pt idx="478">
                        <c:v>41035302</c:v>
                      </c:pt>
                      <c:pt idx="479">
                        <c:v>41237020</c:v>
                      </c:pt>
                      <c:pt idx="480">
                        <c:v>41256346</c:v>
                      </c:pt>
                      <c:pt idx="481">
                        <c:v>41288922</c:v>
                      </c:pt>
                      <c:pt idx="482">
                        <c:v>41686144</c:v>
                      </c:pt>
                      <c:pt idx="483">
                        <c:v>41714795</c:v>
                      </c:pt>
                      <c:pt idx="484">
                        <c:v>41720410</c:v>
                      </c:pt>
                      <c:pt idx="485">
                        <c:v>41835478</c:v>
                      </c:pt>
                      <c:pt idx="486">
                        <c:v>41923201</c:v>
                      </c:pt>
                      <c:pt idx="487">
                        <c:v>42099844</c:v>
                      </c:pt>
                      <c:pt idx="488">
                        <c:v>42144022</c:v>
                      </c:pt>
                      <c:pt idx="489">
                        <c:v>42368293</c:v>
                      </c:pt>
                      <c:pt idx="490">
                        <c:v>42597034</c:v>
                      </c:pt>
                      <c:pt idx="491">
                        <c:v>42742010</c:v>
                      </c:pt>
                      <c:pt idx="492">
                        <c:v>43109608</c:v>
                      </c:pt>
                      <c:pt idx="493">
                        <c:v>43141194</c:v>
                      </c:pt>
                      <c:pt idx="494">
                        <c:v>43145254</c:v>
                      </c:pt>
                      <c:pt idx="495">
                        <c:v>43347844</c:v>
                      </c:pt>
                      <c:pt idx="496">
                        <c:v>43451106</c:v>
                      </c:pt>
                      <c:pt idx="497">
                        <c:v>43537066</c:v>
                      </c:pt>
                      <c:pt idx="498">
                        <c:v>44059250</c:v>
                      </c:pt>
                      <c:pt idx="499">
                        <c:v>44084392</c:v>
                      </c:pt>
                      <c:pt idx="500">
                        <c:v>44286926</c:v>
                      </c:pt>
                      <c:pt idx="501">
                        <c:v>44534578</c:v>
                      </c:pt>
                      <c:pt idx="502">
                        <c:v>44571367</c:v>
                      </c:pt>
                      <c:pt idx="503">
                        <c:v>44886292</c:v>
                      </c:pt>
                      <c:pt idx="504">
                        <c:v>44963056</c:v>
                      </c:pt>
                      <c:pt idx="505">
                        <c:v>45150100</c:v>
                      </c:pt>
                      <c:pt idx="506">
                        <c:v>45204882</c:v>
                      </c:pt>
                      <c:pt idx="507">
                        <c:v>45791884</c:v>
                      </c:pt>
                      <c:pt idx="508">
                        <c:v>45958888</c:v>
                      </c:pt>
                      <c:pt idx="509">
                        <c:v>45996610</c:v>
                      </c:pt>
                      <c:pt idx="510">
                        <c:v>46192466</c:v>
                      </c:pt>
                      <c:pt idx="511">
                        <c:v>46211686</c:v>
                      </c:pt>
                      <c:pt idx="512">
                        <c:v>46387405</c:v>
                      </c:pt>
                      <c:pt idx="513">
                        <c:v>47108736</c:v>
                      </c:pt>
                      <c:pt idx="514">
                        <c:v>47133444</c:v>
                      </c:pt>
                      <c:pt idx="515">
                        <c:v>47423551</c:v>
                      </c:pt>
                      <c:pt idx="516">
                        <c:v>47811937</c:v>
                      </c:pt>
                      <c:pt idx="517">
                        <c:v>47937018</c:v>
                      </c:pt>
                      <c:pt idx="518">
                        <c:v>48200292</c:v>
                      </c:pt>
                      <c:pt idx="519">
                        <c:v>48465906</c:v>
                      </c:pt>
                      <c:pt idx="520">
                        <c:v>48841248</c:v>
                      </c:pt>
                      <c:pt idx="521">
                        <c:v>48849244</c:v>
                      </c:pt>
                      <c:pt idx="522">
                        <c:v>49104578</c:v>
                      </c:pt>
                      <c:pt idx="523">
                        <c:v>49237186</c:v>
                      </c:pt>
                      <c:pt idx="524">
                        <c:v>50159844</c:v>
                      </c:pt>
                      <c:pt idx="525">
                        <c:v>50182870</c:v>
                      </c:pt>
                      <c:pt idx="526">
                        <c:v>50662048</c:v>
                      </c:pt>
                      <c:pt idx="527">
                        <c:v>50986262</c:v>
                      </c:pt>
                      <c:pt idx="528">
                        <c:v>51891308</c:v>
                      </c:pt>
                      <c:pt idx="529">
                        <c:v>52293726</c:v>
                      </c:pt>
                      <c:pt idx="530">
                        <c:v>52362082</c:v>
                      </c:pt>
                      <c:pt idx="531">
                        <c:v>52996374</c:v>
                      </c:pt>
                      <c:pt idx="532">
                        <c:v>53233154</c:v>
                      </c:pt>
                      <c:pt idx="533">
                        <c:v>54036748</c:v>
                      </c:pt>
                      <c:pt idx="534">
                        <c:v>54941528</c:v>
                      </c:pt>
                      <c:pt idx="535">
                        <c:v>56284978</c:v>
                      </c:pt>
                      <c:pt idx="536">
                        <c:v>56898682</c:v>
                      </c:pt>
                      <c:pt idx="537">
                        <c:v>57088918</c:v>
                      </c:pt>
                    </c:strCache>
                  </c:strRef>
                </c:cat>
                <c:val>
                  <c:numRef>
                    <c:extLst>
                      <c:ext uri="{02D57815-91ED-43cb-92C2-25804820EDAC}">
                        <c15:formulaRef>
                          <c15:sqref>Аркуш3!$C$2:$C$538</c15:sqref>
                        </c15:formulaRef>
                      </c:ext>
                    </c:extLst>
                    <c:numCache>
                      <c:formatCode>General</c:formatCode>
                      <c:ptCount val="537"/>
                      <c:pt idx="0">
                        <c:v>90659</c:v>
                      </c:pt>
                      <c:pt idx="1">
                        <c:v>213588</c:v>
                      </c:pt>
                      <c:pt idx="2">
                        <c:v>310172</c:v>
                      </c:pt>
                      <c:pt idx="3">
                        <c:v>313162</c:v>
                      </c:pt>
                      <c:pt idx="4">
                        <c:v>464735</c:v>
                      </c:pt>
                      <c:pt idx="5">
                        <c:v>539761</c:v>
                      </c:pt>
                      <c:pt idx="6">
                        <c:v>556432</c:v>
                      </c:pt>
                      <c:pt idx="7">
                        <c:v>678140</c:v>
                      </c:pt>
                      <c:pt idx="8">
                        <c:v>687706</c:v>
                      </c:pt>
                      <c:pt idx="9">
                        <c:v>834750</c:v>
                      </c:pt>
                      <c:pt idx="10">
                        <c:v>837883</c:v>
                      </c:pt>
                      <c:pt idx="11">
                        <c:v>945568</c:v>
                      </c:pt>
                      <c:pt idx="12">
                        <c:v>1062611</c:v>
                      </c:pt>
                      <c:pt idx="13">
                        <c:v>1315040</c:v>
                      </c:pt>
                      <c:pt idx="14">
                        <c:v>1316105</c:v>
                      </c:pt>
                      <c:pt idx="15">
                        <c:v>1363470</c:v>
                      </c:pt>
                      <c:pt idx="16">
                        <c:v>1370651</c:v>
                      </c:pt>
                      <c:pt idx="17">
                        <c:v>1506676</c:v>
                      </c:pt>
                      <c:pt idx="18">
                        <c:v>1649998</c:v>
                      </c:pt>
                      <c:pt idx="19">
                        <c:v>1661141</c:v>
                      </c:pt>
                      <c:pt idx="20">
                        <c:v>1701326</c:v>
                      </c:pt>
                      <c:pt idx="21">
                        <c:v>1741882</c:v>
                      </c:pt>
                      <c:pt idx="22">
                        <c:v>1747210</c:v>
                      </c:pt>
                      <c:pt idx="23">
                        <c:v>1859662</c:v>
                      </c:pt>
                      <c:pt idx="24">
                        <c:v>2051325</c:v>
                      </c:pt>
                      <c:pt idx="25">
                        <c:v>2119413</c:v>
                      </c:pt>
                      <c:pt idx="26">
                        <c:v>2346159</c:v>
                      </c:pt>
                      <c:pt idx="27">
                        <c:v>2363255</c:v>
                      </c:pt>
                      <c:pt idx="28">
                        <c:v>2529800</c:v>
                      </c:pt>
                      <c:pt idx="29">
                        <c:v>2575907</c:v>
                      </c:pt>
                      <c:pt idx="30">
                        <c:v>2609924</c:v>
                      </c:pt>
                      <c:pt idx="31">
                        <c:v>2639798</c:v>
                      </c:pt>
                      <c:pt idx="32">
                        <c:v>2717697</c:v>
                      </c:pt>
                      <c:pt idx="33">
                        <c:v>3152956</c:v>
                      </c:pt>
                      <c:pt idx="34">
                        <c:v>3155051</c:v>
                      </c:pt>
                      <c:pt idx="35">
                        <c:v>3294908</c:v>
                      </c:pt>
                      <c:pt idx="36">
                        <c:v>3311342</c:v>
                      </c:pt>
                      <c:pt idx="37">
                        <c:v>3322794</c:v>
                      </c:pt>
                      <c:pt idx="38">
                        <c:v>3346848</c:v>
                      </c:pt>
                      <c:pt idx="39">
                        <c:v>3468415</c:v>
                      </c:pt>
                      <c:pt idx="40">
                        <c:v>3488469</c:v>
                      </c:pt>
                      <c:pt idx="41">
                        <c:v>3561700</c:v>
                      </c:pt>
                      <c:pt idx="42">
                        <c:v>3625740</c:v>
                      </c:pt>
                      <c:pt idx="43">
                        <c:v>3766254</c:v>
                      </c:pt>
                      <c:pt idx="44">
                        <c:v>3773454</c:v>
                      </c:pt>
                      <c:pt idx="45">
                        <c:v>3890586</c:v>
                      </c:pt>
                      <c:pt idx="46">
                        <c:v>3919438</c:v>
                      </c:pt>
                      <c:pt idx="47">
                        <c:v>3970743</c:v>
                      </c:pt>
                      <c:pt idx="48">
                        <c:v>3999064</c:v>
                      </c:pt>
                      <c:pt idx="49">
                        <c:v>4212363</c:v>
                      </c:pt>
                      <c:pt idx="50">
                        <c:v>4394372</c:v>
                      </c:pt>
                      <c:pt idx="51">
                        <c:v>4443782</c:v>
                      </c:pt>
                      <c:pt idx="52">
                        <c:v>4467752</c:v>
                      </c:pt>
                      <c:pt idx="53">
                        <c:v>4565981</c:v>
                      </c:pt>
                      <c:pt idx="54">
                        <c:v>4716729</c:v>
                      </c:pt>
                      <c:pt idx="55">
                        <c:v>4752194</c:v>
                      </c:pt>
                      <c:pt idx="56">
                        <c:v>4803256</c:v>
                      </c:pt>
                      <c:pt idx="57">
                        <c:v>5012784</c:v>
                      </c:pt>
                      <c:pt idx="58">
                        <c:v>5065526</c:v>
                      </c:pt>
                      <c:pt idx="59">
                        <c:v>5096542</c:v>
                      </c:pt>
                      <c:pt idx="60">
                        <c:v>5149848</c:v>
                      </c:pt>
                      <c:pt idx="61">
                        <c:v>5334798</c:v>
                      </c:pt>
                      <c:pt idx="62">
                        <c:v>5347174</c:v>
                      </c:pt>
                      <c:pt idx="63">
                        <c:v>5543310</c:v>
                      </c:pt>
                      <c:pt idx="64">
                        <c:v>5621478</c:v>
                      </c:pt>
                      <c:pt idx="65">
                        <c:v>5719012</c:v>
                      </c:pt>
                      <c:pt idx="66">
                        <c:v>5797308</c:v>
                      </c:pt>
                      <c:pt idx="67">
                        <c:v>5841151</c:v>
                      </c:pt>
                      <c:pt idx="68">
                        <c:v>5931018</c:v>
                      </c:pt>
                      <c:pt idx="69">
                        <c:v>5967924</c:v>
                      </c:pt>
                      <c:pt idx="70">
                        <c:v>6007084</c:v>
                      </c:pt>
                      <c:pt idx="71">
                        <c:v>6056528</c:v>
                      </c:pt>
                      <c:pt idx="72">
                        <c:v>6102615</c:v>
                      </c:pt>
                      <c:pt idx="73">
                        <c:v>6266021</c:v>
                      </c:pt>
                      <c:pt idx="74">
                        <c:v>6502372</c:v>
                      </c:pt>
                      <c:pt idx="75">
                        <c:v>6517323</c:v>
                      </c:pt>
                      <c:pt idx="76">
                        <c:v>6566366</c:v>
                      </c:pt>
                      <c:pt idx="77">
                        <c:v>6625209</c:v>
                      </c:pt>
                      <c:pt idx="78">
                        <c:v>6659654</c:v>
                      </c:pt>
                      <c:pt idx="79">
                        <c:v>6826085</c:v>
                      </c:pt>
                      <c:pt idx="80">
                        <c:v>6846394</c:v>
                      </c:pt>
                      <c:pt idx="81">
                        <c:v>6976670</c:v>
                      </c:pt>
                      <c:pt idx="82">
                        <c:v>6986158</c:v>
                      </c:pt>
                      <c:pt idx="83">
                        <c:v>7085382</c:v>
                      </c:pt>
                      <c:pt idx="84">
                        <c:v>7223248</c:v>
                      </c:pt>
                      <c:pt idx="85">
                        <c:v>7235612</c:v>
                      </c:pt>
                      <c:pt idx="86">
                        <c:v>7406594</c:v>
                      </c:pt>
                      <c:pt idx="87">
                        <c:v>7511398</c:v>
                      </c:pt>
                      <c:pt idx="88">
                        <c:v>7576350</c:v>
                      </c:pt>
                      <c:pt idx="89">
                        <c:v>7774671</c:v>
                      </c:pt>
                      <c:pt idx="90">
                        <c:v>7893243</c:v>
                      </c:pt>
                      <c:pt idx="91">
                        <c:v>7920451</c:v>
                      </c:pt>
                      <c:pt idx="92">
                        <c:v>8110220</c:v>
                      </c:pt>
                      <c:pt idx="93">
                        <c:v>8139276</c:v>
                      </c:pt>
                      <c:pt idx="94">
                        <c:v>8166578</c:v>
                      </c:pt>
                      <c:pt idx="95">
                        <c:v>8303502</c:v>
                      </c:pt>
                      <c:pt idx="96">
                        <c:v>8325882</c:v>
                      </c:pt>
                      <c:pt idx="97">
                        <c:v>8387000</c:v>
                      </c:pt>
                      <c:pt idx="98">
                        <c:v>8402350</c:v>
                      </c:pt>
                      <c:pt idx="99">
                        <c:v>8639714</c:v>
                      </c:pt>
                      <c:pt idx="100">
                        <c:v>8716137</c:v>
                      </c:pt>
                      <c:pt idx="101">
                        <c:v>8813926</c:v>
                      </c:pt>
                      <c:pt idx="102">
                        <c:v>9025588</c:v>
                      </c:pt>
                      <c:pt idx="103">
                        <c:v>9039062</c:v>
                      </c:pt>
                      <c:pt idx="104">
                        <c:v>9162646</c:v>
                      </c:pt>
                      <c:pt idx="105">
                        <c:v>9177763</c:v>
                      </c:pt>
                      <c:pt idx="106">
                        <c:v>9199101</c:v>
                      </c:pt>
                      <c:pt idx="107">
                        <c:v>9379723</c:v>
                      </c:pt>
                      <c:pt idx="108">
                        <c:v>9407064</c:v>
                      </c:pt>
                      <c:pt idx="109">
                        <c:v>9509596</c:v>
                      </c:pt>
                      <c:pt idx="110">
                        <c:v>9512878</c:v>
                      </c:pt>
                      <c:pt idx="111">
                        <c:v>9594814</c:v>
                      </c:pt>
                      <c:pt idx="112">
                        <c:v>9619536</c:v>
                      </c:pt>
                      <c:pt idx="113">
                        <c:v>9879968</c:v>
                      </c:pt>
                      <c:pt idx="114">
                        <c:v>9897088</c:v>
                      </c:pt>
                      <c:pt idx="115">
                        <c:v>9988407</c:v>
                      </c:pt>
                      <c:pt idx="116">
                        <c:v>10104188</c:v>
                      </c:pt>
                      <c:pt idx="117">
                        <c:v>10126261</c:v>
                      </c:pt>
                      <c:pt idx="118">
                        <c:v>10221364</c:v>
                      </c:pt>
                      <c:pt idx="119">
                        <c:v>10272544</c:v>
                      </c:pt>
                      <c:pt idx="120">
                        <c:v>10486660</c:v>
                      </c:pt>
                      <c:pt idx="121">
                        <c:v>10506364</c:v>
                      </c:pt>
                      <c:pt idx="122">
                        <c:v>10511242</c:v>
                      </c:pt>
                      <c:pt idx="123">
                        <c:v>10527766</c:v>
                      </c:pt>
                      <c:pt idx="124">
                        <c:v>10585789</c:v>
                      </c:pt>
                      <c:pt idx="125">
                        <c:v>10783634</c:v>
                      </c:pt>
                      <c:pt idx="126">
                        <c:v>10906390</c:v>
                      </c:pt>
                      <c:pt idx="127">
                        <c:v>10918296</c:v>
                      </c:pt>
                      <c:pt idx="128">
                        <c:v>11113890</c:v>
                      </c:pt>
                      <c:pt idx="129">
                        <c:v>11163206</c:v>
                      </c:pt>
                      <c:pt idx="130">
                        <c:v>11217518</c:v>
                      </c:pt>
                      <c:pt idx="131">
                        <c:v>11321410</c:v>
                      </c:pt>
                      <c:pt idx="132">
                        <c:v>11414118</c:v>
                      </c:pt>
                      <c:pt idx="133">
                        <c:v>11453552</c:v>
                      </c:pt>
                      <c:pt idx="134">
                        <c:v>11455826</c:v>
                      </c:pt>
                      <c:pt idx="135">
                        <c:v>11489997</c:v>
                      </c:pt>
                      <c:pt idx="136">
                        <c:v>11507861</c:v>
                      </c:pt>
                      <c:pt idx="137">
                        <c:v>11698070</c:v>
                      </c:pt>
                      <c:pt idx="138">
                        <c:v>11758355</c:v>
                      </c:pt>
                      <c:pt idx="139">
                        <c:v>11933527</c:v>
                      </c:pt>
                      <c:pt idx="140">
                        <c:v>12032207</c:v>
                      </c:pt>
                      <c:pt idx="141">
                        <c:v>12183136</c:v>
                      </c:pt>
                      <c:pt idx="142">
                        <c:v>12240173</c:v>
                      </c:pt>
                      <c:pt idx="143">
                        <c:v>12288977</c:v>
                      </c:pt>
                      <c:pt idx="144">
                        <c:v>12646364</c:v>
                      </c:pt>
                      <c:pt idx="145">
                        <c:v>12647112</c:v>
                      </c:pt>
                      <c:pt idx="146">
                        <c:v>12665224</c:v>
                      </c:pt>
                      <c:pt idx="147">
                        <c:v>12895344</c:v>
                      </c:pt>
                      <c:pt idx="148">
                        <c:v>12915495</c:v>
                      </c:pt>
                      <c:pt idx="149">
                        <c:v>12923386</c:v>
                      </c:pt>
                      <c:pt idx="150">
                        <c:v>12931925</c:v>
                      </c:pt>
                      <c:pt idx="151">
                        <c:v>13077570</c:v>
                      </c:pt>
                      <c:pt idx="152">
                        <c:v>13173702</c:v>
                      </c:pt>
                      <c:pt idx="153">
                        <c:v>13246457</c:v>
                      </c:pt>
                      <c:pt idx="154">
                        <c:v>13347981</c:v>
                      </c:pt>
                      <c:pt idx="155">
                        <c:v>13456301</c:v>
                      </c:pt>
                      <c:pt idx="156">
                        <c:v>13511581</c:v>
                      </c:pt>
                      <c:pt idx="157">
                        <c:v>13536008</c:v>
                      </c:pt>
                      <c:pt idx="158">
                        <c:v>13556724</c:v>
                      </c:pt>
                      <c:pt idx="159">
                        <c:v>13562247</c:v>
                      </c:pt>
                      <c:pt idx="160">
                        <c:v>13809234</c:v>
                      </c:pt>
                      <c:pt idx="161">
                        <c:v>13833068</c:v>
                      </c:pt>
                      <c:pt idx="162">
                        <c:v>13998131</c:v>
                      </c:pt>
                      <c:pt idx="163">
                        <c:v>14033956</c:v>
                      </c:pt>
                      <c:pt idx="164">
                        <c:v>14172074</c:v>
                      </c:pt>
                      <c:pt idx="165">
                        <c:v>14191506</c:v>
                      </c:pt>
                      <c:pt idx="166">
                        <c:v>14232674</c:v>
                      </c:pt>
                      <c:pt idx="167">
                        <c:v>14241954</c:v>
                      </c:pt>
                      <c:pt idx="168">
                        <c:v>14249920</c:v>
                      </c:pt>
                      <c:pt idx="169">
                        <c:v>14488590</c:v>
                      </c:pt>
                      <c:pt idx="170">
                        <c:v>14503638</c:v>
                      </c:pt>
                      <c:pt idx="171">
                        <c:v>14674694</c:v>
                      </c:pt>
                      <c:pt idx="172">
                        <c:v>14911025</c:v>
                      </c:pt>
                      <c:pt idx="173">
                        <c:v>14931941</c:v>
                      </c:pt>
                      <c:pt idx="174">
                        <c:v>14968646</c:v>
                      </c:pt>
                      <c:pt idx="175">
                        <c:v>15352214</c:v>
                      </c:pt>
                      <c:pt idx="176">
                        <c:v>15385894</c:v>
                      </c:pt>
                      <c:pt idx="177">
                        <c:v>15395626</c:v>
                      </c:pt>
                      <c:pt idx="178">
                        <c:v>15422459</c:v>
                      </c:pt>
                      <c:pt idx="179">
                        <c:v>15470852</c:v>
                      </c:pt>
                      <c:pt idx="180">
                        <c:v>15623690</c:v>
                      </c:pt>
                      <c:pt idx="181">
                        <c:v>15681343</c:v>
                      </c:pt>
                      <c:pt idx="182">
                        <c:v>15682635</c:v>
                      </c:pt>
                      <c:pt idx="183">
                        <c:v>15820095</c:v>
                      </c:pt>
                      <c:pt idx="184">
                        <c:v>15918552</c:v>
                      </c:pt>
                      <c:pt idx="185">
                        <c:v>15930842</c:v>
                      </c:pt>
                      <c:pt idx="186">
                        <c:v>16110995</c:v>
                      </c:pt>
                      <c:pt idx="187">
                        <c:v>16189832</c:v>
                      </c:pt>
                      <c:pt idx="188">
                        <c:v>16222902</c:v>
                      </c:pt>
                      <c:pt idx="189">
                        <c:v>16374084</c:v>
                      </c:pt>
                      <c:pt idx="190">
                        <c:v>16387246</c:v>
                      </c:pt>
                      <c:pt idx="191">
                        <c:v>16438045</c:v>
                      </c:pt>
                      <c:pt idx="192">
                        <c:v>16489657</c:v>
                      </c:pt>
                      <c:pt idx="193">
                        <c:v>16535944</c:v>
                      </c:pt>
                      <c:pt idx="194">
                        <c:v>16642619</c:v>
                      </c:pt>
                      <c:pt idx="195">
                        <c:v>16778558</c:v>
                      </c:pt>
                      <c:pt idx="196">
                        <c:v>17054514</c:v>
                      </c:pt>
                      <c:pt idx="197">
                        <c:v>17068357</c:v>
                      </c:pt>
                      <c:pt idx="198">
                        <c:v>17086088</c:v>
                      </c:pt>
                      <c:pt idx="199">
                        <c:v>17181848</c:v>
                      </c:pt>
                      <c:pt idx="200">
                        <c:v>17221952</c:v>
                      </c:pt>
                      <c:pt idx="201">
                        <c:v>17272494</c:v>
                      </c:pt>
                      <c:pt idx="202">
                        <c:v>17300654</c:v>
                      </c:pt>
                      <c:pt idx="203">
                        <c:v>17325742</c:v>
                      </c:pt>
                      <c:pt idx="204">
                        <c:v>17356934</c:v>
                      </c:pt>
                      <c:pt idx="205">
                        <c:v>17449089</c:v>
                      </c:pt>
                      <c:pt idx="206">
                        <c:v>17551583</c:v>
                      </c:pt>
                      <c:pt idx="207">
                        <c:v>17712146</c:v>
                      </c:pt>
                      <c:pt idx="208">
                        <c:v>17870354</c:v>
                      </c:pt>
                      <c:pt idx="209">
                        <c:v>18112822</c:v>
                      </c:pt>
                      <c:pt idx="210">
                        <c:v>18163284</c:v>
                      </c:pt>
                      <c:pt idx="211">
                        <c:v>18249456</c:v>
                      </c:pt>
                      <c:pt idx="212">
                        <c:v>18293809</c:v>
                      </c:pt>
                      <c:pt idx="213">
                        <c:v>18465768</c:v>
                      </c:pt>
                      <c:pt idx="214">
                        <c:v>18520790</c:v>
                      </c:pt>
                      <c:pt idx="215">
                        <c:v>18527533</c:v>
                      </c:pt>
                      <c:pt idx="216">
                        <c:v>18606770</c:v>
                      </c:pt>
                      <c:pt idx="217">
                        <c:v>18951252</c:v>
                      </c:pt>
                      <c:pt idx="218">
                        <c:v>18968808</c:v>
                      </c:pt>
                      <c:pt idx="219">
                        <c:v>18975668</c:v>
                      </c:pt>
                      <c:pt idx="220">
                        <c:v>19045542</c:v>
                      </c:pt>
                      <c:pt idx="221">
                        <c:v>19071835</c:v>
                      </c:pt>
                      <c:pt idx="222">
                        <c:v>19122419</c:v>
                      </c:pt>
                      <c:pt idx="223">
                        <c:v>19137167</c:v>
                      </c:pt>
                      <c:pt idx="224">
                        <c:v>19194764</c:v>
                      </c:pt>
                      <c:pt idx="225">
                        <c:v>19239674</c:v>
                      </c:pt>
                      <c:pt idx="226">
                        <c:v>19309194</c:v>
                      </c:pt>
                      <c:pt idx="227">
                        <c:v>19354258</c:v>
                      </c:pt>
                      <c:pt idx="228">
                        <c:v>19425130</c:v>
                      </c:pt>
                      <c:pt idx="229">
                        <c:v>19466510</c:v>
                      </c:pt>
                      <c:pt idx="230">
                        <c:v>19596108</c:v>
                      </c:pt>
                      <c:pt idx="231">
                        <c:v>19622024</c:v>
                      </c:pt>
                      <c:pt idx="232">
                        <c:v>19891078</c:v>
                      </c:pt>
                      <c:pt idx="233">
                        <c:v>19993676</c:v>
                      </c:pt>
                      <c:pt idx="234">
                        <c:v>20043842</c:v>
                      </c:pt>
                      <c:pt idx="235">
                        <c:v>20233060</c:v>
                      </c:pt>
                      <c:pt idx="236">
                        <c:v>20291760</c:v>
                      </c:pt>
                      <c:pt idx="237">
                        <c:v>20401043</c:v>
                      </c:pt>
                      <c:pt idx="238">
                        <c:v>20498229</c:v>
                      </c:pt>
                      <c:pt idx="239">
                        <c:v>20716424</c:v>
                      </c:pt>
                      <c:pt idx="240">
                        <c:v>20924282</c:v>
                      </c:pt>
                      <c:pt idx="241">
                        <c:v>20997696</c:v>
                      </c:pt>
                      <c:pt idx="242">
                        <c:v>21020742</c:v>
                      </c:pt>
                      <c:pt idx="243">
                        <c:v>21021923</c:v>
                      </c:pt>
                      <c:pt idx="244">
                        <c:v>21048179</c:v>
                      </c:pt>
                      <c:pt idx="245">
                        <c:v>21072619</c:v>
                      </c:pt>
                      <c:pt idx="246">
                        <c:v>21140728</c:v>
                      </c:pt>
                      <c:pt idx="247">
                        <c:v>21162158</c:v>
                      </c:pt>
                      <c:pt idx="248">
                        <c:v>21300420</c:v>
                      </c:pt>
                      <c:pt idx="249">
                        <c:v>21423008</c:v>
                      </c:pt>
                      <c:pt idx="250">
                        <c:v>21515878</c:v>
                      </c:pt>
                      <c:pt idx="251">
                        <c:v>21571180</c:v>
                      </c:pt>
                      <c:pt idx="252">
                        <c:v>21682880</c:v>
                      </c:pt>
                      <c:pt idx="253">
                        <c:v>21849835</c:v>
                      </c:pt>
                      <c:pt idx="254">
                        <c:v>21924783</c:v>
                      </c:pt>
                      <c:pt idx="255">
                        <c:v>22038981</c:v>
                      </c:pt>
                      <c:pt idx="256">
                        <c:v>22071510</c:v>
                      </c:pt>
                      <c:pt idx="257">
                        <c:v>22120762</c:v>
                      </c:pt>
                      <c:pt idx="258">
                        <c:v>22245748</c:v>
                      </c:pt>
                      <c:pt idx="259">
                        <c:v>22273050</c:v>
                      </c:pt>
                      <c:pt idx="260">
                        <c:v>22287756</c:v>
                      </c:pt>
                      <c:pt idx="261">
                        <c:v>22289964</c:v>
                      </c:pt>
                      <c:pt idx="262">
                        <c:v>22460351</c:v>
                      </c:pt>
                      <c:pt idx="263">
                        <c:v>22461634</c:v>
                      </c:pt>
                      <c:pt idx="264">
                        <c:v>22473431</c:v>
                      </c:pt>
                      <c:pt idx="265">
                        <c:v>22625534</c:v>
                      </c:pt>
                      <c:pt idx="266">
                        <c:v>22886440</c:v>
                      </c:pt>
                      <c:pt idx="267">
                        <c:v>22970982</c:v>
                      </c:pt>
                      <c:pt idx="268">
                        <c:v>23135017</c:v>
                      </c:pt>
                      <c:pt idx="269">
                        <c:v>23184815</c:v>
                      </c:pt>
                      <c:pt idx="270">
                        <c:v>23235969</c:v>
                      </c:pt>
                      <c:pt idx="271">
                        <c:v>23282804</c:v>
                      </c:pt>
                      <c:pt idx="272">
                        <c:v>23309136</c:v>
                      </c:pt>
                      <c:pt idx="273">
                        <c:v>23350167</c:v>
                      </c:pt>
                      <c:pt idx="274">
                        <c:v>23423074</c:v>
                      </c:pt>
                      <c:pt idx="275">
                        <c:v>23586103</c:v>
                      </c:pt>
                      <c:pt idx="276">
                        <c:v>23711607</c:v>
                      </c:pt>
                      <c:pt idx="277">
                        <c:v>23719456</c:v>
                      </c:pt>
                      <c:pt idx="278">
                        <c:v>23849925</c:v>
                      </c:pt>
                      <c:pt idx="279">
                        <c:v>24273947</c:v>
                      </c:pt>
                      <c:pt idx="280">
                        <c:v>24331170</c:v>
                      </c:pt>
                      <c:pt idx="281">
                        <c:v>24344223</c:v>
                      </c:pt>
                      <c:pt idx="282">
                        <c:v>24350696</c:v>
                      </c:pt>
                      <c:pt idx="283">
                        <c:v>24382268</c:v>
                      </c:pt>
                      <c:pt idx="284">
                        <c:v>24450716</c:v>
                      </c:pt>
                      <c:pt idx="285">
                        <c:v>24459170</c:v>
                      </c:pt>
                      <c:pt idx="286">
                        <c:v>24566344</c:v>
                      </c:pt>
                      <c:pt idx="287">
                        <c:v>24732674</c:v>
                      </c:pt>
                      <c:pt idx="288">
                        <c:v>24768872</c:v>
                      </c:pt>
                      <c:pt idx="289">
                        <c:v>24804198</c:v>
                      </c:pt>
                      <c:pt idx="290">
                        <c:v>24931839</c:v>
                      </c:pt>
                      <c:pt idx="291">
                        <c:v>24937796</c:v>
                      </c:pt>
                      <c:pt idx="292">
                        <c:v>25010725</c:v>
                      </c:pt>
                      <c:pt idx="293">
                        <c:v>25136685</c:v>
                      </c:pt>
                      <c:pt idx="294">
                        <c:v>25192576</c:v>
                      </c:pt>
                      <c:pt idx="295">
                        <c:v>25294730</c:v>
                      </c:pt>
                      <c:pt idx="296">
                        <c:v>25421832</c:v>
                      </c:pt>
                      <c:pt idx="297">
                        <c:v>25539649</c:v>
                      </c:pt>
                      <c:pt idx="298">
                        <c:v>25587695</c:v>
                      </c:pt>
                      <c:pt idx="299">
                        <c:v>25617654</c:v>
                      </c:pt>
                      <c:pt idx="300">
                        <c:v>25637459</c:v>
                      </c:pt>
                      <c:pt idx="301">
                        <c:v>25644315</c:v>
                      </c:pt>
                      <c:pt idx="302">
                        <c:v>25876100</c:v>
                      </c:pt>
                      <c:pt idx="303">
                        <c:v>26020982</c:v>
                      </c:pt>
                      <c:pt idx="304">
                        <c:v>26067254</c:v>
                      </c:pt>
                      <c:pt idx="305">
                        <c:v>26332242</c:v>
                      </c:pt>
                      <c:pt idx="306">
                        <c:v>26358282</c:v>
                      </c:pt>
                      <c:pt idx="307">
                        <c:v>26436934</c:v>
                      </c:pt>
                      <c:pt idx="308">
                        <c:v>26490565</c:v>
                      </c:pt>
                      <c:pt idx="309">
                        <c:v>26511349</c:v>
                      </c:pt>
                      <c:pt idx="310">
                        <c:v>26769386</c:v>
                      </c:pt>
                      <c:pt idx="311">
                        <c:v>26815929</c:v>
                      </c:pt>
                      <c:pt idx="312">
                        <c:v>26865859</c:v>
                      </c:pt>
                      <c:pt idx="313">
                        <c:v>26914959</c:v>
                      </c:pt>
                      <c:pt idx="314">
                        <c:v>26917819</c:v>
                      </c:pt>
                      <c:pt idx="315">
                        <c:v>26921577</c:v>
                      </c:pt>
                      <c:pt idx="316">
                        <c:v>27301463</c:v>
                      </c:pt>
                      <c:pt idx="317">
                        <c:v>27344804</c:v>
                      </c:pt>
                      <c:pt idx="318">
                        <c:v>27401268</c:v>
                      </c:pt>
                      <c:pt idx="319">
                        <c:v>27531182</c:v>
                      </c:pt>
                      <c:pt idx="320">
                        <c:v>27768856</c:v>
                      </c:pt>
                      <c:pt idx="321">
                        <c:v>27781884</c:v>
                      </c:pt>
                      <c:pt idx="322">
                        <c:v>27781982</c:v>
                      </c:pt>
                      <c:pt idx="323">
                        <c:v>27820322</c:v>
                      </c:pt>
                      <c:pt idx="324">
                        <c:v>27936256</c:v>
                      </c:pt>
                      <c:pt idx="325">
                        <c:v>27986350</c:v>
                      </c:pt>
                      <c:pt idx="326">
                        <c:v>28170541</c:v>
                      </c:pt>
                      <c:pt idx="327">
                        <c:v>28194330</c:v>
                      </c:pt>
                      <c:pt idx="328">
                        <c:v>28209653</c:v>
                      </c:pt>
                      <c:pt idx="329">
                        <c:v>28210616</c:v>
                      </c:pt>
                      <c:pt idx="330">
                        <c:v>28221195</c:v>
                      </c:pt>
                      <c:pt idx="331">
                        <c:v>28270709</c:v>
                      </c:pt>
                      <c:pt idx="332">
                        <c:v>28471772</c:v>
                      </c:pt>
                      <c:pt idx="333">
                        <c:v>28636669</c:v>
                      </c:pt>
                      <c:pt idx="334">
                        <c:v>28833110</c:v>
                      </c:pt>
                      <c:pt idx="335">
                        <c:v>28838806</c:v>
                      </c:pt>
                      <c:pt idx="336">
                        <c:v>28908017</c:v>
                      </c:pt>
                      <c:pt idx="337">
                        <c:v>29054432</c:v>
                      </c:pt>
                      <c:pt idx="338">
                        <c:v>29061042</c:v>
                      </c:pt>
                      <c:pt idx="339">
                        <c:v>29071140</c:v>
                      </c:pt>
                      <c:pt idx="340">
                        <c:v>29208612</c:v>
                      </c:pt>
                      <c:pt idx="341">
                        <c:v>29247485</c:v>
                      </c:pt>
                      <c:pt idx="342">
                        <c:v>29362054</c:v>
                      </c:pt>
                      <c:pt idx="343">
                        <c:v>29380692</c:v>
                      </c:pt>
                      <c:pt idx="344">
                        <c:v>29487524</c:v>
                      </c:pt>
                      <c:pt idx="345">
                        <c:v>29550377</c:v>
                      </c:pt>
                      <c:pt idx="346">
                        <c:v>29598067</c:v>
                      </c:pt>
                      <c:pt idx="347">
                        <c:v>29646835</c:v>
                      </c:pt>
                      <c:pt idx="348">
                        <c:v>29698139</c:v>
                      </c:pt>
                      <c:pt idx="349">
                        <c:v>29820068</c:v>
                      </c:pt>
                      <c:pt idx="350">
                        <c:v>29909878</c:v>
                      </c:pt>
                      <c:pt idx="351">
                        <c:v>29944914</c:v>
                      </c:pt>
                      <c:pt idx="352">
                        <c:v>30330836</c:v>
                      </c:pt>
                      <c:pt idx="353">
                        <c:v>30369515</c:v>
                      </c:pt>
                      <c:pt idx="354">
                        <c:v>30391402</c:v>
                      </c:pt>
                      <c:pt idx="355">
                        <c:v>30674861</c:v>
                      </c:pt>
                      <c:pt idx="356">
                        <c:v>30787195</c:v>
                      </c:pt>
                      <c:pt idx="357">
                        <c:v>30793081</c:v>
                      </c:pt>
                      <c:pt idx="358">
                        <c:v>31037194</c:v>
                      </c:pt>
                      <c:pt idx="359">
                        <c:v>31040524</c:v>
                      </c:pt>
                      <c:pt idx="360">
                        <c:v>31091302</c:v>
                      </c:pt>
                      <c:pt idx="361">
                        <c:v>31142832</c:v>
                      </c:pt>
                      <c:pt idx="362">
                        <c:v>31193150</c:v>
                      </c:pt>
                      <c:pt idx="363">
                        <c:v>31220082</c:v>
                      </c:pt>
                      <c:pt idx="364">
                        <c:v>31261546</c:v>
                      </c:pt>
                      <c:pt idx="365">
                        <c:v>31280498</c:v>
                      </c:pt>
                      <c:pt idx="366">
                        <c:v>31291814</c:v>
                      </c:pt>
                      <c:pt idx="367">
                        <c:v>31523370</c:v>
                      </c:pt>
                      <c:pt idx="368">
                        <c:v>31571410</c:v>
                      </c:pt>
                      <c:pt idx="369">
                        <c:v>31719187</c:v>
                      </c:pt>
                      <c:pt idx="370">
                        <c:v>31754291</c:v>
                      </c:pt>
                      <c:pt idx="371">
                        <c:v>32085790</c:v>
                      </c:pt>
                      <c:pt idx="372">
                        <c:v>32098910</c:v>
                      </c:pt>
                      <c:pt idx="373">
                        <c:v>32104686</c:v>
                      </c:pt>
                      <c:pt idx="374">
                        <c:v>32120860</c:v>
                      </c:pt>
                      <c:pt idx="375">
                        <c:v>32133323</c:v>
                      </c:pt>
                      <c:pt idx="376">
                        <c:v>32143215</c:v>
                      </c:pt>
                      <c:pt idx="377">
                        <c:v>32567984</c:v>
                      </c:pt>
                      <c:pt idx="378">
                        <c:v>32607345</c:v>
                      </c:pt>
                      <c:pt idx="379">
                        <c:v>32657593</c:v>
                      </c:pt>
                      <c:pt idx="380">
                        <c:v>32704601</c:v>
                      </c:pt>
                      <c:pt idx="381">
                        <c:v>32707411</c:v>
                      </c:pt>
                      <c:pt idx="382">
                        <c:v>32708152</c:v>
                      </c:pt>
                      <c:pt idx="383">
                        <c:v>32871264</c:v>
                      </c:pt>
                      <c:pt idx="384">
                        <c:v>32947758</c:v>
                      </c:pt>
                      <c:pt idx="385">
                        <c:v>32994397</c:v>
                      </c:pt>
                      <c:pt idx="386">
                        <c:v>33134244</c:v>
                      </c:pt>
                      <c:pt idx="387">
                        <c:v>33180404</c:v>
                      </c:pt>
                      <c:pt idx="388">
                        <c:v>33263314</c:v>
                      </c:pt>
                      <c:pt idx="389">
                        <c:v>33442558</c:v>
                      </c:pt>
                      <c:pt idx="390">
                        <c:v>33557477</c:v>
                      </c:pt>
                      <c:pt idx="391">
                        <c:v>33558632</c:v>
                      </c:pt>
                      <c:pt idx="392">
                        <c:v>33982390</c:v>
                      </c:pt>
                      <c:pt idx="393">
                        <c:v>33993892</c:v>
                      </c:pt>
                      <c:pt idx="394">
                        <c:v>34086738</c:v>
                      </c:pt>
                      <c:pt idx="395">
                        <c:v>34087102</c:v>
                      </c:pt>
                      <c:pt idx="396">
                        <c:v>34132232</c:v>
                      </c:pt>
                      <c:pt idx="397">
                        <c:v>34225651</c:v>
                      </c:pt>
                      <c:pt idx="398">
                        <c:v>34262716</c:v>
                      </c:pt>
                      <c:pt idx="399">
                        <c:v>34312468</c:v>
                      </c:pt>
                      <c:pt idx="400">
                        <c:v>34314256</c:v>
                      </c:pt>
                      <c:pt idx="401">
                        <c:v>34363324</c:v>
                      </c:pt>
                      <c:pt idx="402">
                        <c:v>34376668</c:v>
                      </c:pt>
                      <c:pt idx="403">
                        <c:v>34407360</c:v>
                      </c:pt>
                      <c:pt idx="404">
                        <c:v>34572406</c:v>
                      </c:pt>
                      <c:pt idx="405">
                        <c:v>34604828</c:v>
                      </c:pt>
                      <c:pt idx="406">
                        <c:v>34649526</c:v>
                      </c:pt>
                      <c:pt idx="407">
                        <c:v>34911662</c:v>
                      </c:pt>
                      <c:pt idx="408">
                        <c:v>34980425</c:v>
                      </c:pt>
                      <c:pt idx="409">
                        <c:v>35074358</c:v>
                      </c:pt>
                      <c:pt idx="410">
                        <c:v>35135322</c:v>
                      </c:pt>
                      <c:pt idx="411">
                        <c:v>35153920</c:v>
                      </c:pt>
                      <c:pt idx="412">
                        <c:v>35239708</c:v>
                      </c:pt>
                      <c:pt idx="413">
                        <c:v>35499052</c:v>
                      </c:pt>
                      <c:pt idx="414">
                        <c:v>35556557</c:v>
                      </c:pt>
                      <c:pt idx="415">
                        <c:v>35800957</c:v>
                      </c:pt>
                      <c:pt idx="416">
                        <c:v>35923542</c:v>
                      </c:pt>
                      <c:pt idx="417">
                        <c:v>35935784</c:v>
                      </c:pt>
                      <c:pt idx="418">
                        <c:v>35985700</c:v>
                      </c:pt>
                      <c:pt idx="419">
                        <c:v>35998472</c:v>
                      </c:pt>
                      <c:pt idx="420">
                        <c:v>36036174</c:v>
                      </c:pt>
                      <c:pt idx="421">
                        <c:v>36087736</c:v>
                      </c:pt>
                      <c:pt idx="422">
                        <c:v>36285632</c:v>
                      </c:pt>
                      <c:pt idx="423">
                        <c:v>36347480</c:v>
                      </c:pt>
                      <c:pt idx="424">
                        <c:v>36402851</c:v>
                      </c:pt>
                      <c:pt idx="425">
                        <c:v>36492590</c:v>
                      </c:pt>
                      <c:pt idx="426">
                        <c:v>36640262</c:v>
                      </c:pt>
                      <c:pt idx="427">
                        <c:v>36666325</c:v>
                      </c:pt>
                      <c:pt idx="428">
                        <c:v>36712306</c:v>
                      </c:pt>
                      <c:pt idx="429">
                        <c:v>37044434</c:v>
                      </c:pt>
                      <c:pt idx="430">
                        <c:v>37138758</c:v>
                      </c:pt>
                      <c:pt idx="431">
                        <c:v>37139370</c:v>
                      </c:pt>
                      <c:pt idx="432">
                        <c:v>37226662</c:v>
                      </c:pt>
                      <c:pt idx="433">
                        <c:v>37363194</c:v>
                      </c:pt>
                      <c:pt idx="434">
                        <c:v>37563698</c:v>
                      </c:pt>
                      <c:pt idx="435">
                        <c:v>37616062</c:v>
                      </c:pt>
                      <c:pt idx="436">
                        <c:v>37648450</c:v>
                      </c:pt>
                      <c:pt idx="437">
                        <c:v>37737434</c:v>
                      </c:pt>
                      <c:pt idx="438">
                        <c:v>37785778</c:v>
                      </c:pt>
                      <c:pt idx="439">
                        <c:v>37826615</c:v>
                      </c:pt>
                      <c:pt idx="440">
                        <c:v>37835662</c:v>
                      </c:pt>
                      <c:pt idx="441">
                        <c:v>37887194</c:v>
                      </c:pt>
                      <c:pt idx="442">
                        <c:v>37960660</c:v>
                      </c:pt>
                      <c:pt idx="443">
                        <c:v>37984300</c:v>
                      </c:pt>
                      <c:pt idx="444">
                        <c:v>37988770</c:v>
                      </c:pt>
                      <c:pt idx="445">
                        <c:v>38064109</c:v>
                      </c:pt>
                      <c:pt idx="446">
                        <c:v>38078802</c:v>
                      </c:pt>
                      <c:pt idx="447">
                        <c:v>38092279</c:v>
                      </c:pt>
                      <c:pt idx="448">
                        <c:v>38186332</c:v>
                      </c:pt>
                      <c:pt idx="449">
                        <c:v>38204004</c:v>
                      </c:pt>
                      <c:pt idx="450">
                        <c:v>38491068</c:v>
                      </c:pt>
                      <c:pt idx="451">
                        <c:v>38652127</c:v>
                      </c:pt>
                      <c:pt idx="452">
                        <c:v>38837302</c:v>
                      </c:pt>
                      <c:pt idx="453">
                        <c:v>38917328</c:v>
                      </c:pt>
                      <c:pt idx="454">
                        <c:v>39050314</c:v>
                      </c:pt>
                      <c:pt idx="455">
                        <c:v>39072835</c:v>
                      </c:pt>
                      <c:pt idx="456">
                        <c:v>39343090</c:v>
                      </c:pt>
                      <c:pt idx="457">
                        <c:v>39518329</c:v>
                      </c:pt>
                      <c:pt idx="458">
                        <c:v>39544168</c:v>
                      </c:pt>
                      <c:pt idx="459">
                        <c:v>39617200</c:v>
                      </c:pt>
                      <c:pt idx="460">
                        <c:v>39669144</c:v>
                      </c:pt>
                      <c:pt idx="461">
                        <c:v>39691498</c:v>
                      </c:pt>
                      <c:pt idx="462">
                        <c:v>39722438</c:v>
                      </c:pt>
                      <c:pt idx="463">
                        <c:v>39768273</c:v>
                      </c:pt>
                      <c:pt idx="464">
                        <c:v>39772110</c:v>
                      </c:pt>
                      <c:pt idx="465">
                        <c:v>39822054</c:v>
                      </c:pt>
                      <c:pt idx="466">
                        <c:v>40014738</c:v>
                      </c:pt>
                      <c:pt idx="467">
                        <c:v>40078972</c:v>
                      </c:pt>
                      <c:pt idx="468">
                        <c:v>40093566</c:v>
                      </c:pt>
                      <c:pt idx="469">
                        <c:v>40261993</c:v>
                      </c:pt>
                      <c:pt idx="470">
                        <c:v>40296100</c:v>
                      </c:pt>
                      <c:pt idx="471">
                        <c:v>40440554</c:v>
                      </c:pt>
                      <c:pt idx="472">
                        <c:v>40498300</c:v>
                      </c:pt>
                      <c:pt idx="473">
                        <c:v>40641786</c:v>
                      </c:pt>
                      <c:pt idx="474">
                        <c:v>40864828</c:v>
                      </c:pt>
                      <c:pt idx="475">
                        <c:v>40943128</c:v>
                      </c:pt>
                      <c:pt idx="476">
                        <c:v>41010248</c:v>
                      </c:pt>
                      <c:pt idx="477">
                        <c:v>41035302</c:v>
                      </c:pt>
                      <c:pt idx="478">
                        <c:v>41237020</c:v>
                      </c:pt>
                      <c:pt idx="479">
                        <c:v>41256346</c:v>
                      </c:pt>
                      <c:pt idx="480">
                        <c:v>41288922</c:v>
                      </c:pt>
                      <c:pt idx="481">
                        <c:v>41686144</c:v>
                      </c:pt>
                      <c:pt idx="482">
                        <c:v>41714795</c:v>
                      </c:pt>
                      <c:pt idx="483">
                        <c:v>41720410</c:v>
                      </c:pt>
                      <c:pt idx="484">
                        <c:v>41835478</c:v>
                      </c:pt>
                      <c:pt idx="485">
                        <c:v>41923201</c:v>
                      </c:pt>
                      <c:pt idx="486">
                        <c:v>42099844</c:v>
                      </c:pt>
                      <c:pt idx="487">
                        <c:v>42144022</c:v>
                      </c:pt>
                      <c:pt idx="488">
                        <c:v>42368293</c:v>
                      </c:pt>
                      <c:pt idx="489">
                        <c:v>42597034</c:v>
                      </c:pt>
                      <c:pt idx="490">
                        <c:v>42742010</c:v>
                      </c:pt>
                      <c:pt idx="491">
                        <c:v>43109608</c:v>
                      </c:pt>
                      <c:pt idx="492">
                        <c:v>43141194</c:v>
                      </c:pt>
                      <c:pt idx="493">
                        <c:v>43145254</c:v>
                      </c:pt>
                      <c:pt idx="494">
                        <c:v>43347844</c:v>
                      </c:pt>
                      <c:pt idx="495">
                        <c:v>43451106</c:v>
                      </c:pt>
                      <c:pt idx="496">
                        <c:v>43537066</c:v>
                      </c:pt>
                      <c:pt idx="497">
                        <c:v>44059250</c:v>
                      </c:pt>
                      <c:pt idx="498">
                        <c:v>44084392</c:v>
                      </c:pt>
                      <c:pt idx="499">
                        <c:v>44286926</c:v>
                      </c:pt>
                      <c:pt idx="500">
                        <c:v>44534578</c:v>
                      </c:pt>
                      <c:pt idx="501">
                        <c:v>44571367</c:v>
                      </c:pt>
                      <c:pt idx="502">
                        <c:v>44886292</c:v>
                      </c:pt>
                      <c:pt idx="503">
                        <c:v>44963056</c:v>
                      </c:pt>
                      <c:pt idx="504">
                        <c:v>45150100</c:v>
                      </c:pt>
                      <c:pt idx="505">
                        <c:v>45204882</c:v>
                      </c:pt>
                      <c:pt idx="506">
                        <c:v>45791884</c:v>
                      </c:pt>
                      <c:pt idx="507">
                        <c:v>45958888</c:v>
                      </c:pt>
                      <c:pt idx="508">
                        <c:v>45996610</c:v>
                      </c:pt>
                      <c:pt idx="509">
                        <c:v>46192466</c:v>
                      </c:pt>
                      <c:pt idx="510">
                        <c:v>46211686</c:v>
                      </c:pt>
                      <c:pt idx="511">
                        <c:v>46387405</c:v>
                      </c:pt>
                      <c:pt idx="512">
                        <c:v>47108736</c:v>
                      </c:pt>
                      <c:pt idx="513">
                        <c:v>47133444</c:v>
                      </c:pt>
                      <c:pt idx="514">
                        <c:v>47423551</c:v>
                      </c:pt>
                      <c:pt idx="515">
                        <c:v>47811937</c:v>
                      </c:pt>
                      <c:pt idx="516">
                        <c:v>47937018</c:v>
                      </c:pt>
                      <c:pt idx="517">
                        <c:v>48200292</c:v>
                      </c:pt>
                      <c:pt idx="518">
                        <c:v>48465906</c:v>
                      </c:pt>
                      <c:pt idx="519">
                        <c:v>48841248</c:v>
                      </c:pt>
                      <c:pt idx="520">
                        <c:v>48849244</c:v>
                      </c:pt>
                      <c:pt idx="521">
                        <c:v>49104578</c:v>
                      </c:pt>
                      <c:pt idx="522">
                        <c:v>49237186</c:v>
                      </c:pt>
                      <c:pt idx="523">
                        <c:v>50159844</c:v>
                      </c:pt>
                      <c:pt idx="524">
                        <c:v>50182870</c:v>
                      </c:pt>
                      <c:pt idx="525">
                        <c:v>50662048</c:v>
                      </c:pt>
                      <c:pt idx="526">
                        <c:v>50986262</c:v>
                      </c:pt>
                      <c:pt idx="527">
                        <c:v>51891308</c:v>
                      </c:pt>
                      <c:pt idx="528">
                        <c:v>52293726</c:v>
                      </c:pt>
                      <c:pt idx="529">
                        <c:v>52362082</c:v>
                      </c:pt>
                      <c:pt idx="530">
                        <c:v>52996374</c:v>
                      </c:pt>
                      <c:pt idx="531">
                        <c:v>53233154</c:v>
                      </c:pt>
                      <c:pt idx="532">
                        <c:v>54036748</c:v>
                      </c:pt>
                      <c:pt idx="533">
                        <c:v>54941528</c:v>
                      </c:pt>
                      <c:pt idx="534">
                        <c:v>56284978</c:v>
                      </c:pt>
                      <c:pt idx="535">
                        <c:v>56898682</c:v>
                      </c:pt>
                      <c:pt idx="536">
                        <c:v>57088918</c:v>
                      </c:pt>
                    </c:numCache>
                  </c:numRef>
                </c:val>
                <c:smooth val="0"/>
                <c:extLst>
                  <c:ext xmlns:c16="http://schemas.microsoft.com/office/drawing/2014/chart" uri="{C3380CC4-5D6E-409C-BE32-E72D297353CC}">
                    <c16:uniqueId val="{00000001-7320-49F6-A659-09DB28C74C58}"/>
                  </c:ext>
                </c:extLst>
              </c15:ser>
            </c15:filteredLineSeries>
          </c:ext>
        </c:extLst>
      </c:lineChart>
      <c:catAx>
        <c:axId val="115433992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uk-UA"/>
                  <a:t>Обсяг елементів у черзі</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uk-UA"/>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uk-UA"/>
          </a:p>
        </c:txPr>
        <c:crossAx val="1342143408"/>
        <c:crosses val="autoZero"/>
        <c:auto val="1"/>
        <c:lblAlgn val="ctr"/>
        <c:lblOffset val="100"/>
        <c:noMultiLvlLbl val="0"/>
      </c:catAx>
      <c:valAx>
        <c:axId val="13421434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uk-UA"/>
                  <a:t>Час виконання</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uk-UA"/>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uk-UA"/>
          </a:p>
        </c:txPr>
        <c:crossAx val="11543399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uk-UA"/>
    </a:p>
  </c:txPr>
  <c:externalData r:id="rId3">
    <c:autoUpdate val="0"/>
  </c:externalData>
</c:chartSpace>
</file>

<file path=ppt/charts/colors1.xml><?xml version="1.0" encoding="utf-8"?>
<cs:colorStyle xmlns:cs="http://schemas.microsoft.com/office/drawing/2012/chartStyle" xmlns:a="http://schemas.openxmlformats.org/drawingml/2006/main" meth="withinLinear" id="3">
  <a:schemeClr val="accent1"/>
  <a:schemeClr val="accent1"/>
  <a:schemeClr val="accent1"/>
  <a:schemeClr val="accent1"/>
  <a:schemeClr val="accent1"/>
  <a:schemeClr val="accent1"/>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diagrams/_rels/data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8D20FD-9174-4BD7-89D9-E7D0ABE57D35}" type="doc">
      <dgm:prSet loTypeId="urn:microsoft.com/office/officeart/2016/7/layout/LinearBlockProcessNumbered" loCatId="process" qsTypeId="urn:microsoft.com/office/officeart/2005/8/quickstyle/simple5" qsCatId="simple" csTypeId="urn:microsoft.com/office/officeart/2005/8/colors/colorful1" csCatId="colorful" phldr="1"/>
      <dgm:spPr/>
      <dgm:t>
        <a:bodyPr/>
        <a:lstStyle/>
        <a:p>
          <a:endParaRPr lang="en-US"/>
        </a:p>
      </dgm:t>
    </dgm:pt>
    <dgm:pt modelId="{D5C640F2-656C-4F96-8570-AE09F4F9EC5E}">
      <dgm:prSet custT="1"/>
      <dgm:spPr/>
      <dgm:t>
        <a:bodyPr/>
        <a:lstStyle/>
        <a:p>
          <a:r>
            <a:rPr lang="uk-UA" sz="1600" dirty="0"/>
            <a:t>Черга, як структура даних функціонує за принципом «перший прийшов — перший прийшов», як і в реальному житті</a:t>
          </a:r>
          <a:endParaRPr lang="en-US" sz="1600" dirty="0"/>
        </a:p>
      </dgm:t>
    </dgm:pt>
    <dgm:pt modelId="{39FB80C1-007F-4433-B27F-D6E9CC8AEDBD}" type="parTrans" cxnId="{691614F4-997E-4C80-8FC4-CD0F66AB10F3}">
      <dgm:prSet/>
      <dgm:spPr/>
      <dgm:t>
        <a:bodyPr/>
        <a:lstStyle/>
        <a:p>
          <a:endParaRPr lang="en-US"/>
        </a:p>
      </dgm:t>
    </dgm:pt>
    <dgm:pt modelId="{376F157A-EEF3-4300-9D58-B8328631F7EB}" type="sibTrans" cxnId="{691614F4-997E-4C80-8FC4-CD0F66AB10F3}">
      <dgm:prSet phldrT="01" phldr="0"/>
      <dgm:spPr/>
      <dgm:t>
        <a:bodyPr/>
        <a:lstStyle/>
        <a:p>
          <a:r>
            <a:rPr lang="en-US"/>
            <a:t>01</a:t>
          </a:r>
        </a:p>
      </dgm:t>
    </dgm:pt>
    <dgm:pt modelId="{181C68A4-B3DA-4B2A-9E4C-735D7AF292FB}">
      <dgm:prSet custT="1"/>
      <dgm:spPr/>
      <dgm:t>
        <a:bodyPr/>
        <a:lstStyle/>
        <a:p>
          <a:r>
            <a:rPr lang="uk-UA" sz="1600" dirty="0"/>
            <a:t>На основі цієї структури працюють обробники повідомлень (подій), які не можуть миттєво виконати поставлену задачу, тому й відкладають її «на потім» з допомогою черги</a:t>
          </a:r>
          <a:endParaRPr lang="en-US" sz="1600" dirty="0"/>
        </a:p>
      </dgm:t>
    </dgm:pt>
    <dgm:pt modelId="{0E06F832-35C0-4E83-A968-E8C8BA2CA206}" type="parTrans" cxnId="{1F3CE85C-8142-4BE8-B3B1-3A0C6E1BE623}">
      <dgm:prSet/>
      <dgm:spPr/>
      <dgm:t>
        <a:bodyPr/>
        <a:lstStyle/>
        <a:p>
          <a:endParaRPr lang="en-US"/>
        </a:p>
      </dgm:t>
    </dgm:pt>
    <dgm:pt modelId="{1B5C1024-2655-42A1-B947-E692FDE52D06}" type="sibTrans" cxnId="{1F3CE85C-8142-4BE8-B3B1-3A0C6E1BE623}">
      <dgm:prSet phldrT="02" phldr="0"/>
      <dgm:spPr/>
      <dgm:t>
        <a:bodyPr/>
        <a:lstStyle/>
        <a:p>
          <a:r>
            <a:rPr lang="en-US" dirty="0"/>
            <a:t>02</a:t>
          </a:r>
        </a:p>
      </dgm:t>
    </dgm:pt>
    <dgm:pt modelId="{17AB1F5E-CF93-409A-BDC5-F6F19BE9AE3E}">
      <dgm:prSet custT="1"/>
      <dgm:spPr/>
      <dgm:t>
        <a:bodyPr/>
        <a:lstStyle/>
        <a:p>
          <a:r>
            <a:rPr lang="uk-UA" sz="1600"/>
            <a:t>Важливу роль відіграє при буферизації (Наприклад у відтворенні відео, де нові завантажені кадри додаються в кінець черги, а використовують кадри початку черги)</a:t>
          </a:r>
          <a:endParaRPr lang="en-US" sz="1600"/>
        </a:p>
      </dgm:t>
    </dgm:pt>
    <dgm:pt modelId="{AFA0C8DE-1A4E-4339-A7F9-F6FBEED390C8}" type="parTrans" cxnId="{54D6654F-DF18-49C0-859F-4E0FC8AD174F}">
      <dgm:prSet/>
      <dgm:spPr/>
      <dgm:t>
        <a:bodyPr/>
        <a:lstStyle/>
        <a:p>
          <a:endParaRPr lang="en-US"/>
        </a:p>
      </dgm:t>
    </dgm:pt>
    <dgm:pt modelId="{FFFA39AC-8DE3-4A84-9ED6-FB53C737F9FB}" type="sibTrans" cxnId="{54D6654F-DF18-49C0-859F-4E0FC8AD174F}">
      <dgm:prSet phldrT="03" phldr="0"/>
      <dgm:spPr/>
      <dgm:t>
        <a:bodyPr/>
        <a:lstStyle/>
        <a:p>
          <a:r>
            <a:rPr lang="en-US"/>
            <a:t>03</a:t>
          </a:r>
        </a:p>
      </dgm:t>
    </dgm:pt>
    <dgm:pt modelId="{22354C17-B4DF-4B40-A194-91779C96FB20}">
      <dgm:prSet custT="1"/>
      <dgm:spPr/>
      <dgm:t>
        <a:bodyPr/>
        <a:lstStyle/>
        <a:p>
          <a:r>
            <a:rPr lang="uk-UA" sz="1600"/>
            <a:t>Клавіатурний буфер </a:t>
          </a:r>
          <a:r>
            <a:rPr lang="en-GB" sz="1600"/>
            <a:t>BIOS </a:t>
          </a:r>
          <a:r>
            <a:rPr lang="uk-UA" sz="1600"/>
            <a:t>організований у вигляді кільцевої черги</a:t>
          </a:r>
          <a:endParaRPr lang="en-US" sz="1600"/>
        </a:p>
      </dgm:t>
    </dgm:pt>
    <dgm:pt modelId="{C45E220A-CAB3-46BB-B409-F5C2B962F076}" type="parTrans" cxnId="{3D9682D5-7306-4E14-8D15-BC0B6AE9C40D}">
      <dgm:prSet/>
      <dgm:spPr/>
      <dgm:t>
        <a:bodyPr/>
        <a:lstStyle/>
        <a:p>
          <a:endParaRPr lang="en-US"/>
        </a:p>
      </dgm:t>
    </dgm:pt>
    <dgm:pt modelId="{C8DFF4DB-AA5D-486D-8948-2398F5CFA699}" type="sibTrans" cxnId="{3D9682D5-7306-4E14-8D15-BC0B6AE9C40D}">
      <dgm:prSet phldrT="04" phldr="0"/>
      <dgm:spPr/>
      <dgm:t>
        <a:bodyPr/>
        <a:lstStyle/>
        <a:p>
          <a:r>
            <a:rPr lang="en-US"/>
            <a:t>04</a:t>
          </a:r>
        </a:p>
      </dgm:t>
    </dgm:pt>
    <dgm:pt modelId="{EA36886F-3B77-4E81-9C48-A9641F98638C}" type="pres">
      <dgm:prSet presAssocID="{6C8D20FD-9174-4BD7-89D9-E7D0ABE57D35}" presName="Name0" presStyleCnt="0">
        <dgm:presLayoutVars>
          <dgm:animLvl val="lvl"/>
          <dgm:resizeHandles val="exact"/>
        </dgm:presLayoutVars>
      </dgm:prSet>
      <dgm:spPr/>
    </dgm:pt>
    <dgm:pt modelId="{BEA78FF8-6477-4366-A738-72F88E20A7BA}" type="pres">
      <dgm:prSet presAssocID="{D5C640F2-656C-4F96-8570-AE09F4F9EC5E}" presName="compositeNode" presStyleCnt="0">
        <dgm:presLayoutVars>
          <dgm:bulletEnabled val="1"/>
        </dgm:presLayoutVars>
      </dgm:prSet>
      <dgm:spPr/>
    </dgm:pt>
    <dgm:pt modelId="{A36D9C6D-295C-4735-8FD8-FD1ADAF9E3B7}" type="pres">
      <dgm:prSet presAssocID="{D5C640F2-656C-4F96-8570-AE09F4F9EC5E}" presName="bgRect" presStyleLbl="alignNode1" presStyleIdx="0" presStyleCnt="4"/>
      <dgm:spPr/>
    </dgm:pt>
    <dgm:pt modelId="{6031B1AD-CD21-4DA5-B62A-6E19B1645040}" type="pres">
      <dgm:prSet presAssocID="{376F157A-EEF3-4300-9D58-B8328631F7EB}" presName="sibTransNodeRect" presStyleLbl="alignNode1" presStyleIdx="0" presStyleCnt="4">
        <dgm:presLayoutVars>
          <dgm:chMax val="0"/>
          <dgm:bulletEnabled val="1"/>
        </dgm:presLayoutVars>
      </dgm:prSet>
      <dgm:spPr/>
    </dgm:pt>
    <dgm:pt modelId="{F36C18E9-B0CA-48BC-85DB-ACB4635B95F9}" type="pres">
      <dgm:prSet presAssocID="{D5C640F2-656C-4F96-8570-AE09F4F9EC5E}" presName="nodeRect" presStyleLbl="alignNode1" presStyleIdx="0" presStyleCnt="4">
        <dgm:presLayoutVars>
          <dgm:bulletEnabled val="1"/>
        </dgm:presLayoutVars>
      </dgm:prSet>
      <dgm:spPr/>
    </dgm:pt>
    <dgm:pt modelId="{9D394E52-3C1C-4E1D-84CA-27CA9E9241D7}" type="pres">
      <dgm:prSet presAssocID="{376F157A-EEF3-4300-9D58-B8328631F7EB}" presName="sibTrans" presStyleCnt="0"/>
      <dgm:spPr/>
    </dgm:pt>
    <dgm:pt modelId="{2C884515-81D8-4873-8435-37AED721AA74}" type="pres">
      <dgm:prSet presAssocID="{181C68A4-B3DA-4B2A-9E4C-735D7AF292FB}" presName="compositeNode" presStyleCnt="0">
        <dgm:presLayoutVars>
          <dgm:bulletEnabled val="1"/>
        </dgm:presLayoutVars>
      </dgm:prSet>
      <dgm:spPr/>
    </dgm:pt>
    <dgm:pt modelId="{A3CCC479-02AB-477E-9CDC-E7156D14D738}" type="pres">
      <dgm:prSet presAssocID="{181C68A4-B3DA-4B2A-9E4C-735D7AF292FB}" presName="bgRect" presStyleLbl="alignNode1" presStyleIdx="1" presStyleCnt="4"/>
      <dgm:spPr/>
    </dgm:pt>
    <dgm:pt modelId="{30805C79-1200-43F1-A842-C779E9F0C073}" type="pres">
      <dgm:prSet presAssocID="{1B5C1024-2655-42A1-B947-E692FDE52D06}" presName="sibTransNodeRect" presStyleLbl="alignNode1" presStyleIdx="1" presStyleCnt="4" custScaleY="72085">
        <dgm:presLayoutVars>
          <dgm:chMax val="0"/>
          <dgm:bulletEnabled val="1"/>
        </dgm:presLayoutVars>
      </dgm:prSet>
      <dgm:spPr/>
    </dgm:pt>
    <dgm:pt modelId="{9EDB3919-4BE6-4DB3-B531-FBE193BD5BA4}" type="pres">
      <dgm:prSet presAssocID="{181C68A4-B3DA-4B2A-9E4C-735D7AF292FB}" presName="nodeRect" presStyleLbl="alignNode1" presStyleIdx="1" presStyleCnt="4">
        <dgm:presLayoutVars>
          <dgm:bulletEnabled val="1"/>
        </dgm:presLayoutVars>
      </dgm:prSet>
      <dgm:spPr/>
    </dgm:pt>
    <dgm:pt modelId="{3AC4EFED-3883-40D3-94E5-88F884D349DC}" type="pres">
      <dgm:prSet presAssocID="{1B5C1024-2655-42A1-B947-E692FDE52D06}" presName="sibTrans" presStyleCnt="0"/>
      <dgm:spPr/>
    </dgm:pt>
    <dgm:pt modelId="{CBCDAEC6-EEFF-4C9D-90B4-B579E24F1256}" type="pres">
      <dgm:prSet presAssocID="{17AB1F5E-CF93-409A-BDC5-F6F19BE9AE3E}" presName="compositeNode" presStyleCnt="0">
        <dgm:presLayoutVars>
          <dgm:bulletEnabled val="1"/>
        </dgm:presLayoutVars>
      </dgm:prSet>
      <dgm:spPr/>
    </dgm:pt>
    <dgm:pt modelId="{5BDA4417-3A91-4B40-8B90-5607CB1B951A}" type="pres">
      <dgm:prSet presAssocID="{17AB1F5E-CF93-409A-BDC5-F6F19BE9AE3E}" presName="bgRect" presStyleLbl="alignNode1" presStyleIdx="2" presStyleCnt="4"/>
      <dgm:spPr/>
    </dgm:pt>
    <dgm:pt modelId="{0C9CEF0A-99EA-4D48-A500-EC58380965B3}" type="pres">
      <dgm:prSet presAssocID="{FFFA39AC-8DE3-4A84-9ED6-FB53C737F9FB}" presName="sibTransNodeRect" presStyleLbl="alignNode1" presStyleIdx="2" presStyleCnt="4">
        <dgm:presLayoutVars>
          <dgm:chMax val="0"/>
          <dgm:bulletEnabled val="1"/>
        </dgm:presLayoutVars>
      </dgm:prSet>
      <dgm:spPr/>
    </dgm:pt>
    <dgm:pt modelId="{E2002F75-F9C6-4A38-945B-0885FDEEC890}" type="pres">
      <dgm:prSet presAssocID="{17AB1F5E-CF93-409A-BDC5-F6F19BE9AE3E}" presName="nodeRect" presStyleLbl="alignNode1" presStyleIdx="2" presStyleCnt="4">
        <dgm:presLayoutVars>
          <dgm:bulletEnabled val="1"/>
        </dgm:presLayoutVars>
      </dgm:prSet>
      <dgm:spPr/>
    </dgm:pt>
    <dgm:pt modelId="{18DD6379-04F1-4ECF-8D36-22C0AE492505}" type="pres">
      <dgm:prSet presAssocID="{FFFA39AC-8DE3-4A84-9ED6-FB53C737F9FB}" presName="sibTrans" presStyleCnt="0"/>
      <dgm:spPr/>
    </dgm:pt>
    <dgm:pt modelId="{DF2681E0-2EB6-401A-BC87-7961D6D08706}" type="pres">
      <dgm:prSet presAssocID="{22354C17-B4DF-4B40-A194-91779C96FB20}" presName="compositeNode" presStyleCnt="0">
        <dgm:presLayoutVars>
          <dgm:bulletEnabled val="1"/>
        </dgm:presLayoutVars>
      </dgm:prSet>
      <dgm:spPr/>
    </dgm:pt>
    <dgm:pt modelId="{D53837F3-3201-4113-AA7C-783E917ABB08}" type="pres">
      <dgm:prSet presAssocID="{22354C17-B4DF-4B40-A194-91779C96FB20}" presName="bgRect" presStyleLbl="alignNode1" presStyleIdx="3" presStyleCnt="4"/>
      <dgm:spPr/>
    </dgm:pt>
    <dgm:pt modelId="{055EDFAD-62EE-4005-A1BE-03DF93E1F4EE}" type="pres">
      <dgm:prSet presAssocID="{C8DFF4DB-AA5D-486D-8948-2398F5CFA699}" presName="sibTransNodeRect" presStyleLbl="alignNode1" presStyleIdx="3" presStyleCnt="4">
        <dgm:presLayoutVars>
          <dgm:chMax val="0"/>
          <dgm:bulletEnabled val="1"/>
        </dgm:presLayoutVars>
      </dgm:prSet>
      <dgm:spPr/>
    </dgm:pt>
    <dgm:pt modelId="{66012B08-F4FA-4A3D-B392-F801BB028822}" type="pres">
      <dgm:prSet presAssocID="{22354C17-B4DF-4B40-A194-91779C96FB20}" presName="nodeRect" presStyleLbl="alignNode1" presStyleIdx="3" presStyleCnt="4">
        <dgm:presLayoutVars>
          <dgm:bulletEnabled val="1"/>
        </dgm:presLayoutVars>
      </dgm:prSet>
      <dgm:spPr/>
    </dgm:pt>
  </dgm:ptLst>
  <dgm:cxnLst>
    <dgm:cxn modelId="{137AEC15-7FD7-4F53-8EB9-D97AB458DAD7}" type="presOf" srcId="{D5C640F2-656C-4F96-8570-AE09F4F9EC5E}" destId="{A36D9C6D-295C-4735-8FD8-FD1ADAF9E3B7}" srcOrd="0" destOrd="0" presId="urn:microsoft.com/office/officeart/2016/7/layout/LinearBlockProcessNumbered"/>
    <dgm:cxn modelId="{5BF9591F-0764-4AA0-89C7-E7EF24744106}" type="presOf" srcId="{D5C640F2-656C-4F96-8570-AE09F4F9EC5E}" destId="{F36C18E9-B0CA-48BC-85DB-ACB4635B95F9}" srcOrd="1" destOrd="0" presId="urn:microsoft.com/office/officeart/2016/7/layout/LinearBlockProcessNumbered"/>
    <dgm:cxn modelId="{1F3CE85C-8142-4BE8-B3B1-3A0C6E1BE623}" srcId="{6C8D20FD-9174-4BD7-89D9-E7D0ABE57D35}" destId="{181C68A4-B3DA-4B2A-9E4C-735D7AF292FB}" srcOrd="1" destOrd="0" parTransId="{0E06F832-35C0-4E83-A968-E8C8BA2CA206}" sibTransId="{1B5C1024-2655-42A1-B947-E692FDE52D06}"/>
    <dgm:cxn modelId="{F0A03862-FC72-4A1A-9134-C32EF3252665}" type="presOf" srcId="{22354C17-B4DF-4B40-A194-91779C96FB20}" destId="{66012B08-F4FA-4A3D-B392-F801BB028822}" srcOrd="1" destOrd="0" presId="urn:microsoft.com/office/officeart/2016/7/layout/LinearBlockProcessNumbered"/>
    <dgm:cxn modelId="{07BF3843-DC15-470D-9FDD-04A386B69A90}" type="presOf" srcId="{C8DFF4DB-AA5D-486D-8948-2398F5CFA699}" destId="{055EDFAD-62EE-4005-A1BE-03DF93E1F4EE}" srcOrd="0" destOrd="0" presId="urn:microsoft.com/office/officeart/2016/7/layout/LinearBlockProcessNumbered"/>
    <dgm:cxn modelId="{54D6654F-DF18-49C0-859F-4E0FC8AD174F}" srcId="{6C8D20FD-9174-4BD7-89D9-E7D0ABE57D35}" destId="{17AB1F5E-CF93-409A-BDC5-F6F19BE9AE3E}" srcOrd="2" destOrd="0" parTransId="{AFA0C8DE-1A4E-4339-A7F9-F6FBEED390C8}" sibTransId="{FFFA39AC-8DE3-4A84-9ED6-FB53C737F9FB}"/>
    <dgm:cxn modelId="{AD728077-AF4F-4CAC-BBBE-38EB64732479}" type="presOf" srcId="{1B5C1024-2655-42A1-B947-E692FDE52D06}" destId="{30805C79-1200-43F1-A842-C779E9F0C073}" srcOrd="0" destOrd="0" presId="urn:microsoft.com/office/officeart/2016/7/layout/LinearBlockProcessNumbered"/>
    <dgm:cxn modelId="{9C7DC97F-A58E-4E77-998C-6C9AB286A42A}" type="presOf" srcId="{376F157A-EEF3-4300-9D58-B8328631F7EB}" destId="{6031B1AD-CD21-4DA5-B62A-6E19B1645040}" srcOrd="0" destOrd="0" presId="urn:microsoft.com/office/officeart/2016/7/layout/LinearBlockProcessNumbered"/>
    <dgm:cxn modelId="{F3D40FA3-D843-4A2A-8BB1-B41240404DF0}" type="presOf" srcId="{181C68A4-B3DA-4B2A-9E4C-735D7AF292FB}" destId="{A3CCC479-02AB-477E-9CDC-E7156D14D738}" srcOrd="0" destOrd="0" presId="urn:microsoft.com/office/officeart/2016/7/layout/LinearBlockProcessNumbered"/>
    <dgm:cxn modelId="{D5903BAE-A8C3-411A-A547-D4DEC68E74D8}" type="presOf" srcId="{17AB1F5E-CF93-409A-BDC5-F6F19BE9AE3E}" destId="{E2002F75-F9C6-4A38-945B-0885FDEEC890}" srcOrd="1" destOrd="0" presId="urn:microsoft.com/office/officeart/2016/7/layout/LinearBlockProcessNumbered"/>
    <dgm:cxn modelId="{3CF355B1-24BE-4E5B-8169-B8A0E113F52D}" type="presOf" srcId="{22354C17-B4DF-4B40-A194-91779C96FB20}" destId="{D53837F3-3201-4113-AA7C-783E917ABB08}" srcOrd="0" destOrd="0" presId="urn:microsoft.com/office/officeart/2016/7/layout/LinearBlockProcessNumbered"/>
    <dgm:cxn modelId="{3D9682D5-7306-4E14-8D15-BC0B6AE9C40D}" srcId="{6C8D20FD-9174-4BD7-89D9-E7D0ABE57D35}" destId="{22354C17-B4DF-4B40-A194-91779C96FB20}" srcOrd="3" destOrd="0" parTransId="{C45E220A-CAB3-46BB-B409-F5C2B962F076}" sibTransId="{C8DFF4DB-AA5D-486D-8948-2398F5CFA699}"/>
    <dgm:cxn modelId="{07273BDF-936B-4448-8FE4-AE59CE497B8D}" type="presOf" srcId="{6C8D20FD-9174-4BD7-89D9-E7D0ABE57D35}" destId="{EA36886F-3B77-4E81-9C48-A9641F98638C}" srcOrd="0" destOrd="0" presId="urn:microsoft.com/office/officeart/2016/7/layout/LinearBlockProcessNumbered"/>
    <dgm:cxn modelId="{526C7BE0-27D8-43BE-8C2B-C4E516AEB8E3}" type="presOf" srcId="{FFFA39AC-8DE3-4A84-9ED6-FB53C737F9FB}" destId="{0C9CEF0A-99EA-4D48-A500-EC58380965B3}" srcOrd="0" destOrd="0" presId="urn:microsoft.com/office/officeart/2016/7/layout/LinearBlockProcessNumbered"/>
    <dgm:cxn modelId="{5CA12BE1-89FE-4D58-BAB5-3C7DF01360A8}" type="presOf" srcId="{17AB1F5E-CF93-409A-BDC5-F6F19BE9AE3E}" destId="{5BDA4417-3A91-4B40-8B90-5607CB1B951A}" srcOrd="0" destOrd="0" presId="urn:microsoft.com/office/officeart/2016/7/layout/LinearBlockProcessNumbered"/>
    <dgm:cxn modelId="{691614F4-997E-4C80-8FC4-CD0F66AB10F3}" srcId="{6C8D20FD-9174-4BD7-89D9-E7D0ABE57D35}" destId="{D5C640F2-656C-4F96-8570-AE09F4F9EC5E}" srcOrd="0" destOrd="0" parTransId="{39FB80C1-007F-4433-B27F-D6E9CC8AEDBD}" sibTransId="{376F157A-EEF3-4300-9D58-B8328631F7EB}"/>
    <dgm:cxn modelId="{31A289F5-B3F1-49AA-9423-5918926A5D57}" type="presOf" srcId="{181C68A4-B3DA-4B2A-9E4C-735D7AF292FB}" destId="{9EDB3919-4BE6-4DB3-B531-FBE193BD5BA4}" srcOrd="1" destOrd="0" presId="urn:microsoft.com/office/officeart/2016/7/layout/LinearBlockProcessNumbered"/>
    <dgm:cxn modelId="{41A7C9A6-49B4-4927-BA5E-E0BEA5FCC871}" type="presParOf" srcId="{EA36886F-3B77-4E81-9C48-A9641F98638C}" destId="{BEA78FF8-6477-4366-A738-72F88E20A7BA}" srcOrd="0" destOrd="0" presId="urn:microsoft.com/office/officeart/2016/7/layout/LinearBlockProcessNumbered"/>
    <dgm:cxn modelId="{7CFEEA76-CC9F-4D6C-BA36-3015C6865E25}" type="presParOf" srcId="{BEA78FF8-6477-4366-A738-72F88E20A7BA}" destId="{A36D9C6D-295C-4735-8FD8-FD1ADAF9E3B7}" srcOrd="0" destOrd="0" presId="urn:microsoft.com/office/officeart/2016/7/layout/LinearBlockProcessNumbered"/>
    <dgm:cxn modelId="{DA6925D1-15B0-49E6-860E-F68EFF91269A}" type="presParOf" srcId="{BEA78FF8-6477-4366-A738-72F88E20A7BA}" destId="{6031B1AD-CD21-4DA5-B62A-6E19B1645040}" srcOrd="1" destOrd="0" presId="urn:microsoft.com/office/officeart/2016/7/layout/LinearBlockProcessNumbered"/>
    <dgm:cxn modelId="{6D4700D6-6258-42F5-AFAB-06BFE8594875}" type="presParOf" srcId="{BEA78FF8-6477-4366-A738-72F88E20A7BA}" destId="{F36C18E9-B0CA-48BC-85DB-ACB4635B95F9}" srcOrd="2" destOrd="0" presId="urn:microsoft.com/office/officeart/2016/7/layout/LinearBlockProcessNumbered"/>
    <dgm:cxn modelId="{C752AB0C-7B35-4E0D-8A3D-8C9597B4E6F1}" type="presParOf" srcId="{EA36886F-3B77-4E81-9C48-A9641F98638C}" destId="{9D394E52-3C1C-4E1D-84CA-27CA9E9241D7}" srcOrd="1" destOrd="0" presId="urn:microsoft.com/office/officeart/2016/7/layout/LinearBlockProcessNumbered"/>
    <dgm:cxn modelId="{6E52087F-BC9A-450E-BFEA-787B7BF5ACEF}" type="presParOf" srcId="{EA36886F-3B77-4E81-9C48-A9641F98638C}" destId="{2C884515-81D8-4873-8435-37AED721AA74}" srcOrd="2" destOrd="0" presId="urn:microsoft.com/office/officeart/2016/7/layout/LinearBlockProcessNumbered"/>
    <dgm:cxn modelId="{783931AD-8B9D-4C17-8233-A7C1D17081D0}" type="presParOf" srcId="{2C884515-81D8-4873-8435-37AED721AA74}" destId="{A3CCC479-02AB-477E-9CDC-E7156D14D738}" srcOrd="0" destOrd="0" presId="urn:microsoft.com/office/officeart/2016/7/layout/LinearBlockProcessNumbered"/>
    <dgm:cxn modelId="{D16CD2DE-D1E4-4D18-AC29-E627BEF2F315}" type="presParOf" srcId="{2C884515-81D8-4873-8435-37AED721AA74}" destId="{30805C79-1200-43F1-A842-C779E9F0C073}" srcOrd="1" destOrd="0" presId="urn:microsoft.com/office/officeart/2016/7/layout/LinearBlockProcessNumbered"/>
    <dgm:cxn modelId="{949C2E42-EE44-4DED-A89B-EFDC406AF77B}" type="presParOf" srcId="{2C884515-81D8-4873-8435-37AED721AA74}" destId="{9EDB3919-4BE6-4DB3-B531-FBE193BD5BA4}" srcOrd="2" destOrd="0" presId="urn:microsoft.com/office/officeart/2016/7/layout/LinearBlockProcessNumbered"/>
    <dgm:cxn modelId="{80177EC2-B1C4-4F9F-968E-771B51086878}" type="presParOf" srcId="{EA36886F-3B77-4E81-9C48-A9641F98638C}" destId="{3AC4EFED-3883-40D3-94E5-88F884D349DC}" srcOrd="3" destOrd="0" presId="urn:microsoft.com/office/officeart/2016/7/layout/LinearBlockProcessNumbered"/>
    <dgm:cxn modelId="{06C6EADB-EF80-420E-B512-DB864DCD2539}" type="presParOf" srcId="{EA36886F-3B77-4E81-9C48-A9641F98638C}" destId="{CBCDAEC6-EEFF-4C9D-90B4-B579E24F1256}" srcOrd="4" destOrd="0" presId="urn:microsoft.com/office/officeart/2016/7/layout/LinearBlockProcessNumbered"/>
    <dgm:cxn modelId="{A2EEF2A0-FE8D-4AA8-9178-E59D47C1ABBE}" type="presParOf" srcId="{CBCDAEC6-EEFF-4C9D-90B4-B579E24F1256}" destId="{5BDA4417-3A91-4B40-8B90-5607CB1B951A}" srcOrd="0" destOrd="0" presId="urn:microsoft.com/office/officeart/2016/7/layout/LinearBlockProcessNumbered"/>
    <dgm:cxn modelId="{70FC2E97-F9B7-426B-A34D-277B021EB3E7}" type="presParOf" srcId="{CBCDAEC6-EEFF-4C9D-90B4-B579E24F1256}" destId="{0C9CEF0A-99EA-4D48-A500-EC58380965B3}" srcOrd="1" destOrd="0" presId="urn:microsoft.com/office/officeart/2016/7/layout/LinearBlockProcessNumbered"/>
    <dgm:cxn modelId="{A119D653-F070-41F2-B578-D20EFA09FC24}" type="presParOf" srcId="{CBCDAEC6-EEFF-4C9D-90B4-B579E24F1256}" destId="{E2002F75-F9C6-4A38-945B-0885FDEEC890}" srcOrd="2" destOrd="0" presId="urn:microsoft.com/office/officeart/2016/7/layout/LinearBlockProcessNumbered"/>
    <dgm:cxn modelId="{9CC150B3-D6D7-4F57-847B-2F6D2572E5DE}" type="presParOf" srcId="{EA36886F-3B77-4E81-9C48-A9641F98638C}" destId="{18DD6379-04F1-4ECF-8D36-22C0AE492505}" srcOrd="5" destOrd="0" presId="urn:microsoft.com/office/officeart/2016/7/layout/LinearBlockProcessNumbered"/>
    <dgm:cxn modelId="{0EF6D90A-5659-4BB5-9023-65E066E7A388}" type="presParOf" srcId="{EA36886F-3B77-4E81-9C48-A9641F98638C}" destId="{DF2681E0-2EB6-401A-BC87-7961D6D08706}" srcOrd="6" destOrd="0" presId="urn:microsoft.com/office/officeart/2016/7/layout/LinearBlockProcessNumbered"/>
    <dgm:cxn modelId="{7AF53B62-F5B1-4644-A151-45D98F42F7B3}" type="presParOf" srcId="{DF2681E0-2EB6-401A-BC87-7961D6D08706}" destId="{D53837F3-3201-4113-AA7C-783E917ABB08}" srcOrd="0" destOrd="0" presId="urn:microsoft.com/office/officeart/2016/7/layout/LinearBlockProcessNumbered"/>
    <dgm:cxn modelId="{71E56AF6-3E45-4FAE-8C49-58816BC32B04}" type="presParOf" srcId="{DF2681E0-2EB6-401A-BC87-7961D6D08706}" destId="{055EDFAD-62EE-4005-A1BE-03DF93E1F4EE}" srcOrd="1" destOrd="0" presId="urn:microsoft.com/office/officeart/2016/7/layout/LinearBlockProcessNumbered"/>
    <dgm:cxn modelId="{7C08B866-1D4F-4E5E-B4F5-02345AE82A40}" type="presParOf" srcId="{DF2681E0-2EB6-401A-BC87-7961D6D08706}" destId="{66012B08-F4FA-4A3D-B392-F801BB028822}"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E061CBD-E4D9-43C3-9114-33250E914BA5}" type="doc">
      <dgm:prSet loTypeId="urn:microsoft.com/office/officeart/2005/8/layout/hChevron3" loCatId="process" qsTypeId="urn:microsoft.com/office/officeart/2005/8/quickstyle/simple1" qsCatId="simple" csTypeId="urn:microsoft.com/office/officeart/2005/8/colors/colorful1" csCatId="colorful" phldr="1"/>
      <dgm:spPr/>
      <dgm:t>
        <a:bodyPr/>
        <a:lstStyle/>
        <a:p>
          <a:endParaRPr lang="en-US"/>
        </a:p>
      </dgm:t>
    </dgm:pt>
    <dgm:pt modelId="{BB86FD14-A5B9-41DD-861D-9B2034885A4E}">
      <dgm:prSet/>
      <dgm:spPr/>
      <dgm:t>
        <a:bodyPr/>
        <a:lstStyle/>
        <a:p>
          <a:r>
            <a:rPr lang="uk-UA" dirty="0"/>
            <a:t>На відміну від інших реалізацій має менше обмежень:</a:t>
          </a:r>
          <a:endParaRPr lang="en-US" dirty="0"/>
        </a:p>
      </dgm:t>
    </dgm:pt>
    <dgm:pt modelId="{7D5100DD-B95C-43A9-B3E4-13EBD6F68501}" type="parTrans" cxnId="{ABC6C7FF-374B-4B03-B1AF-539683A28DA4}">
      <dgm:prSet/>
      <dgm:spPr/>
      <dgm:t>
        <a:bodyPr/>
        <a:lstStyle/>
        <a:p>
          <a:endParaRPr lang="en-US"/>
        </a:p>
      </dgm:t>
    </dgm:pt>
    <dgm:pt modelId="{6A3D8DF5-01FA-4AC4-BBC8-1582E795AFE5}" type="sibTrans" cxnId="{ABC6C7FF-374B-4B03-B1AF-539683A28DA4}">
      <dgm:prSet/>
      <dgm:spPr/>
      <dgm:t>
        <a:bodyPr/>
        <a:lstStyle/>
        <a:p>
          <a:endParaRPr lang="en-US"/>
        </a:p>
      </dgm:t>
    </dgm:pt>
    <dgm:pt modelId="{A6B66080-4682-4E41-AAD5-D04971DA0621}">
      <dgm:prSet/>
      <dgm:spPr/>
      <dgm:t>
        <a:bodyPr/>
        <a:lstStyle/>
        <a:p>
          <a:r>
            <a:rPr lang="uk-UA" b="1"/>
            <a:t>Циклічна черга має обмеження на пам’ять</a:t>
          </a:r>
          <a:endParaRPr lang="en-US"/>
        </a:p>
      </dgm:t>
    </dgm:pt>
    <dgm:pt modelId="{FC96C154-0681-4159-82D6-0BC334DA1B62}" type="parTrans" cxnId="{4F25BEB0-6BD0-4B95-B3B6-C4A61B42CC73}">
      <dgm:prSet/>
      <dgm:spPr/>
      <dgm:t>
        <a:bodyPr/>
        <a:lstStyle/>
        <a:p>
          <a:endParaRPr lang="en-US"/>
        </a:p>
      </dgm:t>
    </dgm:pt>
    <dgm:pt modelId="{DFBAD835-7600-47D1-B48D-7F8A9E8ACC97}" type="sibTrans" cxnId="{4F25BEB0-6BD0-4B95-B3B6-C4A61B42CC73}">
      <dgm:prSet/>
      <dgm:spPr/>
      <dgm:t>
        <a:bodyPr/>
        <a:lstStyle/>
        <a:p>
          <a:endParaRPr lang="en-US"/>
        </a:p>
      </dgm:t>
    </dgm:pt>
    <dgm:pt modelId="{F6552435-15F8-461E-9707-ACADEBDE1920}">
      <dgm:prSet/>
      <dgm:spPr/>
      <dgm:t>
        <a:bodyPr/>
        <a:lstStyle/>
        <a:p>
          <a:r>
            <a:rPr lang="uk-UA" b="1"/>
            <a:t>Реалізація на списку </a:t>
          </a:r>
          <a:r>
            <a:rPr lang="uk-UA"/>
            <a:t>явно погіршує можливість зробити структуру </a:t>
          </a:r>
          <a:r>
            <a:rPr lang="uk-UA" b="1"/>
            <a:t>персистентною</a:t>
          </a:r>
          <a:endParaRPr lang="en-US"/>
        </a:p>
      </dgm:t>
    </dgm:pt>
    <dgm:pt modelId="{9314D8C5-DDBD-4808-A1FF-F330A76D6C1C}" type="parTrans" cxnId="{EC1227F4-FDE0-4B8E-90D5-5FC5B92C182F}">
      <dgm:prSet/>
      <dgm:spPr/>
      <dgm:t>
        <a:bodyPr/>
        <a:lstStyle/>
        <a:p>
          <a:endParaRPr lang="en-US"/>
        </a:p>
      </dgm:t>
    </dgm:pt>
    <dgm:pt modelId="{42065CCE-B3C6-4377-8748-C68A62FE89F9}" type="sibTrans" cxnId="{EC1227F4-FDE0-4B8E-90D5-5FC5B92C182F}">
      <dgm:prSet/>
      <dgm:spPr/>
      <dgm:t>
        <a:bodyPr/>
        <a:lstStyle/>
        <a:p>
          <a:endParaRPr lang="en-US"/>
        </a:p>
      </dgm:t>
    </dgm:pt>
    <dgm:pt modelId="{5490410C-6509-4B6C-825F-349573F74D25}">
      <dgm:prSet/>
      <dgm:spPr/>
      <dgm:t>
        <a:bodyPr/>
        <a:lstStyle/>
        <a:p>
          <a:r>
            <a:rPr lang="uk-UA"/>
            <a:t>Реалізація на двох стеках при спустошенні стеку, виділеного на операції взяття елементів з черги, бере </a:t>
          </a:r>
          <a:r>
            <a:rPr lang="uk-UA" b="1"/>
            <a:t>всі елементи з іншого стеку і переміщує </a:t>
          </a:r>
          <a:r>
            <a:rPr lang="uk-UA"/>
            <a:t>в цей — пікова складність </a:t>
          </a:r>
          <a:r>
            <a:rPr lang="en-GB"/>
            <a:t>O(n)</a:t>
          </a:r>
          <a:endParaRPr lang="en-US"/>
        </a:p>
      </dgm:t>
    </dgm:pt>
    <dgm:pt modelId="{0EA2B5F0-C626-467C-A5A6-D36B9103670B}" type="parTrans" cxnId="{74EC02D3-F317-48CA-AF54-22D42951A309}">
      <dgm:prSet/>
      <dgm:spPr/>
      <dgm:t>
        <a:bodyPr/>
        <a:lstStyle/>
        <a:p>
          <a:endParaRPr lang="en-US"/>
        </a:p>
      </dgm:t>
    </dgm:pt>
    <dgm:pt modelId="{AFC80937-0380-498D-8155-C4FC3D9AD706}" type="sibTrans" cxnId="{74EC02D3-F317-48CA-AF54-22D42951A309}">
      <dgm:prSet/>
      <dgm:spPr/>
      <dgm:t>
        <a:bodyPr/>
        <a:lstStyle/>
        <a:p>
          <a:endParaRPr lang="en-US"/>
        </a:p>
      </dgm:t>
    </dgm:pt>
    <dgm:pt modelId="{518FCC84-94F3-4757-B191-9D4CF37B9E7F}">
      <dgm:prSet/>
      <dgm:spPr/>
      <dgm:t>
        <a:bodyPr/>
        <a:lstStyle/>
        <a:p>
          <a:r>
            <a:rPr lang="uk-UA"/>
            <a:t>Саме черга на шести стеках працює завжди за </a:t>
          </a:r>
          <a:r>
            <a:rPr lang="en-GB"/>
            <a:t>O(1), </a:t>
          </a:r>
          <a:r>
            <a:rPr lang="uk-UA"/>
            <a:t>що відображає злагодження навантаження на обчислювальні системи, а реалізація на стеках значно спрощує переведення до персистентності</a:t>
          </a:r>
          <a:endParaRPr lang="en-US"/>
        </a:p>
      </dgm:t>
    </dgm:pt>
    <dgm:pt modelId="{6D9CD5C9-59AF-4549-867C-6C5DE39113B0}" type="parTrans" cxnId="{DCD20CBC-08EF-454E-AC79-F010A0466949}">
      <dgm:prSet/>
      <dgm:spPr/>
      <dgm:t>
        <a:bodyPr/>
        <a:lstStyle/>
        <a:p>
          <a:endParaRPr lang="en-US"/>
        </a:p>
      </dgm:t>
    </dgm:pt>
    <dgm:pt modelId="{630108D8-59BB-4068-8848-2776FEAE89BC}" type="sibTrans" cxnId="{DCD20CBC-08EF-454E-AC79-F010A0466949}">
      <dgm:prSet/>
      <dgm:spPr/>
      <dgm:t>
        <a:bodyPr/>
        <a:lstStyle/>
        <a:p>
          <a:endParaRPr lang="en-US"/>
        </a:p>
      </dgm:t>
    </dgm:pt>
    <dgm:pt modelId="{D04154F5-1E92-4A6B-9056-24133A789683}" type="pres">
      <dgm:prSet presAssocID="{5E061CBD-E4D9-43C3-9114-33250E914BA5}" presName="Name0" presStyleCnt="0">
        <dgm:presLayoutVars>
          <dgm:dir/>
          <dgm:resizeHandles val="exact"/>
        </dgm:presLayoutVars>
      </dgm:prSet>
      <dgm:spPr/>
    </dgm:pt>
    <dgm:pt modelId="{08A348D9-CDB5-4518-BE06-B5602EC70D21}" type="pres">
      <dgm:prSet presAssocID="{BB86FD14-A5B9-41DD-861D-9B2034885A4E}" presName="parAndChTx" presStyleLbl="node1" presStyleIdx="0" presStyleCnt="2">
        <dgm:presLayoutVars>
          <dgm:bulletEnabled val="1"/>
        </dgm:presLayoutVars>
      </dgm:prSet>
      <dgm:spPr/>
    </dgm:pt>
    <dgm:pt modelId="{5BFDB50B-65F3-40F6-8A83-09414C030D20}" type="pres">
      <dgm:prSet presAssocID="{6A3D8DF5-01FA-4AC4-BBC8-1582E795AFE5}" presName="parAndChSpace" presStyleCnt="0"/>
      <dgm:spPr/>
    </dgm:pt>
    <dgm:pt modelId="{F55AE648-18EA-46B7-8483-660F8BCD75F3}" type="pres">
      <dgm:prSet presAssocID="{518FCC84-94F3-4757-B191-9D4CF37B9E7F}" presName="parAndChTx" presStyleLbl="node1" presStyleIdx="1" presStyleCnt="2">
        <dgm:presLayoutVars>
          <dgm:bulletEnabled val="1"/>
        </dgm:presLayoutVars>
      </dgm:prSet>
      <dgm:spPr/>
    </dgm:pt>
  </dgm:ptLst>
  <dgm:cxnLst>
    <dgm:cxn modelId="{9982FE38-0198-46C0-9182-597B857B3B3D}" type="presOf" srcId="{5E061CBD-E4D9-43C3-9114-33250E914BA5}" destId="{D04154F5-1E92-4A6B-9056-24133A789683}" srcOrd="0" destOrd="0" presId="urn:microsoft.com/office/officeart/2005/8/layout/hChevron3"/>
    <dgm:cxn modelId="{A3C5D85E-3B93-48F7-AD0C-CDB46AD96391}" type="presOf" srcId="{BB86FD14-A5B9-41DD-861D-9B2034885A4E}" destId="{08A348D9-CDB5-4518-BE06-B5602EC70D21}" srcOrd="0" destOrd="0" presId="urn:microsoft.com/office/officeart/2005/8/layout/hChevron3"/>
    <dgm:cxn modelId="{BF4D0B42-B194-4C8B-B9E3-C62975E01B79}" type="presOf" srcId="{518FCC84-94F3-4757-B191-9D4CF37B9E7F}" destId="{F55AE648-18EA-46B7-8483-660F8BCD75F3}" srcOrd="0" destOrd="0" presId="urn:microsoft.com/office/officeart/2005/8/layout/hChevron3"/>
    <dgm:cxn modelId="{4F25BEB0-6BD0-4B95-B3B6-C4A61B42CC73}" srcId="{BB86FD14-A5B9-41DD-861D-9B2034885A4E}" destId="{A6B66080-4682-4E41-AAD5-D04971DA0621}" srcOrd="0" destOrd="0" parTransId="{FC96C154-0681-4159-82D6-0BC334DA1B62}" sibTransId="{DFBAD835-7600-47D1-B48D-7F8A9E8ACC97}"/>
    <dgm:cxn modelId="{DCD20CBC-08EF-454E-AC79-F010A0466949}" srcId="{5E061CBD-E4D9-43C3-9114-33250E914BA5}" destId="{518FCC84-94F3-4757-B191-9D4CF37B9E7F}" srcOrd="1" destOrd="0" parTransId="{6D9CD5C9-59AF-4549-867C-6C5DE39113B0}" sibTransId="{630108D8-59BB-4068-8848-2776FEAE89BC}"/>
    <dgm:cxn modelId="{0041A6BC-FB36-4999-A7E4-4F07AC08A502}" type="presOf" srcId="{F6552435-15F8-461E-9707-ACADEBDE1920}" destId="{08A348D9-CDB5-4518-BE06-B5602EC70D21}" srcOrd="0" destOrd="2" presId="urn:microsoft.com/office/officeart/2005/8/layout/hChevron3"/>
    <dgm:cxn modelId="{10017ECE-2107-4F1A-A508-9F33947B6FBB}" type="presOf" srcId="{5490410C-6509-4B6C-825F-349573F74D25}" destId="{08A348D9-CDB5-4518-BE06-B5602EC70D21}" srcOrd="0" destOrd="3" presId="urn:microsoft.com/office/officeart/2005/8/layout/hChevron3"/>
    <dgm:cxn modelId="{FAFDD5D2-0F07-4AEF-A941-9CB771F246C0}" type="presOf" srcId="{A6B66080-4682-4E41-AAD5-D04971DA0621}" destId="{08A348D9-CDB5-4518-BE06-B5602EC70D21}" srcOrd="0" destOrd="1" presId="urn:microsoft.com/office/officeart/2005/8/layout/hChevron3"/>
    <dgm:cxn modelId="{74EC02D3-F317-48CA-AF54-22D42951A309}" srcId="{BB86FD14-A5B9-41DD-861D-9B2034885A4E}" destId="{5490410C-6509-4B6C-825F-349573F74D25}" srcOrd="2" destOrd="0" parTransId="{0EA2B5F0-C626-467C-A5A6-D36B9103670B}" sibTransId="{AFC80937-0380-498D-8155-C4FC3D9AD706}"/>
    <dgm:cxn modelId="{EC1227F4-FDE0-4B8E-90D5-5FC5B92C182F}" srcId="{BB86FD14-A5B9-41DD-861D-9B2034885A4E}" destId="{F6552435-15F8-461E-9707-ACADEBDE1920}" srcOrd="1" destOrd="0" parTransId="{9314D8C5-DDBD-4808-A1FF-F330A76D6C1C}" sibTransId="{42065CCE-B3C6-4377-8748-C68A62FE89F9}"/>
    <dgm:cxn modelId="{ABC6C7FF-374B-4B03-B1AF-539683A28DA4}" srcId="{5E061CBD-E4D9-43C3-9114-33250E914BA5}" destId="{BB86FD14-A5B9-41DD-861D-9B2034885A4E}" srcOrd="0" destOrd="0" parTransId="{7D5100DD-B95C-43A9-B3E4-13EBD6F68501}" sibTransId="{6A3D8DF5-01FA-4AC4-BBC8-1582E795AFE5}"/>
    <dgm:cxn modelId="{DEE4713F-FC1D-4EEF-BB15-09F506BF2F17}" type="presParOf" srcId="{D04154F5-1E92-4A6B-9056-24133A789683}" destId="{08A348D9-CDB5-4518-BE06-B5602EC70D21}" srcOrd="0" destOrd="0" presId="urn:microsoft.com/office/officeart/2005/8/layout/hChevron3"/>
    <dgm:cxn modelId="{30E69D07-F571-479F-8068-12F041EC9D0C}" type="presParOf" srcId="{D04154F5-1E92-4A6B-9056-24133A789683}" destId="{5BFDB50B-65F3-40F6-8A83-09414C030D20}" srcOrd="1" destOrd="0" presId="urn:microsoft.com/office/officeart/2005/8/layout/hChevron3"/>
    <dgm:cxn modelId="{C330E61D-957C-4CA7-8ED7-67B16EC7012F}" type="presParOf" srcId="{D04154F5-1E92-4A6B-9056-24133A789683}" destId="{F55AE648-18EA-46B7-8483-660F8BCD75F3}" srcOrd="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3923C07-9FF3-4BA6-AFF0-FC948FDF7270}"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mc:AlternateContent xmlns:mc="http://schemas.openxmlformats.org/markup-compatibility/2006">
      <mc:Choice xmlns:a14="http://schemas.microsoft.com/office/drawing/2010/main" Requires="a14">
        <dgm:pt modelId="{E96B5C0A-CE06-43FB-8AB6-CEC28117C51D}">
          <dgm:prSet custT="1"/>
          <dgm:spPr/>
          <dgm:t>
            <a:bodyPr/>
            <a:lstStyle/>
            <a:p>
              <a:r>
                <a:rPr lang="uk-UA" sz="1800" dirty="0"/>
                <a:t>Під кінець процесу копіювання стек </a:t>
              </a:r>
              <a14:m>
                <m:oMath xmlns:m="http://schemas.openxmlformats.org/officeDocument/2006/math">
                  <m:r>
                    <a:rPr lang="en-US" sz="1800" b="1" i="1" dirty="0" smtClean="0">
                      <a:latin typeface="Cambria Math" panose="02040503050406030204" pitchFamily="18" charset="0"/>
                    </a:rPr>
                    <m:t>𝑹𝒊𝒈𝒉𝒕𝑪𝒐𝒑𝒚</m:t>
                  </m:r>
                </m:oMath>
              </a14:m>
              <a:r>
                <a:rPr lang="en-US" sz="1800" b="1" dirty="0"/>
                <a:t> </a:t>
              </a:r>
              <a:r>
                <a:rPr lang="uk-UA" sz="1800" b="1" dirty="0"/>
                <a:t>може не опустіти</a:t>
              </a:r>
              <a:r>
                <a:rPr lang="uk-UA" sz="1800" dirty="0"/>
                <a:t>, тому після заміни його на </a:t>
              </a:r>
              <a14:m>
                <m:oMath xmlns:m="http://schemas.openxmlformats.org/officeDocument/2006/math">
                  <m:r>
                    <a:rPr lang="en-GB" sz="1800" i="1" dirty="0" smtClean="0">
                      <a:latin typeface="Cambria Math" panose="02040503050406030204" pitchFamily="18" charset="0"/>
                    </a:rPr>
                    <m:t>𝑅𝑖𝑔h𝑡𝐶𝑜𝑝𝑦𝑅𝑒𝑠𝑒𝑟𝑣𝑒</m:t>
                  </m:r>
                </m:oMath>
              </a14:m>
              <a:r>
                <a:rPr lang="uk-UA" sz="1800" dirty="0"/>
                <a:t>,</a:t>
              </a:r>
              <a:r>
                <a:rPr lang="en-GB" sz="1800" dirty="0"/>
                <a:t> </a:t>
              </a:r>
              <a:r>
                <a:rPr lang="uk-UA" sz="1800" dirty="0"/>
                <a:t>в останньому збережуться елементи, які були в </a:t>
              </a:r>
              <a14:m>
                <m:oMath xmlns:m="http://schemas.openxmlformats.org/officeDocument/2006/math">
                  <m:r>
                    <a:rPr lang="en-GB" sz="1800" i="1" dirty="0" smtClean="0">
                      <a:latin typeface="Cambria Math" panose="02040503050406030204" pitchFamily="18" charset="0"/>
                    </a:rPr>
                    <m:t>𝑅𝑖𝑔𝑡h</m:t>
                  </m:r>
                </m:oMath>
              </a14:m>
              <a:r>
                <a:rPr lang="en-GB" sz="1800" dirty="0"/>
                <a:t>, </a:t>
              </a:r>
              <a:r>
                <a:rPr lang="uk-UA" sz="1800" dirty="0"/>
                <a:t>тому їх можна просто </a:t>
              </a:r>
              <a:r>
                <a:rPr lang="uk-UA" sz="1800" b="1" dirty="0"/>
                <a:t>вивільняти</a:t>
              </a:r>
              <a:r>
                <a:rPr lang="en-GB" sz="1800" b="1" dirty="0"/>
                <a:t> </a:t>
              </a:r>
              <a:r>
                <a:rPr lang="uk-UA" sz="1800" b="1" dirty="0"/>
                <a:t>в звичайному режимі</a:t>
              </a:r>
              <a:endParaRPr lang="en-US" sz="1800" b="1" dirty="0"/>
            </a:p>
          </dgm:t>
        </dgm:pt>
      </mc:Choice>
      <mc:Fallback>
        <dgm:pt modelId="{E96B5C0A-CE06-43FB-8AB6-CEC28117C51D}">
          <dgm:prSet custT="1"/>
          <dgm:spPr/>
          <dgm:t>
            <a:bodyPr/>
            <a:lstStyle/>
            <a:p>
              <a:r>
                <a:rPr lang="uk-UA" sz="1800" dirty="0"/>
                <a:t>Під кінець процесу копіювання стек </a:t>
              </a:r>
              <a:r>
                <a:rPr lang="en-US" sz="1800" b="1" i="0" dirty="0">
                  <a:latin typeface="Cambria Math" panose="02040503050406030204" pitchFamily="18" charset="0"/>
                </a:rPr>
                <a:t>𝑹𝒊𝒈𝒉𝒕𝑪𝒐𝒑𝒚</a:t>
              </a:r>
              <a:r>
                <a:rPr lang="en-US" sz="1800" b="1" dirty="0"/>
                <a:t> </a:t>
              </a:r>
              <a:r>
                <a:rPr lang="uk-UA" sz="1800" b="1" dirty="0"/>
                <a:t>може не опустіти</a:t>
              </a:r>
              <a:r>
                <a:rPr lang="uk-UA" sz="1800" dirty="0"/>
                <a:t>, тому після заміни його на </a:t>
              </a:r>
              <a:r>
                <a:rPr lang="en-GB" sz="1800" i="0" dirty="0">
                  <a:latin typeface="Cambria Math" panose="02040503050406030204" pitchFamily="18" charset="0"/>
                </a:rPr>
                <a:t>𝑅𝑖𝑔ℎ𝑡𝐶𝑜𝑝𝑦𝑅𝑒𝑠𝑒𝑟𝑣𝑒</a:t>
              </a:r>
              <a:r>
                <a:rPr lang="uk-UA" sz="1800" dirty="0"/>
                <a:t>,</a:t>
              </a:r>
              <a:r>
                <a:rPr lang="en-GB" sz="1800" dirty="0"/>
                <a:t> </a:t>
              </a:r>
              <a:r>
                <a:rPr lang="uk-UA" sz="1800" dirty="0"/>
                <a:t>в останньому збережуться елементи, які були в </a:t>
              </a:r>
              <a:r>
                <a:rPr lang="en-GB" sz="1800" i="0" dirty="0">
                  <a:latin typeface="Cambria Math" panose="02040503050406030204" pitchFamily="18" charset="0"/>
                </a:rPr>
                <a:t>𝑅𝑖𝑔𝑡ℎ</a:t>
              </a:r>
              <a:r>
                <a:rPr lang="en-GB" sz="1800" dirty="0"/>
                <a:t>, </a:t>
              </a:r>
              <a:r>
                <a:rPr lang="uk-UA" sz="1800" dirty="0"/>
                <a:t>тому їх можна просто </a:t>
              </a:r>
              <a:r>
                <a:rPr lang="uk-UA" sz="1800" b="1" dirty="0"/>
                <a:t>вивільняти</a:t>
              </a:r>
              <a:r>
                <a:rPr lang="en-GB" sz="1800" b="1" dirty="0"/>
                <a:t> </a:t>
              </a:r>
              <a:r>
                <a:rPr lang="uk-UA" sz="1800" b="1" dirty="0"/>
                <a:t>в звичайному режимі</a:t>
              </a:r>
              <a:endParaRPr lang="en-US" sz="1800" b="1" dirty="0"/>
            </a:p>
          </dgm:t>
        </dgm:pt>
      </mc:Fallback>
    </mc:AlternateContent>
    <dgm:pt modelId="{0AB04E1F-21FD-4B87-83F5-5C7C0D595BAC}" type="parTrans" cxnId="{418FDCD3-84FC-458E-A284-510E45B55560}">
      <dgm:prSet/>
      <dgm:spPr/>
      <dgm:t>
        <a:bodyPr/>
        <a:lstStyle/>
        <a:p>
          <a:endParaRPr lang="en-US"/>
        </a:p>
      </dgm:t>
    </dgm:pt>
    <dgm:pt modelId="{B211A41C-E735-49CD-9B1C-5683F19E12BB}" type="sibTrans" cxnId="{418FDCD3-84FC-458E-A284-510E45B55560}">
      <dgm:prSet phldrT="01" phldr="0"/>
      <dgm:spPr/>
      <dgm:t>
        <a:bodyPr/>
        <a:lstStyle/>
        <a:p>
          <a:r>
            <a:rPr lang="en-US"/>
            <a:t>01</a:t>
          </a:r>
          <a:endParaRPr lang="en-US" dirty="0"/>
        </a:p>
      </dgm:t>
    </dgm:pt>
    <mc:AlternateContent xmlns:mc="http://schemas.openxmlformats.org/markup-compatibility/2006">
      <mc:Choice xmlns:a14="http://schemas.microsoft.com/office/drawing/2010/main" Requires="a14">
        <dgm:pt modelId="{4F3F36E9-1C2D-45BB-B9F2-05364B51B1E6}">
          <dgm:prSet custT="1"/>
          <dgm:spPr/>
          <dgm:t>
            <a:bodyPr/>
            <a:lstStyle/>
            <a:p>
              <a:r>
                <a:rPr lang="uk-UA" sz="1800" dirty="0"/>
                <a:t>При операціях </a:t>
              </a:r>
              <a14:m>
                <m:oMath xmlns:m="http://schemas.openxmlformats.org/officeDocument/2006/math">
                  <m:r>
                    <a:rPr lang="en-US" sz="1800" i="1" dirty="0" smtClean="0">
                      <a:latin typeface="Cambria Math" panose="02040503050406030204" pitchFamily="18" charset="0"/>
                    </a:rPr>
                    <m:t>𝑝𝑜𝑝</m:t>
                  </m:r>
                  <m:r>
                    <a:rPr lang="en-US" sz="1800" i="1" dirty="0" smtClean="0">
                      <a:latin typeface="Cambria Math" panose="02040503050406030204" pitchFamily="18" charset="0"/>
                    </a:rPr>
                    <m:t>() </m:t>
                  </m:r>
                </m:oMath>
              </a14:m>
              <a:r>
                <a:rPr lang="uk-UA" sz="1800" dirty="0"/>
                <a:t>під час </a:t>
              </a:r>
              <a:r>
                <a:rPr lang="uk-UA" sz="1800" dirty="0" err="1"/>
                <a:t>перекопійовування</a:t>
              </a:r>
              <a:r>
                <a:rPr lang="uk-UA" sz="1800" dirty="0"/>
                <a:t> виявиться, що елементи, що розташовані у порядку від останнього у </a:t>
              </a:r>
              <a:r>
                <a:rPr lang="uk-UA" sz="1800" dirty="0" err="1"/>
                <a:t>стекові</a:t>
              </a:r>
              <a:r>
                <a:rPr lang="uk-UA" sz="1800" dirty="0"/>
                <a:t> </a:t>
              </a:r>
              <a14:m>
                <m:oMath xmlns:m="http://schemas.openxmlformats.org/officeDocument/2006/math">
                  <m:r>
                    <a:rPr lang="en-GB" sz="1800" i="1" dirty="0" smtClean="0">
                      <a:latin typeface="Cambria Math" panose="02040503050406030204" pitchFamily="18" charset="0"/>
                    </a:rPr>
                    <m:t>𝑀𝑒𝑑𝑖𝑎𝑡𝑒</m:t>
                  </m:r>
                </m:oMath>
              </a14:m>
              <a:r>
                <a:rPr lang="uk-UA" sz="1800" dirty="0"/>
                <a:t> </a:t>
              </a:r>
              <a:r>
                <a:rPr lang="uk-UA" sz="1800" b="1" dirty="0"/>
                <a:t>надлишкові</a:t>
              </a:r>
              <a:r>
                <a:rPr lang="uk-UA" sz="1800" dirty="0"/>
                <a:t> й їх варто </a:t>
              </a:r>
              <a:r>
                <a:rPr lang="uk-UA" sz="1800" b="1" dirty="0"/>
                <a:t>викинути</a:t>
              </a:r>
              <a:r>
                <a:rPr lang="uk-UA" sz="1800" dirty="0"/>
                <a:t> (вони були взяті раніше операціями </a:t>
              </a:r>
              <a14:m>
                <m:oMath xmlns:m="http://schemas.openxmlformats.org/officeDocument/2006/math">
                  <m:r>
                    <a:rPr lang="en-US" sz="1800" i="1" dirty="0" smtClean="0">
                      <a:latin typeface="Cambria Math" panose="02040503050406030204" pitchFamily="18" charset="0"/>
                    </a:rPr>
                    <m:t>𝑝𝑜𝑝</m:t>
                  </m:r>
                  <m:r>
                    <a:rPr lang="uk-UA" sz="1800" i="1" dirty="0">
                      <a:latin typeface="Cambria Math" panose="02040503050406030204" pitchFamily="18" charset="0"/>
                    </a:rPr>
                    <m:t>()</m:t>
                  </m:r>
                </m:oMath>
              </a14:m>
              <a:r>
                <a:rPr lang="uk-UA" sz="1800" dirty="0"/>
                <a:t>)</a:t>
              </a:r>
              <a:endParaRPr lang="en-US" sz="1800" dirty="0"/>
            </a:p>
          </dgm:t>
        </dgm:pt>
      </mc:Choice>
      <mc:Fallback>
        <dgm:pt modelId="{4F3F36E9-1C2D-45BB-B9F2-05364B51B1E6}">
          <dgm:prSet custT="1"/>
          <dgm:spPr/>
          <dgm:t>
            <a:bodyPr/>
            <a:lstStyle/>
            <a:p>
              <a:r>
                <a:rPr lang="uk-UA" sz="1800" dirty="0"/>
                <a:t>При операціях </a:t>
              </a:r>
              <a:r>
                <a:rPr lang="en-US" sz="1800" i="0" dirty="0">
                  <a:latin typeface="Cambria Math" panose="02040503050406030204" pitchFamily="18" charset="0"/>
                </a:rPr>
                <a:t>𝑝𝑜𝑝() </a:t>
              </a:r>
              <a:r>
                <a:rPr lang="uk-UA" sz="1800" dirty="0"/>
                <a:t>під час </a:t>
              </a:r>
              <a:r>
                <a:rPr lang="uk-UA" sz="1800" dirty="0" err="1"/>
                <a:t>перекопійовування</a:t>
              </a:r>
              <a:r>
                <a:rPr lang="uk-UA" sz="1800" dirty="0"/>
                <a:t> виявиться, що елементи, що розташовані у порядку від останнього у </a:t>
              </a:r>
              <a:r>
                <a:rPr lang="uk-UA" sz="1800" dirty="0" err="1"/>
                <a:t>стекові</a:t>
              </a:r>
              <a:r>
                <a:rPr lang="uk-UA" sz="1800" dirty="0"/>
                <a:t> </a:t>
              </a:r>
              <a:r>
                <a:rPr lang="en-GB" sz="1800" i="0" dirty="0">
                  <a:latin typeface="Cambria Math" panose="02040503050406030204" pitchFamily="18" charset="0"/>
                </a:rPr>
                <a:t>𝑀𝑒𝑑𝑖𝑎𝑡𝑒</a:t>
              </a:r>
              <a:r>
                <a:rPr lang="uk-UA" sz="1800" dirty="0"/>
                <a:t> </a:t>
              </a:r>
              <a:r>
                <a:rPr lang="uk-UA" sz="1800" b="1" dirty="0"/>
                <a:t>надлишкові</a:t>
              </a:r>
              <a:r>
                <a:rPr lang="uk-UA" sz="1800" dirty="0"/>
                <a:t> й їх варто </a:t>
              </a:r>
              <a:r>
                <a:rPr lang="uk-UA" sz="1800" b="1" dirty="0"/>
                <a:t>викинути</a:t>
              </a:r>
              <a:r>
                <a:rPr lang="uk-UA" sz="1800" dirty="0"/>
                <a:t> (вони були взяті раніше операціями </a:t>
              </a:r>
              <a:r>
                <a:rPr lang="en-US" sz="1800" i="0" dirty="0">
                  <a:latin typeface="Cambria Math" panose="02040503050406030204" pitchFamily="18" charset="0"/>
                </a:rPr>
                <a:t>𝑝𝑜𝑝</a:t>
              </a:r>
              <a:r>
                <a:rPr lang="uk-UA" sz="1800" i="0" dirty="0">
                  <a:latin typeface="Cambria Math" panose="02040503050406030204" pitchFamily="18" charset="0"/>
                </a:rPr>
                <a:t>()</a:t>
              </a:r>
              <a:r>
                <a:rPr lang="uk-UA" sz="1800" dirty="0"/>
                <a:t>)</a:t>
              </a:r>
              <a:endParaRPr lang="en-US" sz="1800" dirty="0"/>
            </a:p>
          </dgm:t>
        </dgm:pt>
      </mc:Fallback>
    </mc:AlternateContent>
    <dgm:pt modelId="{19C7D5EB-A984-4637-8BC8-60F5B4917241}" type="parTrans" cxnId="{CDA6F7A3-D0DE-472D-AC67-8F3454FC4735}">
      <dgm:prSet/>
      <dgm:spPr/>
      <dgm:t>
        <a:bodyPr/>
        <a:lstStyle/>
        <a:p>
          <a:endParaRPr lang="en-US"/>
        </a:p>
      </dgm:t>
    </dgm:pt>
    <dgm:pt modelId="{E09A8EA4-BC09-403A-845C-FE88063D4A47}" type="sibTrans" cxnId="{CDA6F7A3-D0DE-472D-AC67-8F3454FC4735}">
      <dgm:prSet phldrT="02" phldr="0"/>
      <dgm:spPr/>
      <dgm:t>
        <a:bodyPr/>
        <a:lstStyle/>
        <a:p>
          <a:r>
            <a:rPr lang="en-US"/>
            <a:t>02</a:t>
          </a:r>
        </a:p>
      </dgm:t>
    </dgm:pt>
    <mc:AlternateContent xmlns:mc="http://schemas.openxmlformats.org/markup-compatibility/2006">
      <mc:Choice xmlns:a14="http://schemas.microsoft.com/office/drawing/2010/main" Requires="a14">
        <dgm:pt modelId="{2703349D-C230-4A7C-9C03-BAC04C8496F4}">
          <dgm:prSet custT="1"/>
          <dgm:spPr/>
          <dgm:t>
            <a:bodyPr/>
            <a:lstStyle/>
            <a:p>
              <a:r>
                <a:rPr lang="uk-UA" sz="1800" dirty="0"/>
                <a:t>Щоб знати, коли не варто перекидати елементи стеку </a:t>
              </a:r>
              <a14:m>
                <m:oMath xmlns:m="http://schemas.openxmlformats.org/officeDocument/2006/math">
                  <m:r>
                    <a:rPr lang="en-GB" sz="1800" i="1" dirty="0" smtClean="0">
                      <a:latin typeface="Cambria Math" panose="02040503050406030204" pitchFamily="18" charset="0"/>
                    </a:rPr>
                    <m:t>𝑀𝑒𝑑𝑖𝑎𝑡𝑒</m:t>
                  </m:r>
                </m:oMath>
              </a14:m>
              <a:r>
                <a:rPr lang="uk-UA" sz="1800" dirty="0"/>
                <a:t>, а видаляти їх, можна </a:t>
              </a:r>
              <a:r>
                <a:rPr lang="uk-UA" sz="1800" b="1" dirty="0"/>
                <a:t>завести лічильник</a:t>
              </a:r>
              <a:r>
                <a:rPr lang="uk-UA" sz="1800" dirty="0"/>
                <a:t> кількості вже взятих елементів зі стеку на копіювання та взятих при операціях </a:t>
              </a:r>
              <a14:m>
                <m:oMath xmlns:m="http://schemas.openxmlformats.org/officeDocument/2006/math">
                  <m:r>
                    <a:rPr lang="en-US" sz="1800" i="1" dirty="0" smtClean="0">
                      <a:latin typeface="Cambria Math" panose="02040503050406030204" pitchFamily="18" charset="0"/>
                    </a:rPr>
                    <m:t>𝑝</m:t>
                  </m:r>
                  <m:r>
                    <a:rPr lang="en-GB" sz="1800" i="1" dirty="0">
                      <a:latin typeface="Cambria Math" panose="02040503050406030204" pitchFamily="18" charset="0"/>
                    </a:rPr>
                    <m:t>𝑜𝑝</m:t>
                  </m:r>
                  <m:r>
                    <a:rPr lang="en-GB" sz="1800" i="1" dirty="0">
                      <a:latin typeface="Cambria Math" panose="02040503050406030204" pitchFamily="18" charset="0"/>
                    </a:rPr>
                    <m:t>()</m:t>
                  </m:r>
                </m:oMath>
              </a14:m>
              <a:r>
                <a:rPr lang="uk-UA" sz="1800" dirty="0"/>
                <a:t>.</a:t>
              </a:r>
              <a:endParaRPr lang="en-US" sz="1800" dirty="0"/>
            </a:p>
          </dgm:t>
        </dgm:pt>
      </mc:Choice>
      <mc:Fallback>
        <dgm:pt modelId="{2703349D-C230-4A7C-9C03-BAC04C8496F4}">
          <dgm:prSet custT="1"/>
          <dgm:spPr/>
          <dgm:t>
            <a:bodyPr/>
            <a:lstStyle/>
            <a:p>
              <a:r>
                <a:rPr lang="uk-UA" sz="1800" dirty="0"/>
                <a:t>Щоб знати, коли не варто перекидати елементи стеку </a:t>
              </a:r>
              <a:r>
                <a:rPr lang="en-GB" sz="1800" i="0" dirty="0">
                  <a:latin typeface="Cambria Math" panose="02040503050406030204" pitchFamily="18" charset="0"/>
                </a:rPr>
                <a:t>𝑀𝑒𝑑𝑖𝑎𝑡𝑒</a:t>
              </a:r>
              <a:r>
                <a:rPr lang="uk-UA" sz="1800" dirty="0"/>
                <a:t>, а видаляти їх, можна </a:t>
              </a:r>
              <a:r>
                <a:rPr lang="uk-UA" sz="1800" b="1" dirty="0"/>
                <a:t>завести лічильник</a:t>
              </a:r>
              <a:r>
                <a:rPr lang="uk-UA" sz="1800" dirty="0"/>
                <a:t> кількості вже взятих елементів зі стеку на копіювання та взятих при операціях </a:t>
              </a:r>
              <a:r>
                <a:rPr lang="en-US" sz="1800" i="0" dirty="0">
                  <a:latin typeface="Cambria Math" panose="02040503050406030204" pitchFamily="18" charset="0"/>
                </a:rPr>
                <a:t>𝑝</a:t>
              </a:r>
              <a:r>
                <a:rPr lang="en-GB" sz="1800" i="0" dirty="0">
                  <a:latin typeface="Cambria Math" panose="02040503050406030204" pitchFamily="18" charset="0"/>
                </a:rPr>
                <a:t>𝑜𝑝()</a:t>
              </a:r>
              <a:r>
                <a:rPr lang="uk-UA" sz="1800" dirty="0"/>
                <a:t>.</a:t>
              </a:r>
              <a:endParaRPr lang="en-US" sz="1800" dirty="0"/>
            </a:p>
          </dgm:t>
        </dgm:pt>
      </mc:Fallback>
    </mc:AlternateContent>
    <dgm:pt modelId="{E9997621-4B49-45F3-902C-D8DC9996B9B7}" type="parTrans" cxnId="{F7347149-BD29-4CF3-BE35-0B23D90C6493}">
      <dgm:prSet/>
      <dgm:spPr/>
      <dgm:t>
        <a:bodyPr/>
        <a:lstStyle/>
        <a:p>
          <a:endParaRPr lang="en-US"/>
        </a:p>
      </dgm:t>
    </dgm:pt>
    <dgm:pt modelId="{37F2C451-DEA1-40E0-A329-03C97B4BD713}" type="sibTrans" cxnId="{F7347149-BD29-4CF3-BE35-0B23D90C6493}">
      <dgm:prSet phldrT="03" phldr="0"/>
      <dgm:spPr/>
      <dgm:t>
        <a:bodyPr/>
        <a:lstStyle/>
        <a:p>
          <a:r>
            <a:rPr lang="en-US"/>
            <a:t>03</a:t>
          </a:r>
        </a:p>
      </dgm:t>
    </dgm:pt>
    <dgm:pt modelId="{E011E54D-CF71-40CD-BC52-65173746839D}" type="pres">
      <dgm:prSet presAssocID="{D3923C07-9FF3-4BA6-AFF0-FC948FDF7270}" presName="Name0" presStyleCnt="0">
        <dgm:presLayoutVars>
          <dgm:animLvl val="lvl"/>
          <dgm:resizeHandles val="exact"/>
        </dgm:presLayoutVars>
      </dgm:prSet>
      <dgm:spPr/>
    </dgm:pt>
    <dgm:pt modelId="{89FB65B4-20D7-41C7-BC20-6230C5511690}" type="pres">
      <dgm:prSet presAssocID="{E96B5C0A-CE06-43FB-8AB6-CEC28117C51D}" presName="compositeNode" presStyleCnt="0">
        <dgm:presLayoutVars>
          <dgm:bulletEnabled val="1"/>
        </dgm:presLayoutVars>
      </dgm:prSet>
      <dgm:spPr/>
    </dgm:pt>
    <dgm:pt modelId="{7859A2A4-A79F-4C8D-9DD4-5DD68354C405}" type="pres">
      <dgm:prSet presAssocID="{E96B5C0A-CE06-43FB-8AB6-CEC28117C51D}" presName="bgRect" presStyleLbl="alignNode1" presStyleIdx="0" presStyleCnt="3"/>
      <dgm:spPr/>
    </dgm:pt>
    <dgm:pt modelId="{00C6B573-97D4-4CD6-823A-B660500B7E11}" type="pres">
      <dgm:prSet presAssocID="{B211A41C-E735-49CD-9B1C-5683F19E12BB}" presName="sibTransNodeRect" presStyleLbl="alignNode1" presStyleIdx="0" presStyleCnt="3">
        <dgm:presLayoutVars>
          <dgm:chMax val="0"/>
          <dgm:bulletEnabled val="1"/>
        </dgm:presLayoutVars>
      </dgm:prSet>
      <dgm:spPr/>
    </dgm:pt>
    <dgm:pt modelId="{7DE6D97B-429E-4761-9921-C93FCEA37928}" type="pres">
      <dgm:prSet presAssocID="{E96B5C0A-CE06-43FB-8AB6-CEC28117C51D}" presName="nodeRect" presStyleLbl="alignNode1" presStyleIdx="0" presStyleCnt="3">
        <dgm:presLayoutVars>
          <dgm:bulletEnabled val="1"/>
        </dgm:presLayoutVars>
      </dgm:prSet>
      <dgm:spPr/>
    </dgm:pt>
    <dgm:pt modelId="{DD25D371-9FF0-48EA-833F-5C9D29C30C89}" type="pres">
      <dgm:prSet presAssocID="{B211A41C-E735-49CD-9B1C-5683F19E12BB}" presName="sibTrans" presStyleCnt="0"/>
      <dgm:spPr/>
    </dgm:pt>
    <dgm:pt modelId="{3D00F65C-9030-46DA-B732-FB6C77FB38FC}" type="pres">
      <dgm:prSet presAssocID="{4F3F36E9-1C2D-45BB-B9F2-05364B51B1E6}" presName="compositeNode" presStyleCnt="0">
        <dgm:presLayoutVars>
          <dgm:bulletEnabled val="1"/>
        </dgm:presLayoutVars>
      </dgm:prSet>
      <dgm:spPr/>
    </dgm:pt>
    <dgm:pt modelId="{9E9C972A-3B71-4542-A07A-B18AE658DA4D}" type="pres">
      <dgm:prSet presAssocID="{4F3F36E9-1C2D-45BB-B9F2-05364B51B1E6}" presName="bgRect" presStyleLbl="alignNode1" presStyleIdx="1" presStyleCnt="3"/>
      <dgm:spPr/>
    </dgm:pt>
    <dgm:pt modelId="{5563C23B-5D4F-43AF-B0A7-96738309BE44}" type="pres">
      <dgm:prSet presAssocID="{E09A8EA4-BC09-403A-845C-FE88063D4A47}" presName="sibTransNodeRect" presStyleLbl="alignNode1" presStyleIdx="1" presStyleCnt="3">
        <dgm:presLayoutVars>
          <dgm:chMax val="0"/>
          <dgm:bulletEnabled val="1"/>
        </dgm:presLayoutVars>
      </dgm:prSet>
      <dgm:spPr/>
    </dgm:pt>
    <dgm:pt modelId="{16F4D425-92CE-4B69-B1DB-DF863696348B}" type="pres">
      <dgm:prSet presAssocID="{4F3F36E9-1C2D-45BB-B9F2-05364B51B1E6}" presName="nodeRect" presStyleLbl="alignNode1" presStyleIdx="1" presStyleCnt="3">
        <dgm:presLayoutVars>
          <dgm:bulletEnabled val="1"/>
        </dgm:presLayoutVars>
      </dgm:prSet>
      <dgm:spPr/>
    </dgm:pt>
    <dgm:pt modelId="{9B24ADE5-F69F-4384-9570-550F7F928E56}" type="pres">
      <dgm:prSet presAssocID="{E09A8EA4-BC09-403A-845C-FE88063D4A47}" presName="sibTrans" presStyleCnt="0"/>
      <dgm:spPr/>
    </dgm:pt>
    <dgm:pt modelId="{D19D44CF-B19B-403A-A586-6A6181426EFF}" type="pres">
      <dgm:prSet presAssocID="{2703349D-C230-4A7C-9C03-BAC04C8496F4}" presName="compositeNode" presStyleCnt="0">
        <dgm:presLayoutVars>
          <dgm:bulletEnabled val="1"/>
        </dgm:presLayoutVars>
      </dgm:prSet>
      <dgm:spPr/>
    </dgm:pt>
    <dgm:pt modelId="{C8826522-A131-4537-99BB-27A32786ABC7}" type="pres">
      <dgm:prSet presAssocID="{2703349D-C230-4A7C-9C03-BAC04C8496F4}" presName="bgRect" presStyleLbl="alignNode1" presStyleIdx="2" presStyleCnt="3"/>
      <dgm:spPr/>
    </dgm:pt>
    <dgm:pt modelId="{0B668586-0D8B-426A-A064-4657FF4F4B89}" type="pres">
      <dgm:prSet presAssocID="{37F2C451-DEA1-40E0-A329-03C97B4BD713}" presName="sibTransNodeRect" presStyleLbl="alignNode1" presStyleIdx="2" presStyleCnt="3">
        <dgm:presLayoutVars>
          <dgm:chMax val="0"/>
          <dgm:bulletEnabled val="1"/>
        </dgm:presLayoutVars>
      </dgm:prSet>
      <dgm:spPr/>
    </dgm:pt>
    <dgm:pt modelId="{99D4212C-1AC7-45F0-A60E-DCBFD5DF1C02}" type="pres">
      <dgm:prSet presAssocID="{2703349D-C230-4A7C-9C03-BAC04C8496F4}" presName="nodeRect" presStyleLbl="alignNode1" presStyleIdx="2" presStyleCnt="3">
        <dgm:presLayoutVars>
          <dgm:bulletEnabled val="1"/>
        </dgm:presLayoutVars>
      </dgm:prSet>
      <dgm:spPr/>
    </dgm:pt>
  </dgm:ptLst>
  <dgm:cxnLst>
    <dgm:cxn modelId="{9F3D5E2C-3916-4956-9ECB-99AD15381C38}" type="presOf" srcId="{E09A8EA4-BC09-403A-845C-FE88063D4A47}" destId="{5563C23B-5D4F-43AF-B0A7-96738309BE44}" srcOrd="0" destOrd="0" presId="urn:microsoft.com/office/officeart/2016/7/layout/LinearBlockProcessNumbered"/>
    <dgm:cxn modelId="{19EC0839-6CC7-434D-B846-558A5DEDD8AB}" type="presOf" srcId="{4F3F36E9-1C2D-45BB-B9F2-05364B51B1E6}" destId="{9E9C972A-3B71-4542-A07A-B18AE658DA4D}" srcOrd="0" destOrd="0" presId="urn:microsoft.com/office/officeart/2016/7/layout/LinearBlockProcessNumbered"/>
    <dgm:cxn modelId="{F941D261-AFFB-4F77-8BB9-4A6327D917E2}" type="presOf" srcId="{D3923C07-9FF3-4BA6-AFF0-FC948FDF7270}" destId="{E011E54D-CF71-40CD-BC52-65173746839D}" srcOrd="0" destOrd="0" presId="urn:microsoft.com/office/officeart/2016/7/layout/LinearBlockProcessNumbered"/>
    <dgm:cxn modelId="{F7347149-BD29-4CF3-BE35-0B23D90C6493}" srcId="{D3923C07-9FF3-4BA6-AFF0-FC948FDF7270}" destId="{2703349D-C230-4A7C-9C03-BAC04C8496F4}" srcOrd="2" destOrd="0" parTransId="{E9997621-4B49-45F3-902C-D8DC9996B9B7}" sibTransId="{37F2C451-DEA1-40E0-A329-03C97B4BD713}"/>
    <dgm:cxn modelId="{5C18634A-4AA6-4E6B-AC02-D2D97926F067}" type="presOf" srcId="{37F2C451-DEA1-40E0-A329-03C97B4BD713}" destId="{0B668586-0D8B-426A-A064-4657FF4F4B89}" srcOrd="0" destOrd="0" presId="urn:microsoft.com/office/officeart/2016/7/layout/LinearBlockProcessNumbered"/>
    <dgm:cxn modelId="{A97F126C-50D6-493C-A709-B8AA149CB119}" type="presOf" srcId="{E96B5C0A-CE06-43FB-8AB6-CEC28117C51D}" destId="{7DE6D97B-429E-4761-9921-C93FCEA37928}" srcOrd="1" destOrd="0" presId="urn:microsoft.com/office/officeart/2016/7/layout/LinearBlockProcessNumbered"/>
    <dgm:cxn modelId="{AFE06372-BBF6-466D-98F0-92C7911E8177}" type="presOf" srcId="{2703349D-C230-4A7C-9C03-BAC04C8496F4}" destId="{99D4212C-1AC7-45F0-A60E-DCBFD5DF1C02}" srcOrd="1" destOrd="0" presId="urn:microsoft.com/office/officeart/2016/7/layout/LinearBlockProcessNumbered"/>
    <dgm:cxn modelId="{CDA6F7A3-D0DE-472D-AC67-8F3454FC4735}" srcId="{D3923C07-9FF3-4BA6-AFF0-FC948FDF7270}" destId="{4F3F36E9-1C2D-45BB-B9F2-05364B51B1E6}" srcOrd="1" destOrd="0" parTransId="{19C7D5EB-A984-4637-8BC8-60F5B4917241}" sibTransId="{E09A8EA4-BC09-403A-845C-FE88063D4A47}"/>
    <dgm:cxn modelId="{735B12AF-B30C-4121-80D5-A207D9182E18}" type="presOf" srcId="{4F3F36E9-1C2D-45BB-B9F2-05364B51B1E6}" destId="{16F4D425-92CE-4B69-B1DB-DF863696348B}" srcOrd="1" destOrd="0" presId="urn:microsoft.com/office/officeart/2016/7/layout/LinearBlockProcessNumbered"/>
    <dgm:cxn modelId="{7DD17ED3-9E56-45F6-BB95-ABFDF7200370}" type="presOf" srcId="{E96B5C0A-CE06-43FB-8AB6-CEC28117C51D}" destId="{7859A2A4-A79F-4C8D-9DD4-5DD68354C405}" srcOrd="0" destOrd="0" presId="urn:microsoft.com/office/officeart/2016/7/layout/LinearBlockProcessNumbered"/>
    <dgm:cxn modelId="{418FDCD3-84FC-458E-A284-510E45B55560}" srcId="{D3923C07-9FF3-4BA6-AFF0-FC948FDF7270}" destId="{E96B5C0A-CE06-43FB-8AB6-CEC28117C51D}" srcOrd="0" destOrd="0" parTransId="{0AB04E1F-21FD-4B87-83F5-5C7C0D595BAC}" sibTransId="{B211A41C-E735-49CD-9B1C-5683F19E12BB}"/>
    <dgm:cxn modelId="{10BF41D7-BD86-42AF-9519-57E39B1553B6}" type="presOf" srcId="{B211A41C-E735-49CD-9B1C-5683F19E12BB}" destId="{00C6B573-97D4-4CD6-823A-B660500B7E11}" srcOrd="0" destOrd="0" presId="urn:microsoft.com/office/officeart/2016/7/layout/LinearBlockProcessNumbered"/>
    <dgm:cxn modelId="{BE1AFEF4-CC45-4E4B-9CD0-DB37B7D06C10}" type="presOf" srcId="{2703349D-C230-4A7C-9C03-BAC04C8496F4}" destId="{C8826522-A131-4537-99BB-27A32786ABC7}" srcOrd="0" destOrd="0" presId="urn:microsoft.com/office/officeart/2016/7/layout/LinearBlockProcessNumbered"/>
    <dgm:cxn modelId="{4E836B3A-5800-4A7B-A5D8-943C7E528392}" type="presParOf" srcId="{E011E54D-CF71-40CD-BC52-65173746839D}" destId="{89FB65B4-20D7-41C7-BC20-6230C5511690}" srcOrd="0" destOrd="0" presId="urn:microsoft.com/office/officeart/2016/7/layout/LinearBlockProcessNumbered"/>
    <dgm:cxn modelId="{B5929E05-BC0F-4DF3-872D-A556FC3793F2}" type="presParOf" srcId="{89FB65B4-20D7-41C7-BC20-6230C5511690}" destId="{7859A2A4-A79F-4C8D-9DD4-5DD68354C405}" srcOrd="0" destOrd="0" presId="urn:microsoft.com/office/officeart/2016/7/layout/LinearBlockProcessNumbered"/>
    <dgm:cxn modelId="{4A9D269F-FD91-488F-8A7A-3BC9EC88432F}" type="presParOf" srcId="{89FB65B4-20D7-41C7-BC20-6230C5511690}" destId="{00C6B573-97D4-4CD6-823A-B660500B7E11}" srcOrd="1" destOrd="0" presId="urn:microsoft.com/office/officeart/2016/7/layout/LinearBlockProcessNumbered"/>
    <dgm:cxn modelId="{DC56D9D5-816D-48C1-B3E0-0D7D526C54A4}" type="presParOf" srcId="{89FB65B4-20D7-41C7-BC20-6230C5511690}" destId="{7DE6D97B-429E-4761-9921-C93FCEA37928}" srcOrd="2" destOrd="0" presId="urn:microsoft.com/office/officeart/2016/7/layout/LinearBlockProcessNumbered"/>
    <dgm:cxn modelId="{B031FAC7-94A7-4E00-8C1D-04B58B054402}" type="presParOf" srcId="{E011E54D-CF71-40CD-BC52-65173746839D}" destId="{DD25D371-9FF0-48EA-833F-5C9D29C30C89}" srcOrd="1" destOrd="0" presId="urn:microsoft.com/office/officeart/2016/7/layout/LinearBlockProcessNumbered"/>
    <dgm:cxn modelId="{4F4F958B-7A75-4812-A039-2D6AF77A418A}" type="presParOf" srcId="{E011E54D-CF71-40CD-BC52-65173746839D}" destId="{3D00F65C-9030-46DA-B732-FB6C77FB38FC}" srcOrd="2" destOrd="0" presId="urn:microsoft.com/office/officeart/2016/7/layout/LinearBlockProcessNumbered"/>
    <dgm:cxn modelId="{497FC701-1421-4BC3-A27A-16F535D4D0C2}" type="presParOf" srcId="{3D00F65C-9030-46DA-B732-FB6C77FB38FC}" destId="{9E9C972A-3B71-4542-A07A-B18AE658DA4D}" srcOrd="0" destOrd="0" presId="urn:microsoft.com/office/officeart/2016/7/layout/LinearBlockProcessNumbered"/>
    <dgm:cxn modelId="{1E0F1F70-7CB5-48E0-8B10-3AB536063C22}" type="presParOf" srcId="{3D00F65C-9030-46DA-B732-FB6C77FB38FC}" destId="{5563C23B-5D4F-43AF-B0A7-96738309BE44}" srcOrd="1" destOrd="0" presId="urn:microsoft.com/office/officeart/2016/7/layout/LinearBlockProcessNumbered"/>
    <dgm:cxn modelId="{E766858A-C2AC-4D3D-83C3-F7C2016102EB}" type="presParOf" srcId="{3D00F65C-9030-46DA-B732-FB6C77FB38FC}" destId="{16F4D425-92CE-4B69-B1DB-DF863696348B}" srcOrd="2" destOrd="0" presId="urn:microsoft.com/office/officeart/2016/7/layout/LinearBlockProcessNumbered"/>
    <dgm:cxn modelId="{E817958C-A7D7-4F45-ABF8-5F744C6B2BCC}" type="presParOf" srcId="{E011E54D-CF71-40CD-BC52-65173746839D}" destId="{9B24ADE5-F69F-4384-9570-550F7F928E56}" srcOrd="3" destOrd="0" presId="urn:microsoft.com/office/officeart/2016/7/layout/LinearBlockProcessNumbered"/>
    <dgm:cxn modelId="{F2C32F2E-F4EC-4007-9344-7864DED8335D}" type="presParOf" srcId="{E011E54D-CF71-40CD-BC52-65173746839D}" destId="{D19D44CF-B19B-403A-A586-6A6181426EFF}" srcOrd="4" destOrd="0" presId="urn:microsoft.com/office/officeart/2016/7/layout/LinearBlockProcessNumbered"/>
    <dgm:cxn modelId="{DDE421EE-9DFD-4299-9311-DF389599070E}" type="presParOf" srcId="{D19D44CF-B19B-403A-A586-6A6181426EFF}" destId="{C8826522-A131-4537-99BB-27A32786ABC7}" srcOrd="0" destOrd="0" presId="urn:microsoft.com/office/officeart/2016/7/layout/LinearBlockProcessNumbered"/>
    <dgm:cxn modelId="{51D98ABC-9373-4813-BB14-589E17576FEF}" type="presParOf" srcId="{D19D44CF-B19B-403A-A586-6A6181426EFF}" destId="{0B668586-0D8B-426A-A064-4657FF4F4B89}" srcOrd="1" destOrd="0" presId="urn:microsoft.com/office/officeart/2016/7/layout/LinearBlockProcessNumbered"/>
    <dgm:cxn modelId="{B2BC3837-D1DE-450C-9F0A-91B6D79E8B8C}" type="presParOf" srcId="{D19D44CF-B19B-403A-A586-6A6181426EFF}" destId="{99D4212C-1AC7-45F0-A60E-DCBFD5DF1C02}"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3923C07-9FF3-4BA6-AFF0-FC948FDF7270}"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E96B5C0A-CE06-43FB-8AB6-CEC28117C51D}">
      <dgm:prSet custT="1"/>
      <dgm:spPr>
        <a:blipFill>
          <a:blip xmlns:r="http://schemas.openxmlformats.org/officeDocument/2006/relationships" r:embed="rId1"/>
          <a:stretch>
            <a:fillRect b="-2140"/>
          </a:stretch>
        </a:blipFill>
      </dgm:spPr>
      <dgm:t>
        <a:bodyPr/>
        <a:lstStyle/>
        <a:p>
          <a:r>
            <a:rPr lang="uk-UA">
              <a:noFill/>
            </a:rPr>
            <a:t> </a:t>
          </a:r>
        </a:p>
      </dgm:t>
    </dgm:pt>
    <dgm:pt modelId="{0AB04E1F-21FD-4B87-83F5-5C7C0D595BAC}" type="parTrans" cxnId="{418FDCD3-84FC-458E-A284-510E45B55560}">
      <dgm:prSet/>
      <dgm:spPr/>
      <dgm:t>
        <a:bodyPr/>
        <a:lstStyle/>
        <a:p>
          <a:endParaRPr lang="en-US"/>
        </a:p>
      </dgm:t>
    </dgm:pt>
    <dgm:pt modelId="{B211A41C-E735-49CD-9B1C-5683F19E12BB}" type="sibTrans" cxnId="{418FDCD3-84FC-458E-A284-510E45B55560}">
      <dgm:prSet phldrT="01" phldr="0"/>
      <dgm:spPr/>
      <dgm:t>
        <a:bodyPr/>
        <a:lstStyle/>
        <a:p>
          <a:r>
            <a:rPr lang="en-US"/>
            <a:t>01</a:t>
          </a:r>
          <a:endParaRPr lang="en-US" dirty="0"/>
        </a:p>
      </dgm:t>
    </dgm:pt>
    <dgm:pt modelId="{4F3F36E9-1C2D-45BB-B9F2-05364B51B1E6}">
      <dgm:prSet custT="1"/>
      <dgm:spPr>
        <a:blipFill>
          <a:blip xmlns:r="http://schemas.openxmlformats.org/officeDocument/2006/relationships" r:embed="rId2"/>
          <a:stretch>
            <a:fillRect/>
          </a:stretch>
        </a:blipFill>
      </dgm:spPr>
      <dgm:t>
        <a:bodyPr/>
        <a:lstStyle/>
        <a:p>
          <a:r>
            <a:rPr lang="uk-UA">
              <a:noFill/>
            </a:rPr>
            <a:t> </a:t>
          </a:r>
        </a:p>
      </dgm:t>
    </dgm:pt>
    <dgm:pt modelId="{19C7D5EB-A984-4637-8BC8-60F5B4917241}" type="parTrans" cxnId="{CDA6F7A3-D0DE-472D-AC67-8F3454FC4735}">
      <dgm:prSet/>
      <dgm:spPr/>
      <dgm:t>
        <a:bodyPr/>
        <a:lstStyle/>
        <a:p>
          <a:endParaRPr lang="en-US"/>
        </a:p>
      </dgm:t>
    </dgm:pt>
    <dgm:pt modelId="{E09A8EA4-BC09-403A-845C-FE88063D4A47}" type="sibTrans" cxnId="{CDA6F7A3-D0DE-472D-AC67-8F3454FC4735}">
      <dgm:prSet phldrT="02" phldr="0"/>
      <dgm:spPr/>
      <dgm:t>
        <a:bodyPr/>
        <a:lstStyle/>
        <a:p>
          <a:r>
            <a:rPr lang="en-US"/>
            <a:t>02</a:t>
          </a:r>
        </a:p>
      </dgm:t>
    </dgm:pt>
    <dgm:pt modelId="{2703349D-C230-4A7C-9C03-BAC04C8496F4}">
      <dgm:prSet custT="1"/>
      <dgm:spPr>
        <a:blipFill>
          <a:blip xmlns:r="http://schemas.openxmlformats.org/officeDocument/2006/relationships" r:embed="rId3"/>
          <a:stretch>
            <a:fillRect/>
          </a:stretch>
        </a:blipFill>
      </dgm:spPr>
      <dgm:t>
        <a:bodyPr/>
        <a:lstStyle/>
        <a:p>
          <a:r>
            <a:rPr lang="uk-UA">
              <a:noFill/>
            </a:rPr>
            <a:t> </a:t>
          </a:r>
        </a:p>
      </dgm:t>
    </dgm:pt>
    <dgm:pt modelId="{E9997621-4B49-45F3-902C-D8DC9996B9B7}" type="parTrans" cxnId="{F7347149-BD29-4CF3-BE35-0B23D90C6493}">
      <dgm:prSet/>
      <dgm:spPr/>
      <dgm:t>
        <a:bodyPr/>
        <a:lstStyle/>
        <a:p>
          <a:endParaRPr lang="en-US"/>
        </a:p>
      </dgm:t>
    </dgm:pt>
    <dgm:pt modelId="{37F2C451-DEA1-40E0-A329-03C97B4BD713}" type="sibTrans" cxnId="{F7347149-BD29-4CF3-BE35-0B23D90C6493}">
      <dgm:prSet phldrT="03" phldr="0"/>
      <dgm:spPr/>
      <dgm:t>
        <a:bodyPr/>
        <a:lstStyle/>
        <a:p>
          <a:r>
            <a:rPr lang="en-US"/>
            <a:t>03</a:t>
          </a:r>
        </a:p>
      </dgm:t>
    </dgm:pt>
    <dgm:pt modelId="{E011E54D-CF71-40CD-BC52-65173746839D}" type="pres">
      <dgm:prSet presAssocID="{D3923C07-9FF3-4BA6-AFF0-FC948FDF7270}" presName="Name0" presStyleCnt="0">
        <dgm:presLayoutVars>
          <dgm:animLvl val="lvl"/>
          <dgm:resizeHandles val="exact"/>
        </dgm:presLayoutVars>
      </dgm:prSet>
      <dgm:spPr/>
    </dgm:pt>
    <dgm:pt modelId="{89FB65B4-20D7-41C7-BC20-6230C5511690}" type="pres">
      <dgm:prSet presAssocID="{E96B5C0A-CE06-43FB-8AB6-CEC28117C51D}" presName="compositeNode" presStyleCnt="0">
        <dgm:presLayoutVars>
          <dgm:bulletEnabled val="1"/>
        </dgm:presLayoutVars>
      </dgm:prSet>
      <dgm:spPr/>
    </dgm:pt>
    <dgm:pt modelId="{7859A2A4-A79F-4C8D-9DD4-5DD68354C405}" type="pres">
      <dgm:prSet presAssocID="{E96B5C0A-CE06-43FB-8AB6-CEC28117C51D}" presName="bgRect" presStyleLbl="alignNode1" presStyleIdx="0" presStyleCnt="3"/>
      <dgm:spPr/>
    </dgm:pt>
    <dgm:pt modelId="{00C6B573-97D4-4CD6-823A-B660500B7E11}" type="pres">
      <dgm:prSet presAssocID="{B211A41C-E735-49CD-9B1C-5683F19E12BB}" presName="sibTransNodeRect" presStyleLbl="alignNode1" presStyleIdx="0" presStyleCnt="3">
        <dgm:presLayoutVars>
          <dgm:chMax val="0"/>
          <dgm:bulletEnabled val="1"/>
        </dgm:presLayoutVars>
      </dgm:prSet>
      <dgm:spPr/>
    </dgm:pt>
    <dgm:pt modelId="{7DE6D97B-429E-4761-9921-C93FCEA37928}" type="pres">
      <dgm:prSet presAssocID="{E96B5C0A-CE06-43FB-8AB6-CEC28117C51D}" presName="nodeRect" presStyleLbl="alignNode1" presStyleIdx="0" presStyleCnt="3">
        <dgm:presLayoutVars>
          <dgm:bulletEnabled val="1"/>
        </dgm:presLayoutVars>
      </dgm:prSet>
      <dgm:spPr/>
    </dgm:pt>
    <dgm:pt modelId="{DD25D371-9FF0-48EA-833F-5C9D29C30C89}" type="pres">
      <dgm:prSet presAssocID="{B211A41C-E735-49CD-9B1C-5683F19E12BB}" presName="sibTrans" presStyleCnt="0"/>
      <dgm:spPr/>
    </dgm:pt>
    <dgm:pt modelId="{3D00F65C-9030-46DA-B732-FB6C77FB38FC}" type="pres">
      <dgm:prSet presAssocID="{4F3F36E9-1C2D-45BB-B9F2-05364B51B1E6}" presName="compositeNode" presStyleCnt="0">
        <dgm:presLayoutVars>
          <dgm:bulletEnabled val="1"/>
        </dgm:presLayoutVars>
      </dgm:prSet>
      <dgm:spPr/>
    </dgm:pt>
    <dgm:pt modelId="{9E9C972A-3B71-4542-A07A-B18AE658DA4D}" type="pres">
      <dgm:prSet presAssocID="{4F3F36E9-1C2D-45BB-B9F2-05364B51B1E6}" presName="bgRect" presStyleLbl="alignNode1" presStyleIdx="1" presStyleCnt="3"/>
      <dgm:spPr/>
    </dgm:pt>
    <dgm:pt modelId="{5563C23B-5D4F-43AF-B0A7-96738309BE44}" type="pres">
      <dgm:prSet presAssocID="{E09A8EA4-BC09-403A-845C-FE88063D4A47}" presName="sibTransNodeRect" presStyleLbl="alignNode1" presStyleIdx="1" presStyleCnt="3">
        <dgm:presLayoutVars>
          <dgm:chMax val="0"/>
          <dgm:bulletEnabled val="1"/>
        </dgm:presLayoutVars>
      </dgm:prSet>
      <dgm:spPr/>
    </dgm:pt>
    <dgm:pt modelId="{16F4D425-92CE-4B69-B1DB-DF863696348B}" type="pres">
      <dgm:prSet presAssocID="{4F3F36E9-1C2D-45BB-B9F2-05364B51B1E6}" presName="nodeRect" presStyleLbl="alignNode1" presStyleIdx="1" presStyleCnt="3">
        <dgm:presLayoutVars>
          <dgm:bulletEnabled val="1"/>
        </dgm:presLayoutVars>
      </dgm:prSet>
      <dgm:spPr/>
    </dgm:pt>
    <dgm:pt modelId="{9B24ADE5-F69F-4384-9570-550F7F928E56}" type="pres">
      <dgm:prSet presAssocID="{E09A8EA4-BC09-403A-845C-FE88063D4A47}" presName="sibTrans" presStyleCnt="0"/>
      <dgm:spPr/>
    </dgm:pt>
    <dgm:pt modelId="{D19D44CF-B19B-403A-A586-6A6181426EFF}" type="pres">
      <dgm:prSet presAssocID="{2703349D-C230-4A7C-9C03-BAC04C8496F4}" presName="compositeNode" presStyleCnt="0">
        <dgm:presLayoutVars>
          <dgm:bulletEnabled val="1"/>
        </dgm:presLayoutVars>
      </dgm:prSet>
      <dgm:spPr/>
    </dgm:pt>
    <dgm:pt modelId="{C8826522-A131-4537-99BB-27A32786ABC7}" type="pres">
      <dgm:prSet presAssocID="{2703349D-C230-4A7C-9C03-BAC04C8496F4}" presName="bgRect" presStyleLbl="alignNode1" presStyleIdx="2" presStyleCnt="3"/>
      <dgm:spPr/>
    </dgm:pt>
    <dgm:pt modelId="{0B668586-0D8B-426A-A064-4657FF4F4B89}" type="pres">
      <dgm:prSet presAssocID="{37F2C451-DEA1-40E0-A329-03C97B4BD713}" presName="sibTransNodeRect" presStyleLbl="alignNode1" presStyleIdx="2" presStyleCnt="3">
        <dgm:presLayoutVars>
          <dgm:chMax val="0"/>
          <dgm:bulletEnabled val="1"/>
        </dgm:presLayoutVars>
      </dgm:prSet>
      <dgm:spPr/>
    </dgm:pt>
    <dgm:pt modelId="{99D4212C-1AC7-45F0-A60E-DCBFD5DF1C02}" type="pres">
      <dgm:prSet presAssocID="{2703349D-C230-4A7C-9C03-BAC04C8496F4}" presName="nodeRect" presStyleLbl="alignNode1" presStyleIdx="2" presStyleCnt="3">
        <dgm:presLayoutVars>
          <dgm:bulletEnabled val="1"/>
        </dgm:presLayoutVars>
      </dgm:prSet>
      <dgm:spPr/>
    </dgm:pt>
  </dgm:ptLst>
  <dgm:cxnLst>
    <dgm:cxn modelId="{9F3D5E2C-3916-4956-9ECB-99AD15381C38}" type="presOf" srcId="{E09A8EA4-BC09-403A-845C-FE88063D4A47}" destId="{5563C23B-5D4F-43AF-B0A7-96738309BE44}" srcOrd="0" destOrd="0" presId="urn:microsoft.com/office/officeart/2016/7/layout/LinearBlockProcessNumbered"/>
    <dgm:cxn modelId="{19EC0839-6CC7-434D-B846-558A5DEDD8AB}" type="presOf" srcId="{4F3F36E9-1C2D-45BB-B9F2-05364B51B1E6}" destId="{9E9C972A-3B71-4542-A07A-B18AE658DA4D}" srcOrd="0" destOrd="0" presId="urn:microsoft.com/office/officeart/2016/7/layout/LinearBlockProcessNumbered"/>
    <dgm:cxn modelId="{F941D261-AFFB-4F77-8BB9-4A6327D917E2}" type="presOf" srcId="{D3923C07-9FF3-4BA6-AFF0-FC948FDF7270}" destId="{E011E54D-CF71-40CD-BC52-65173746839D}" srcOrd="0" destOrd="0" presId="urn:microsoft.com/office/officeart/2016/7/layout/LinearBlockProcessNumbered"/>
    <dgm:cxn modelId="{F7347149-BD29-4CF3-BE35-0B23D90C6493}" srcId="{D3923C07-9FF3-4BA6-AFF0-FC948FDF7270}" destId="{2703349D-C230-4A7C-9C03-BAC04C8496F4}" srcOrd="2" destOrd="0" parTransId="{E9997621-4B49-45F3-902C-D8DC9996B9B7}" sibTransId="{37F2C451-DEA1-40E0-A329-03C97B4BD713}"/>
    <dgm:cxn modelId="{5C18634A-4AA6-4E6B-AC02-D2D97926F067}" type="presOf" srcId="{37F2C451-DEA1-40E0-A329-03C97B4BD713}" destId="{0B668586-0D8B-426A-A064-4657FF4F4B89}" srcOrd="0" destOrd="0" presId="urn:microsoft.com/office/officeart/2016/7/layout/LinearBlockProcessNumbered"/>
    <dgm:cxn modelId="{A97F126C-50D6-493C-A709-B8AA149CB119}" type="presOf" srcId="{E96B5C0A-CE06-43FB-8AB6-CEC28117C51D}" destId="{7DE6D97B-429E-4761-9921-C93FCEA37928}" srcOrd="1" destOrd="0" presId="urn:microsoft.com/office/officeart/2016/7/layout/LinearBlockProcessNumbered"/>
    <dgm:cxn modelId="{AFE06372-BBF6-466D-98F0-92C7911E8177}" type="presOf" srcId="{2703349D-C230-4A7C-9C03-BAC04C8496F4}" destId="{99D4212C-1AC7-45F0-A60E-DCBFD5DF1C02}" srcOrd="1" destOrd="0" presId="urn:microsoft.com/office/officeart/2016/7/layout/LinearBlockProcessNumbered"/>
    <dgm:cxn modelId="{CDA6F7A3-D0DE-472D-AC67-8F3454FC4735}" srcId="{D3923C07-9FF3-4BA6-AFF0-FC948FDF7270}" destId="{4F3F36E9-1C2D-45BB-B9F2-05364B51B1E6}" srcOrd="1" destOrd="0" parTransId="{19C7D5EB-A984-4637-8BC8-60F5B4917241}" sibTransId="{E09A8EA4-BC09-403A-845C-FE88063D4A47}"/>
    <dgm:cxn modelId="{735B12AF-B30C-4121-80D5-A207D9182E18}" type="presOf" srcId="{4F3F36E9-1C2D-45BB-B9F2-05364B51B1E6}" destId="{16F4D425-92CE-4B69-B1DB-DF863696348B}" srcOrd="1" destOrd="0" presId="urn:microsoft.com/office/officeart/2016/7/layout/LinearBlockProcessNumbered"/>
    <dgm:cxn modelId="{7DD17ED3-9E56-45F6-BB95-ABFDF7200370}" type="presOf" srcId="{E96B5C0A-CE06-43FB-8AB6-CEC28117C51D}" destId="{7859A2A4-A79F-4C8D-9DD4-5DD68354C405}" srcOrd="0" destOrd="0" presId="urn:microsoft.com/office/officeart/2016/7/layout/LinearBlockProcessNumbered"/>
    <dgm:cxn modelId="{418FDCD3-84FC-458E-A284-510E45B55560}" srcId="{D3923C07-9FF3-4BA6-AFF0-FC948FDF7270}" destId="{E96B5C0A-CE06-43FB-8AB6-CEC28117C51D}" srcOrd="0" destOrd="0" parTransId="{0AB04E1F-21FD-4B87-83F5-5C7C0D595BAC}" sibTransId="{B211A41C-E735-49CD-9B1C-5683F19E12BB}"/>
    <dgm:cxn modelId="{10BF41D7-BD86-42AF-9519-57E39B1553B6}" type="presOf" srcId="{B211A41C-E735-49CD-9B1C-5683F19E12BB}" destId="{00C6B573-97D4-4CD6-823A-B660500B7E11}" srcOrd="0" destOrd="0" presId="urn:microsoft.com/office/officeart/2016/7/layout/LinearBlockProcessNumbered"/>
    <dgm:cxn modelId="{BE1AFEF4-CC45-4E4B-9CD0-DB37B7D06C10}" type="presOf" srcId="{2703349D-C230-4A7C-9C03-BAC04C8496F4}" destId="{C8826522-A131-4537-99BB-27A32786ABC7}" srcOrd="0" destOrd="0" presId="urn:microsoft.com/office/officeart/2016/7/layout/LinearBlockProcessNumbered"/>
    <dgm:cxn modelId="{4E836B3A-5800-4A7B-A5D8-943C7E528392}" type="presParOf" srcId="{E011E54D-CF71-40CD-BC52-65173746839D}" destId="{89FB65B4-20D7-41C7-BC20-6230C5511690}" srcOrd="0" destOrd="0" presId="urn:microsoft.com/office/officeart/2016/7/layout/LinearBlockProcessNumbered"/>
    <dgm:cxn modelId="{B5929E05-BC0F-4DF3-872D-A556FC3793F2}" type="presParOf" srcId="{89FB65B4-20D7-41C7-BC20-6230C5511690}" destId="{7859A2A4-A79F-4C8D-9DD4-5DD68354C405}" srcOrd="0" destOrd="0" presId="urn:microsoft.com/office/officeart/2016/7/layout/LinearBlockProcessNumbered"/>
    <dgm:cxn modelId="{4A9D269F-FD91-488F-8A7A-3BC9EC88432F}" type="presParOf" srcId="{89FB65B4-20D7-41C7-BC20-6230C5511690}" destId="{00C6B573-97D4-4CD6-823A-B660500B7E11}" srcOrd="1" destOrd="0" presId="urn:microsoft.com/office/officeart/2016/7/layout/LinearBlockProcessNumbered"/>
    <dgm:cxn modelId="{DC56D9D5-816D-48C1-B3E0-0D7D526C54A4}" type="presParOf" srcId="{89FB65B4-20D7-41C7-BC20-6230C5511690}" destId="{7DE6D97B-429E-4761-9921-C93FCEA37928}" srcOrd="2" destOrd="0" presId="urn:microsoft.com/office/officeart/2016/7/layout/LinearBlockProcessNumbered"/>
    <dgm:cxn modelId="{B031FAC7-94A7-4E00-8C1D-04B58B054402}" type="presParOf" srcId="{E011E54D-CF71-40CD-BC52-65173746839D}" destId="{DD25D371-9FF0-48EA-833F-5C9D29C30C89}" srcOrd="1" destOrd="0" presId="urn:microsoft.com/office/officeart/2016/7/layout/LinearBlockProcessNumbered"/>
    <dgm:cxn modelId="{4F4F958B-7A75-4812-A039-2D6AF77A418A}" type="presParOf" srcId="{E011E54D-CF71-40CD-BC52-65173746839D}" destId="{3D00F65C-9030-46DA-B732-FB6C77FB38FC}" srcOrd="2" destOrd="0" presId="urn:microsoft.com/office/officeart/2016/7/layout/LinearBlockProcessNumbered"/>
    <dgm:cxn modelId="{497FC701-1421-4BC3-A27A-16F535D4D0C2}" type="presParOf" srcId="{3D00F65C-9030-46DA-B732-FB6C77FB38FC}" destId="{9E9C972A-3B71-4542-A07A-B18AE658DA4D}" srcOrd="0" destOrd="0" presId="urn:microsoft.com/office/officeart/2016/7/layout/LinearBlockProcessNumbered"/>
    <dgm:cxn modelId="{1E0F1F70-7CB5-48E0-8B10-3AB536063C22}" type="presParOf" srcId="{3D00F65C-9030-46DA-B732-FB6C77FB38FC}" destId="{5563C23B-5D4F-43AF-B0A7-96738309BE44}" srcOrd="1" destOrd="0" presId="urn:microsoft.com/office/officeart/2016/7/layout/LinearBlockProcessNumbered"/>
    <dgm:cxn modelId="{E766858A-C2AC-4D3D-83C3-F7C2016102EB}" type="presParOf" srcId="{3D00F65C-9030-46DA-B732-FB6C77FB38FC}" destId="{16F4D425-92CE-4B69-B1DB-DF863696348B}" srcOrd="2" destOrd="0" presId="urn:microsoft.com/office/officeart/2016/7/layout/LinearBlockProcessNumbered"/>
    <dgm:cxn modelId="{E817958C-A7D7-4F45-ABF8-5F744C6B2BCC}" type="presParOf" srcId="{E011E54D-CF71-40CD-BC52-65173746839D}" destId="{9B24ADE5-F69F-4384-9570-550F7F928E56}" srcOrd="3" destOrd="0" presId="urn:microsoft.com/office/officeart/2016/7/layout/LinearBlockProcessNumbered"/>
    <dgm:cxn modelId="{F2C32F2E-F4EC-4007-9344-7864DED8335D}" type="presParOf" srcId="{E011E54D-CF71-40CD-BC52-65173746839D}" destId="{D19D44CF-B19B-403A-A586-6A6181426EFF}" srcOrd="4" destOrd="0" presId="urn:microsoft.com/office/officeart/2016/7/layout/LinearBlockProcessNumbered"/>
    <dgm:cxn modelId="{DDE421EE-9DFD-4299-9311-DF389599070E}" type="presParOf" srcId="{D19D44CF-B19B-403A-A586-6A6181426EFF}" destId="{C8826522-A131-4537-99BB-27A32786ABC7}" srcOrd="0" destOrd="0" presId="urn:microsoft.com/office/officeart/2016/7/layout/LinearBlockProcessNumbered"/>
    <dgm:cxn modelId="{51D98ABC-9373-4813-BB14-589E17576FEF}" type="presParOf" srcId="{D19D44CF-B19B-403A-A586-6A6181426EFF}" destId="{0B668586-0D8B-426A-A064-4657FF4F4B89}" srcOrd="1" destOrd="0" presId="urn:microsoft.com/office/officeart/2016/7/layout/LinearBlockProcessNumbered"/>
    <dgm:cxn modelId="{B2BC3837-D1DE-450C-9F0A-91B6D79E8B8C}" type="presParOf" srcId="{D19D44CF-B19B-403A-A586-6A6181426EFF}" destId="{99D4212C-1AC7-45F0-A60E-DCBFD5DF1C02}"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90A8819-BA1F-4CFA-95D8-5E07930DF79C}" type="doc">
      <dgm:prSet loTypeId="urn:microsoft.com/office/officeart/2005/8/layout/cycle1" loCatId="cycle" qsTypeId="urn:microsoft.com/office/officeart/2005/8/quickstyle/simple5" qsCatId="simple" csTypeId="urn:microsoft.com/office/officeart/2005/8/colors/colorful5" csCatId="colorful" phldr="1"/>
      <dgm:spPr/>
      <dgm:t>
        <a:bodyPr/>
        <a:lstStyle/>
        <a:p>
          <a:endParaRPr lang="en-US"/>
        </a:p>
      </dgm:t>
    </dgm:pt>
    <dgm:pt modelId="{75475345-032D-4C5A-B6E0-B2CC9FD614C4}">
      <dgm:prSet/>
      <dgm:spPr/>
      <dgm:t>
        <a:bodyPr/>
        <a:lstStyle/>
        <a:p>
          <a:r>
            <a:rPr lang="uk-UA">
              <a:solidFill>
                <a:schemeClr val="bg1"/>
              </a:solidFill>
            </a:rPr>
            <a:t>Режим перекопійовування:</a:t>
          </a:r>
          <a:endParaRPr lang="en-US">
            <a:solidFill>
              <a:schemeClr val="bg1"/>
            </a:solidFill>
          </a:endParaRPr>
        </a:p>
      </dgm:t>
    </dgm:pt>
    <dgm:pt modelId="{DB592F09-4F11-4002-B7EC-A80BAA8C888B}" type="parTrans" cxnId="{12969BF1-88D7-4A57-A099-E26C4FFC68AF}">
      <dgm:prSet/>
      <dgm:spPr/>
      <dgm:t>
        <a:bodyPr/>
        <a:lstStyle/>
        <a:p>
          <a:endParaRPr lang="en-US"/>
        </a:p>
      </dgm:t>
    </dgm:pt>
    <dgm:pt modelId="{DB5CD24C-844C-4A13-A99F-1A6AE1683012}" type="sibTrans" cxnId="{12969BF1-88D7-4A57-A099-E26C4FFC68AF}">
      <dgm:prSet phldrT="01"/>
      <dgm:spPr/>
      <dgm:t>
        <a:bodyPr/>
        <a:lstStyle/>
        <a:p>
          <a:endParaRPr lang="en-US"/>
        </a:p>
      </dgm:t>
    </dgm:pt>
    <mc:AlternateContent xmlns:mc="http://schemas.openxmlformats.org/markup-compatibility/2006">
      <mc:Choice xmlns:a14="http://schemas.microsoft.com/office/drawing/2010/main" Requires="a14">
        <dgm:pt modelId="{311E78A3-DA4C-4C5D-87FC-D37709D8512E}">
          <dgm:prSet/>
          <dgm:spPr/>
          <dgm:t>
            <a:bodyPr/>
            <a:lstStyle/>
            <a:p>
              <a:r>
                <a:rPr lang="uk-UA" dirty="0">
                  <a:solidFill>
                    <a:schemeClr val="bg1"/>
                  </a:solidFill>
                </a:rPr>
                <a:t>Елементи беруться з </a:t>
              </a:r>
              <a14:m>
                <m:oMath xmlns:m="http://schemas.openxmlformats.org/officeDocument/2006/math">
                  <m:r>
                    <a:rPr lang="en-GB" i="1" dirty="0" smtClean="0">
                      <a:solidFill>
                        <a:schemeClr val="bg1"/>
                      </a:solidFill>
                      <a:latin typeface="Cambria Math" panose="02040503050406030204" pitchFamily="18" charset="0"/>
                    </a:rPr>
                    <m:t>𝑅𝑖𝑔h𝑡𝐶𝑜𝑝𝑦</m:t>
                  </m:r>
                </m:oMath>
              </a14:m>
              <a:r>
                <a:rPr lang="uk-UA" dirty="0">
                  <a:solidFill>
                    <a:schemeClr val="bg1"/>
                  </a:solidFill>
                </a:rPr>
                <a:t>, а також з </a:t>
              </a:r>
              <a14:m>
                <m:oMath xmlns:m="http://schemas.openxmlformats.org/officeDocument/2006/math">
                  <m:r>
                    <a:rPr lang="en-GB" i="1" dirty="0" smtClean="0">
                      <a:solidFill>
                        <a:schemeClr val="bg1"/>
                      </a:solidFill>
                      <a:latin typeface="Cambria Math" panose="02040503050406030204" pitchFamily="18" charset="0"/>
                    </a:rPr>
                    <m:t>𝑅𝑖𝑔h𝑡</m:t>
                  </m:r>
                </m:oMath>
              </a14:m>
              <a:r>
                <a:rPr lang="uk-UA" dirty="0">
                  <a:solidFill>
                    <a:schemeClr val="bg1"/>
                  </a:solidFill>
                </a:rPr>
                <a:t> і </a:t>
              </a:r>
              <a:r>
                <a:rPr lang="en-GB" dirty="0" err="1">
                  <a:solidFill>
                    <a:schemeClr val="bg1"/>
                  </a:solidFill>
                </a:rPr>
                <a:t>RightCopyReserve</a:t>
              </a:r>
              <a:r>
                <a:rPr lang="en-GB" dirty="0">
                  <a:solidFill>
                    <a:schemeClr val="bg1"/>
                  </a:solidFill>
                </a:rPr>
                <a:t>, </a:t>
              </a:r>
              <a:r>
                <a:rPr lang="uk-UA" dirty="0">
                  <a:solidFill>
                    <a:schemeClr val="bg1"/>
                  </a:solidFill>
                </a:rPr>
                <a:t>якщо в </a:t>
              </a:r>
              <a:r>
                <a:rPr lang="en-GB" dirty="0">
                  <a:solidFill>
                    <a:schemeClr val="bg1"/>
                  </a:solidFill>
                </a:rPr>
                <a:t>Mediate </a:t>
              </a:r>
              <a:r>
                <a:rPr lang="uk-UA" dirty="0">
                  <a:solidFill>
                    <a:schemeClr val="bg1"/>
                  </a:solidFill>
                </a:rPr>
                <a:t>залишилися лише надлишкові елементи;</a:t>
              </a:r>
              <a:endParaRPr lang="en-US" dirty="0">
                <a:solidFill>
                  <a:schemeClr val="bg1"/>
                </a:solidFill>
              </a:endParaRPr>
            </a:p>
          </dgm:t>
        </dgm:pt>
      </mc:Choice>
      <mc:Fallback>
        <dgm:pt modelId="{311E78A3-DA4C-4C5D-87FC-D37709D8512E}">
          <dgm:prSet/>
          <dgm:spPr/>
          <dgm:t>
            <a:bodyPr/>
            <a:lstStyle/>
            <a:p>
              <a:r>
                <a:rPr lang="uk-UA" dirty="0">
                  <a:solidFill>
                    <a:schemeClr val="bg1"/>
                  </a:solidFill>
                </a:rPr>
                <a:t>Елементи беруться з </a:t>
              </a:r>
              <a:r>
                <a:rPr lang="en-GB" i="0" dirty="0">
                  <a:solidFill>
                    <a:schemeClr val="bg1"/>
                  </a:solidFill>
                  <a:latin typeface="Cambria Math" panose="02040503050406030204" pitchFamily="18" charset="0"/>
                </a:rPr>
                <a:t>𝑅𝑖𝑔ℎ𝑡𝐶𝑜𝑝𝑦</a:t>
              </a:r>
              <a:r>
                <a:rPr lang="uk-UA" dirty="0">
                  <a:solidFill>
                    <a:schemeClr val="bg1"/>
                  </a:solidFill>
                </a:rPr>
                <a:t>, а також з </a:t>
              </a:r>
              <a:r>
                <a:rPr lang="en-GB" i="0" dirty="0">
                  <a:solidFill>
                    <a:schemeClr val="bg1"/>
                  </a:solidFill>
                  <a:latin typeface="Cambria Math" panose="02040503050406030204" pitchFamily="18" charset="0"/>
                </a:rPr>
                <a:t>𝑅𝑖𝑔ℎ𝑡</a:t>
              </a:r>
              <a:r>
                <a:rPr lang="uk-UA" dirty="0">
                  <a:solidFill>
                    <a:schemeClr val="bg1"/>
                  </a:solidFill>
                </a:rPr>
                <a:t> і </a:t>
              </a:r>
              <a:r>
                <a:rPr lang="en-GB" dirty="0" err="1">
                  <a:solidFill>
                    <a:schemeClr val="bg1"/>
                  </a:solidFill>
                </a:rPr>
                <a:t>RightCopyReserve</a:t>
              </a:r>
              <a:r>
                <a:rPr lang="en-GB" dirty="0">
                  <a:solidFill>
                    <a:schemeClr val="bg1"/>
                  </a:solidFill>
                </a:rPr>
                <a:t>, </a:t>
              </a:r>
              <a:r>
                <a:rPr lang="uk-UA" dirty="0">
                  <a:solidFill>
                    <a:schemeClr val="bg1"/>
                  </a:solidFill>
                </a:rPr>
                <a:t>якщо в </a:t>
              </a:r>
              <a:r>
                <a:rPr lang="en-GB" dirty="0">
                  <a:solidFill>
                    <a:schemeClr val="bg1"/>
                  </a:solidFill>
                </a:rPr>
                <a:t>Mediate </a:t>
              </a:r>
              <a:r>
                <a:rPr lang="uk-UA" dirty="0">
                  <a:solidFill>
                    <a:schemeClr val="bg1"/>
                  </a:solidFill>
                </a:rPr>
                <a:t>залишилися лише надлишкові елементи;</a:t>
              </a:r>
              <a:endParaRPr lang="en-US" dirty="0">
                <a:solidFill>
                  <a:schemeClr val="bg1"/>
                </a:solidFill>
              </a:endParaRPr>
            </a:p>
          </dgm:t>
        </dgm:pt>
      </mc:Fallback>
    </mc:AlternateContent>
    <dgm:pt modelId="{78A8F905-9623-4C2C-89C9-55170E79BB8C}" type="parTrans" cxnId="{1EF86E56-033E-41A2-AB7D-F57161A0C12E}">
      <dgm:prSet/>
      <dgm:spPr/>
      <dgm:t>
        <a:bodyPr/>
        <a:lstStyle/>
        <a:p>
          <a:endParaRPr lang="en-US"/>
        </a:p>
      </dgm:t>
    </dgm:pt>
    <dgm:pt modelId="{F6F4958D-FA74-4D86-A7A0-3A9ABB6733A5}" type="sibTrans" cxnId="{1EF86E56-033E-41A2-AB7D-F57161A0C12E}">
      <dgm:prSet/>
      <dgm:spPr/>
      <dgm:t>
        <a:bodyPr/>
        <a:lstStyle/>
        <a:p>
          <a:endParaRPr lang="en-US"/>
        </a:p>
      </dgm:t>
    </dgm:pt>
    <dgm:pt modelId="{E0B80E3A-EA43-4150-8950-69BFA43B557F}">
      <dgm:prSet/>
      <dgm:spPr/>
      <dgm:t>
        <a:bodyPr/>
        <a:lstStyle/>
        <a:p>
          <a:r>
            <a:rPr lang="uk-UA">
              <a:solidFill>
                <a:schemeClr val="bg1"/>
              </a:solidFill>
            </a:rPr>
            <a:t>Елементи кладуться в </a:t>
          </a:r>
          <a:r>
            <a:rPr lang="en-GB">
              <a:solidFill>
                <a:schemeClr val="bg1"/>
              </a:solidFill>
            </a:rPr>
            <a:t>LeftReserve;</a:t>
          </a:r>
          <a:endParaRPr lang="en-US">
            <a:solidFill>
              <a:schemeClr val="bg1"/>
            </a:solidFill>
          </a:endParaRPr>
        </a:p>
      </dgm:t>
    </dgm:pt>
    <dgm:pt modelId="{6883B7A2-34ED-4BF5-A33F-E267D1C6EEB7}" type="parTrans" cxnId="{15BDF02F-E357-408B-BDB2-D9DA8B4660F5}">
      <dgm:prSet/>
      <dgm:spPr/>
      <dgm:t>
        <a:bodyPr/>
        <a:lstStyle/>
        <a:p>
          <a:endParaRPr lang="en-US"/>
        </a:p>
      </dgm:t>
    </dgm:pt>
    <dgm:pt modelId="{194B5843-4BAA-439B-B96E-AB49BC6B248A}" type="sibTrans" cxnId="{15BDF02F-E357-408B-BDB2-D9DA8B4660F5}">
      <dgm:prSet/>
      <dgm:spPr/>
      <dgm:t>
        <a:bodyPr/>
        <a:lstStyle/>
        <a:p>
          <a:endParaRPr lang="en-US"/>
        </a:p>
      </dgm:t>
    </dgm:pt>
    <dgm:pt modelId="{13A1FA88-E13E-4541-A878-5FAB6C48BB5B}">
      <dgm:prSet/>
      <dgm:spPr/>
      <dgm:t>
        <a:bodyPr/>
        <a:lstStyle/>
        <a:p>
          <a:r>
            <a:rPr lang="uk-UA">
              <a:solidFill>
                <a:schemeClr val="bg1"/>
              </a:solidFill>
            </a:rPr>
            <a:t>Здійснювати перекопійовування.</a:t>
          </a:r>
          <a:endParaRPr lang="en-US">
            <a:solidFill>
              <a:schemeClr val="bg1"/>
            </a:solidFill>
          </a:endParaRPr>
        </a:p>
      </dgm:t>
    </dgm:pt>
    <dgm:pt modelId="{2ED8B114-FDCE-450E-BFCB-AB89A3863189}" type="parTrans" cxnId="{7791A460-FFD4-4350-9924-1C497837C4CC}">
      <dgm:prSet/>
      <dgm:spPr/>
      <dgm:t>
        <a:bodyPr/>
        <a:lstStyle/>
        <a:p>
          <a:endParaRPr lang="en-US"/>
        </a:p>
      </dgm:t>
    </dgm:pt>
    <dgm:pt modelId="{B96519C2-87DA-4674-8C91-6D8C4954D53C}" type="sibTrans" cxnId="{7791A460-FFD4-4350-9924-1C497837C4CC}">
      <dgm:prSet/>
      <dgm:spPr/>
      <dgm:t>
        <a:bodyPr/>
        <a:lstStyle/>
        <a:p>
          <a:endParaRPr lang="en-US"/>
        </a:p>
      </dgm:t>
    </dgm:pt>
    <dgm:pt modelId="{6AD1D426-54FD-4A2E-884F-5FD225E4E5AA}">
      <dgm:prSet/>
      <dgm:spPr/>
      <dgm:t>
        <a:bodyPr/>
        <a:lstStyle/>
        <a:p>
          <a:r>
            <a:rPr lang="uk-UA">
              <a:solidFill>
                <a:schemeClr val="bg1"/>
              </a:solidFill>
            </a:rPr>
            <a:t>Звичайний режим:</a:t>
          </a:r>
          <a:endParaRPr lang="en-US" dirty="0">
            <a:solidFill>
              <a:schemeClr val="bg1"/>
            </a:solidFill>
          </a:endParaRPr>
        </a:p>
      </dgm:t>
    </dgm:pt>
    <dgm:pt modelId="{AFF438BC-F728-4578-84F1-87FE201264F5}" type="parTrans" cxnId="{200C1368-20B4-4159-868B-195B1430D69E}">
      <dgm:prSet/>
      <dgm:spPr/>
      <dgm:t>
        <a:bodyPr/>
        <a:lstStyle/>
        <a:p>
          <a:endParaRPr lang="en-US"/>
        </a:p>
      </dgm:t>
    </dgm:pt>
    <dgm:pt modelId="{612A9073-1E75-4293-9F24-81EBC092A863}" type="sibTrans" cxnId="{200C1368-20B4-4159-868B-195B1430D69E}">
      <dgm:prSet phldrT="02"/>
      <dgm:spPr/>
      <dgm:t>
        <a:bodyPr/>
        <a:lstStyle/>
        <a:p>
          <a:endParaRPr lang="en-US"/>
        </a:p>
      </dgm:t>
    </dgm:pt>
    <mc:AlternateContent xmlns:mc="http://schemas.openxmlformats.org/markup-compatibility/2006">
      <mc:Choice xmlns:a14="http://schemas.microsoft.com/office/drawing/2010/main" Requires="a14">
        <dgm:pt modelId="{BF1D03DA-AA56-4DB2-9B96-3563A64D0AA4}">
          <dgm:prSet/>
          <dgm:spPr/>
          <dgm:t>
            <a:bodyPr/>
            <a:lstStyle/>
            <a:p>
              <a:r>
                <a:rPr lang="uk-UA" dirty="0">
                  <a:solidFill>
                    <a:schemeClr val="bg1"/>
                  </a:solidFill>
                </a:rPr>
                <a:t>Елементи беруться з </a:t>
              </a:r>
              <a14:m>
                <m:oMath xmlns:m="http://schemas.openxmlformats.org/officeDocument/2006/math">
                  <m:r>
                    <a:rPr lang="en-GB" i="1" dirty="0" smtClean="0">
                      <a:solidFill>
                        <a:schemeClr val="bg1"/>
                      </a:solidFill>
                      <a:latin typeface="Cambria Math" panose="02040503050406030204" pitchFamily="18" charset="0"/>
                    </a:rPr>
                    <m:t>𝑅𝑖𝑔h𝑡</m:t>
                  </m:r>
                </m:oMath>
              </a14:m>
              <a:r>
                <a:rPr lang="en-GB" dirty="0">
                  <a:solidFill>
                    <a:schemeClr val="bg1"/>
                  </a:solidFill>
                </a:rPr>
                <a:t> </a:t>
              </a:r>
              <a:r>
                <a:rPr lang="uk-UA" dirty="0">
                  <a:solidFill>
                    <a:schemeClr val="bg1"/>
                  </a:solidFill>
                </a:rPr>
                <a:t>і </a:t>
              </a:r>
              <a14:m>
                <m:oMath xmlns:m="http://schemas.openxmlformats.org/officeDocument/2006/math">
                  <m:r>
                    <a:rPr lang="en-GB" i="1" dirty="0" smtClean="0">
                      <a:solidFill>
                        <a:schemeClr val="bg1"/>
                      </a:solidFill>
                      <a:latin typeface="Cambria Math" panose="02040503050406030204" pitchFamily="18" charset="0"/>
                    </a:rPr>
                    <m:t>𝑅𝑖𝑔h𝑡𝐶𝑜𝑝𝑦</m:t>
                  </m:r>
                </m:oMath>
              </a14:m>
              <a:r>
                <a:rPr lang="en-GB" dirty="0">
                  <a:solidFill>
                    <a:schemeClr val="bg1"/>
                  </a:solidFill>
                </a:rPr>
                <a:t>;</a:t>
              </a:r>
              <a:endParaRPr lang="en-US" dirty="0">
                <a:solidFill>
                  <a:schemeClr val="bg1"/>
                </a:solidFill>
              </a:endParaRPr>
            </a:p>
          </dgm:t>
        </dgm:pt>
      </mc:Choice>
      <mc:Fallback>
        <dgm:pt modelId="{BF1D03DA-AA56-4DB2-9B96-3563A64D0AA4}">
          <dgm:prSet/>
          <dgm:spPr/>
          <dgm:t>
            <a:bodyPr/>
            <a:lstStyle/>
            <a:p>
              <a:r>
                <a:rPr lang="uk-UA" dirty="0">
                  <a:solidFill>
                    <a:schemeClr val="bg1"/>
                  </a:solidFill>
                </a:rPr>
                <a:t>Елементи беруться з </a:t>
              </a:r>
              <a:r>
                <a:rPr lang="en-GB" i="0" dirty="0">
                  <a:solidFill>
                    <a:schemeClr val="bg1"/>
                  </a:solidFill>
                  <a:latin typeface="Cambria Math" panose="02040503050406030204" pitchFamily="18" charset="0"/>
                </a:rPr>
                <a:t>𝑅𝑖𝑔ℎ𝑡</a:t>
              </a:r>
              <a:r>
                <a:rPr lang="en-GB" dirty="0">
                  <a:solidFill>
                    <a:schemeClr val="bg1"/>
                  </a:solidFill>
                </a:rPr>
                <a:t> </a:t>
              </a:r>
              <a:r>
                <a:rPr lang="uk-UA" dirty="0">
                  <a:solidFill>
                    <a:schemeClr val="bg1"/>
                  </a:solidFill>
                </a:rPr>
                <a:t>і </a:t>
              </a:r>
              <a:r>
                <a:rPr lang="en-GB" i="0" dirty="0">
                  <a:solidFill>
                    <a:schemeClr val="bg1"/>
                  </a:solidFill>
                  <a:latin typeface="Cambria Math" panose="02040503050406030204" pitchFamily="18" charset="0"/>
                </a:rPr>
                <a:t>𝑅𝑖𝑔ℎ𝑡𝐶𝑜𝑝𝑦</a:t>
              </a:r>
              <a:r>
                <a:rPr lang="en-GB" dirty="0">
                  <a:solidFill>
                    <a:schemeClr val="bg1"/>
                  </a:solidFill>
                </a:rPr>
                <a:t>;</a:t>
              </a:r>
              <a:endParaRPr lang="en-US" dirty="0">
                <a:solidFill>
                  <a:schemeClr val="bg1"/>
                </a:solidFill>
              </a:endParaRPr>
            </a:p>
          </dgm:t>
        </dgm:pt>
      </mc:Fallback>
    </mc:AlternateContent>
    <dgm:pt modelId="{340E34C4-FF13-4F1A-A2AB-F8B4287658FD}" type="parTrans" cxnId="{E073C7A2-88EC-4A2F-8471-05F92E42AADD}">
      <dgm:prSet/>
      <dgm:spPr/>
      <dgm:t>
        <a:bodyPr/>
        <a:lstStyle/>
        <a:p>
          <a:endParaRPr lang="en-US"/>
        </a:p>
      </dgm:t>
    </dgm:pt>
    <dgm:pt modelId="{D616F339-742B-472B-BF26-C744839E43EC}" type="sibTrans" cxnId="{E073C7A2-88EC-4A2F-8471-05F92E42AADD}">
      <dgm:prSet/>
      <dgm:spPr/>
      <dgm:t>
        <a:bodyPr/>
        <a:lstStyle/>
        <a:p>
          <a:endParaRPr lang="en-US"/>
        </a:p>
      </dgm:t>
    </dgm:pt>
    <mc:AlternateContent xmlns:mc="http://schemas.openxmlformats.org/markup-compatibility/2006">
      <mc:Choice xmlns:a14="http://schemas.microsoft.com/office/drawing/2010/main" Requires="a14">
        <dgm:pt modelId="{0EF3BAE7-3DAE-4B7D-8E2A-6A416D7D4047}">
          <dgm:prSet/>
          <dgm:spPr/>
          <dgm:t>
            <a:bodyPr/>
            <a:lstStyle/>
            <a:p>
              <a:r>
                <a:rPr lang="uk-UA" dirty="0">
                  <a:solidFill>
                    <a:schemeClr val="bg1"/>
                  </a:solidFill>
                </a:rPr>
                <a:t>Елементи кладуться в </a:t>
              </a:r>
              <a14:m>
                <m:oMath xmlns:m="http://schemas.openxmlformats.org/officeDocument/2006/math">
                  <m:r>
                    <a:rPr lang="en-US" i="1" dirty="0" smtClean="0">
                      <a:solidFill>
                        <a:schemeClr val="bg1"/>
                      </a:solidFill>
                      <a:latin typeface="Cambria Math" panose="02040503050406030204" pitchFamily="18" charset="0"/>
                    </a:rPr>
                    <m:t>𝐿𝑒𝑓𝑡</m:t>
                  </m:r>
                </m:oMath>
              </a14:m>
              <a:r>
                <a:rPr lang="en-US" dirty="0">
                  <a:solidFill>
                    <a:schemeClr val="bg1"/>
                  </a:solidFill>
                </a:rPr>
                <a:t>;</a:t>
              </a:r>
            </a:p>
          </dgm:t>
        </dgm:pt>
      </mc:Choice>
      <mc:Fallback>
        <dgm:pt modelId="{0EF3BAE7-3DAE-4B7D-8E2A-6A416D7D4047}">
          <dgm:prSet/>
          <dgm:spPr/>
          <dgm:t>
            <a:bodyPr/>
            <a:lstStyle/>
            <a:p>
              <a:r>
                <a:rPr lang="uk-UA" dirty="0">
                  <a:solidFill>
                    <a:schemeClr val="bg1"/>
                  </a:solidFill>
                </a:rPr>
                <a:t>Елементи кладуться в </a:t>
              </a:r>
              <a:r>
                <a:rPr lang="en-US" i="0" dirty="0">
                  <a:solidFill>
                    <a:schemeClr val="bg1"/>
                  </a:solidFill>
                  <a:latin typeface="Cambria Math" panose="02040503050406030204" pitchFamily="18" charset="0"/>
                </a:rPr>
                <a:t>𝐿𝑒𝑓𝑡</a:t>
              </a:r>
              <a:r>
                <a:rPr lang="en-US" dirty="0">
                  <a:solidFill>
                    <a:schemeClr val="bg1"/>
                  </a:solidFill>
                </a:rPr>
                <a:t>;</a:t>
              </a:r>
            </a:p>
          </dgm:t>
        </dgm:pt>
      </mc:Fallback>
    </mc:AlternateContent>
    <dgm:pt modelId="{35057382-DC48-4174-8C35-A45F9FA2FED3}" type="parTrans" cxnId="{99B64C53-D6F6-43F4-A9E3-F9AC23D3BB42}">
      <dgm:prSet/>
      <dgm:spPr/>
      <dgm:t>
        <a:bodyPr/>
        <a:lstStyle/>
        <a:p>
          <a:endParaRPr lang="en-US"/>
        </a:p>
      </dgm:t>
    </dgm:pt>
    <dgm:pt modelId="{EE376383-CCF2-415F-BC77-3DEB7DAAC157}" type="sibTrans" cxnId="{99B64C53-D6F6-43F4-A9E3-F9AC23D3BB42}">
      <dgm:prSet/>
      <dgm:spPr/>
      <dgm:t>
        <a:bodyPr/>
        <a:lstStyle/>
        <a:p>
          <a:endParaRPr lang="en-US"/>
        </a:p>
      </dgm:t>
    </dgm:pt>
    <mc:AlternateContent xmlns:mc="http://schemas.openxmlformats.org/markup-compatibility/2006">
      <mc:Choice xmlns:a14="http://schemas.microsoft.com/office/drawing/2010/main" Requires="a14">
        <dgm:pt modelId="{83116729-11BC-4E04-9D91-DF5BFE770984}">
          <dgm:prSet/>
          <dgm:spPr/>
          <dgm:t>
            <a:bodyPr/>
            <a:lstStyle/>
            <a:p>
              <a:r>
                <a:rPr lang="uk-UA" dirty="0">
                  <a:solidFill>
                    <a:schemeClr val="bg1"/>
                  </a:solidFill>
                </a:rPr>
                <a:t>Очищення </a:t>
              </a:r>
              <a14:m>
                <m:oMath xmlns:m="http://schemas.openxmlformats.org/officeDocument/2006/math">
                  <m:r>
                    <a:rPr lang="en-GB" i="1" dirty="0" smtClean="0">
                      <a:solidFill>
                        <a:schemeClr val="bg1"/>
                      </a:solidFill>
                      <a:latin typeface="Cambria Math" panose="02040503050406030204" pitchFamily="18" charset="0"/>
                    </a:rPr>
                    <m:t>𝑅𝑖𝑔h𝑡𝐶𝑜𝑝𝑦𝑅𝑒𝑠𝑒𝑟𝑣𝑒</m:t>
                  </m:r>
                </m:oMath>
              </a14:m>
              <a:r>
                <a:rPr lang="uk-UA" dirty="0">
                  <a:solidFill>
                    <a:schemeClr val="bg1"/>
                  </a:solidFill>
                </a:rPr>
                <a:t>(достатньо по одній операції в звичайному режимі)</a:t>
              </a:r>
              <a:endParaRPr lang="en-US" dirty="0">
                <a:solidFill>
                  <a:schemeClr val="bg1"/>
                </a:solidFill>
              </a:endParaRPr>
            </a:p>
          </dgm:t>
        </dgm:pt>
      </mc:Choice>
      <mc:Fallback>
        <dgm:pt modelId="{83116729-11BC-4E04-9D91-DF5BFE770984}">
          <dgm:prSet/>
          <dgm:spPr/>
          <dgm:t>
            <a:bodyPr/>
            <a:lstStyle/>
            <a:p>
              <a:r>
                <a:rPr lang="uk-UA" dirty="0">
                  <a:solidFill>
                    <a:schemeClr val="bg1"/>
                  </a:solidFill>
                </a:rPr>
                <a:t>Очищення </a:t>
              </a:r>
              <a:r>
                <a:rPr lang="en-GB" i="0" dirty="0">
                  <a:solidFill>
                    <a:schemeClr val="bg1"/>
                  </a:solidFill>
                  <a:latin typeface="Cambria Math" panose="02040503050406030204" pitchFamily="18" charset="0"/>
                </a:rPr>
                <a:t>𝑅𝑖𝑔ℎ𝑡𝐶𝑜𝑝𝑦𝑅𝑒𝑠𝑒𝑟𝑣𝑒</a:t>
              </a:r>
              <a:r>
                <a:rPr lang="uk-UA" dirty="0">
                  <a:solidFill>
                    <a:schemeClr val="bg1"/>
                  </a:solidFill>
                </a:rPr>
                <a:t>(достатньо по одній операції в звичайному режимі)</a:t>
              </a:r>
              <a:endParaRPr lang="en-US" dirty="0">
                <a:solidFill>
                  <a:schemeClr val="bg1"/>
                </a:solidFill>
              </a:endParaRPr>
            </a:p>
          </dgm:t>
        </dgm:pt>
      </mc:Fallback>
    </mc:AlternateContent>
    <dgm:pt modelId="{E7EA1ED8-1868-4108-8E61-5B7E44DA97EC}" type="parTrans" cxnId="{33E75EEE-5E77-4771-AB51-38F993E5E532}">
      <dgm:prSet/>
      <dgm:spPr/>
      <dgm:t>
        <a:bodyPr/>
        <a:lstStyle/>
        <a:p>
          <a:endParaRPr lang="en-US"/>
        </a:p>
      </dgm:t>
    </dgm:pt>
    <dgm:pt modelId="{655DBF37-E0CF-4EA8-BDEF-A2D8A9B5991F}" type="sibTrans" cxnId="{33E75EEE-5E77-4771-AB51-38F993E5E532}">
      <dgm:prSet/>
      <dgm:spPr/>
      <dgm:t>
        <a:bodyPr/>
        <a:lstStyle/>
        <a:p>
          <a:endParaRPr lang="en-US"/>
        </a:p>
      </dgm:t>
    </dgm:pt>
    <dgm:pt modelId="{A3C144F8-5716-4AD9-ADC8-97D3314C5353}" type="pres">
      <dgm:prSet presAssocID="{290A8819-BA1F-4CFA-95D8-5E07930DF79C}" presName="cycle" presStyleCnt="0">
        <dgm:presLayoutVars>
          <dgm:dir/>
          <dgm:resizeHandles val="exact"/>
        </dgm:presLayoutVars>
      </dgm:prSet>
      <dgm:spPr/>
    </dgm:pt>
    <dgm:pt modelId="{4FD15D6E-1205-4179-927F-FC25E2CA2DDE}" type="pres">
      <dgm:prSet presAssocID="{75475345-032D-4C5A-B6E0-B2CC9FD614C4}" presName="dummy" presStyleCnt="0"/>
      <dgm:spPr/>
    </dgm:pt>
    <dgm:pt modelId="{D3E6A245-6124-4371-B632-E05EDC7D82D8}" type="pres">
      <dgm:prSet presAssocID="{75475345-032D-4C5A-B6E0-B2CC9FD614C4}" presName="node" presStyleLbl="revTx" presStyleIdx="0" presStyleCnt="2">
        <dgm:presLayoutVars>
          <dgm:bulletEnabled val="1"/>
        </dgm:presLayoutVars>
      </dgm:prSet>
      <dgm:spPr/>
    </dgm:pt>
    <dgm:pt modelId="{D87DD8A1-7D65-4EA8-9994-A16A91CA4A4C}" type="pres">
      <dgm:prSet presAssocID="{DB5CD24C-844C-4A13-A99F-1A6AE1683012}" presName="sibTrans" presStyleLbl="node1" presStyleIdx="0" presStyleCnt="2" custLinFactNeighborX="-1063" custLinFactNeighborY="4546"/>
      <dgm:spPr/>
    </dgm:pt>
    <dgm:pt modelId="{2AF2E286-D2FA-4583-8A9E-CD407583263A}" type="pres">
      <dgm:prSet presAssocID="{6AD1D426-54FD-4A2E-884F-5FD225E4E5AA}" presName="dummy" presStyleCnt="0"/>
      <dgm:spPr/>
    </dgm:pt>
    <dgm:pt modelId="{D913932E-55FC-47D2-9D6D-ABA3901EAA97}" type="pres">
      <dgm:prSet presAssocID="{6AD1D426-54FD-4A2E-884F-5FD225E4E5AA}" presName="node" presStyleLbl="revTx" presStyleIdx="1" presStyleCnt="2">
        <dgm:presLayoutVars>
          <dgm:bulletEnabled val="1"/>
        </dgm:presLayoutVars>
      </dgm:prSet>
      <dgm:spPr/>
    </dgm:pt>
    <dgm:pt modelId="{BF3C44D2-D024-425F-879A-237E020C932E}" type="pres">
      <dgm:prSet presAssocID="{612A9073-1E75-4293-9F24-81EBC092A863}" presName="sibTrans" presStyleLbl="node1" presStyleIdx="1" presStyleCnt="2" custLinFactNeighborX="-3028" custLinFactNeighborY="-4502"/>
      <dgm:spPr/>
    </dgm:pt>
  </dgm:ptLst>
  <dgm:cxnLst>
    <dgm:cxn modelId="{66757F19-AC94-4B43-9042-583D3377607C}" type="presOf" srcId="{DB5CD24C-844C-4A13-A99F-1A6AE1683012}" destId="{D87DD8A1-7D65-4EA8-9994-A16A91CA4A4C}" srcOrd="0" destOrd="0" presId="urn:microsoft.com/office/officeart/2005/8/layout/cycle1"/>
    <dgm:cxn modelId="{2DA1F224-A83D-4776-B089-B50C54615EA5}" type="presOf" srcId="{0EF3BAE7-3DAE-4B7D-8E2A-6A416D7D4047}" destId="{D913932E-55FC-47D2-9D6D-ABA3901EAA97}" srcOrd="0" destOrd="2" presId="urn:microsoft.com/office/officeart/2005/8/layout/cycle1"/>
    <dgm:cxn modelId="{15BDF02F-E357-408B-BDB2-D9DA8B4660F5}" srcId="{75475345-032D-4C5A-B6E0-B2CC9FD614C4}" destId="{E0B80E3A-EA43-4150-8950-69BFA43B557F}" srcOrd="1" destOrd="0" parTransId="{6883B7A2-34ED-4BF5-A33F-E267D1C6EEB7}" sibTransId="{194B5843-4BAA-439B-B96E-AB49BC6B248A}"/>
    <dgm:cxn modelId="{7791A460-FFD4-4350-9924-1C497837C4CC}" srcId="{75475345-032D-4C5A-B6E0-B2CC9FD614C4}" destId="{13A1FA88-E13E-4541-A878-5FAB6C48BB5B}" srcOrd="2" destOrd="0" parTransId="{2ED8B114-FDCE-450E-BFCB-AB89A3863189}" sibTransId="{B96519C2-87DA-4674-8C91-6D8C4954D53C}"/>
    <dgm:cxn modelId="{14CE8B61-61B9-4DBF-A138-0EEDC78499AB}" type="presOf" srcId="{83116729-11BC-4E04-9D91-DF5BFE770984}" destId="{D913932E-55FC-47D2-9D6D-ABA3901EAA97}" srcOrd="0" destOrd="3" presId="urn:microsoft.com/office/officeart/2005/8/layout/cycle1"/>
    <dgm:cxn modelId="{200C1368-20B4-4159-868B-195B1430D69E}" srcId="{290A8819-BA1F-4CFA-95D8-5E07930DF79C}" destId="{6AD1D426-54FD-4A2E-884F-5FD225E4E5AA}" srcOrd="1" destOrd="0" parTransId="{AFF438BC-F728-4578-84F1-87FE201264F5}" sibTransId="{612A9073-1E75-4293-9F24-81EBC092A863}"/>
    <dgm:cxn modelId="{9A1C3349-A45B-44D8-A8BB-4490B6F84A98}" type="presOf" srcId="{612A9073-1E75-4293-9F24-81EBC092A863}" destId="{BF3C44D2-D024-425F-879A-237E020C932E}" srcOrd="0" destOrd="0" presId="urn:microsoft.com/office/officeart/2005/8/layout/cycle1"/>
    <dgm:cxn modelId="{99B64C53-D6F6-43F4-A9E3-F9AC23D3BB42}" srcId="{6AD1D426-54FD-4A2E-884F-5FD225E4E5AA}" destId="{0EF3BAE7-3DAE-4B7D-8E2A-6A416D7D4047}" srcOrd="1" destOrd="0" parTransId="{35057382-DC48-4174-8C35-A45F9FA2FED3}" sibTransId="{EE376383-CCF2-415F-BC77-3DEB7DAAC157}"/>
    <dgm:cxn modelId="{1EF86E56-033E-41A2-AB7D-F57161A0C12E}" srcId="{75475345-032D-4C5A-B6E0-B2CC9FD614C4}" destId="{311E78A3-DA4C-4C5D-87FC-D37709D8512E}" srcOrd="0" destOrd="0" parTransId="{78A8F905-9623-4C2C-89C9-55170E79BB8C}" sibTransId="{F6F4958D-FA74-4D86-A7A0-3A9ABB6733A5}"/>
    <dgm:cxn modelId="{5313CE82-F4B9-4D3E-A688-F9F17C38E2C1}" type="presOf" srcId="{E0B80E3A-EA43-4150-8950-69BFA43B557F}" destId="{D3E6A245-6124-4371-B632-E05EDC7D82D8}" srcOrd="0" destOrd="2" presId="urn:microsoft.com/office/officeart/2005/8/layout/cycle1"/>
    <dgm:cxn modelId="{E073C7A2-88EC-4A2F-8471-05F92E42AADD}" srcId="{6AD1D426-54FD-4A2E-884F-5FD225E4E5AA}" destId="{BF1D03DA-AA56-4DB2-9B96-3563A64D0AA4}" srcOrd="0" destOrd="0" parTransId="{340E34C4-FF13-4F1A-A2AB-F8B4287658FD}" sibTransId="{D616F339-742B-472B-BF26-C744839E43EC}"/>
    <dgm:cxn modelId="{D338A5B4-C5A9-4F54-80C1-3086A6C4CD9E}" type="presOf" srcId="{6AD1D426-54FD-4A2E-884F-5FD225E4E5AA}" destId="{D913932E-55FC-47D2-9D6D-ABA3901EAA97}" srcOrd="0" destOrd="0" presId="urn:microsoft.com/office/officeart/2005/8/layout/cycle1"/>
    <dgm:cxn modelId="{B0D541BE-3192-4759-8736-A11D840A2097}" type="presOf" srcId="{13A1FA88-E13E-4541-A878-5FAB6C48BB5B}" destId="{D3E6A245-6124-4371-B632-E05EDC7D82D8}" srcOrd="0" destOrd="3" presId="urn:microsoft.com/office/officeart/2005/8/layout/cycle1"/>
    <dgm:cxn modelId="{2BF9FEC5-4E00-4A8A-B97C-05C29726F12D}" type="presOf" srcId="{75475345-032D-4C5A-B6E0-B2CC9FD614C4}" destId="{D3E6A245-6124-4371-B632-E05EDC7D82D8}" srcOrd="0" destOrd="0" presId="urn:microsoft.com/office/officeart/2005/8/layout/cycle1"/>
    <dgm:cxn modelId="{E763C7C8-CB17-4F2D-98CF-B47C33EFC6E2}" type="presOf" srcId="{BF1D03DA-AA56-4DB2-9B96-3563A64D0AA4}" destId="{D913932E-55FC-47D2-9D6D-ABA3901EAA97}" srcOrd="0" destOrd="1" presId="urn:microsoft.com/office/officeart/2005/8/layout/cycle1"/>
    <dgm:cxn modelId="{BE52AAD3-231E-4357-9D43-F939070F9397}" type="presOf" srcId="{290A8819-BA1F-4CFA-95D8-5E07930DF79C}" destId="{A3C144F8-5716-4AD9-ADC8-97D3314C5353}" srcOrd="0" destOrd="0" presId="urn:microsoft.com/office/officeart/2005/8/layout/cycle1"/>
    <dgm:cxn modelId="{33E75EEE-5E77-4771-AB51-38F993E5E532}" srcId="{6AD1D426-54FD-4A2E-884F-5FD225E4E5AA}" destId="{83116729-11BC-4E04-9D91-DF5BFE770984}" srcOrd="2" destOrd="0" parTransId="{E7EA1ED8-1868-4108-8E61-5B7E44DA97EC}" sibTransId="{655DBF37-E0CF-4EA8-BDEF-A2D8A9B5991F}"/>
    <dgm:cxn modelId="{12969BF1-88D7-4A57-A099-E26C4FFC68AF}" srcId="{290A8819-BA1F-4CFA-95D8-5E07930DF79C}" destId="{75475345-032D-4C5A-B6E0-B2CC9FD614C4}" srcOrd="0" destOrd="0" parTransId="{DB592F09-4F11-4002-B7EC-A80BAA8C888B}" sibTransId="{DB5CD24C-844C-4A13-A99F-1A6AE1683012}"/>
    <dgm:cxn modelId="{43BFADFD-8398-489F-9E64-260211C1948D}" type="presOf" srcId="{311E78A3-DA4C-4C5D-87FC-D37709D8512E}" destId="{D3E6A245-6124-4371-B632-E05EDC7D82D8}" srcOrd="0" destOrd="1" presId="urn:microsoft.com/office/officeart/2005/8/layout/cycle1"/>
    <dgm:cxn modelId="{77185022-C4B5-4697-951C-67B63AD379D1}" type="presParOf" srcId="{A3C144F8-5716-4AD9-ADC8-97D3314C5353}" destId="{4FD15D6E-1205-4179-927F-FC25E2CA2DDE}" srcOrd="0" destOrd="0" presId="urn:microsoft.com/office/officeart/2005/8/layout/cycle1"/>
    <dgm:cxn modelId="{1FE35108-DE87-4B86-AA52-0506A3CA8334}" type="presParOf" srcId="{A3C144F8-5716-4AD9-ADC8-97D3314C5353}" destId="{D3E6A245-6124-4371-B632-E05EDC7D82D8}" srcOrd="1" destOrd="0" presId="urn:microsoft.com/office/officeart/2005/8/layout/cycle1"/>
    <dgm:cxn modelId="{FEA5D2AC-0D1C-4FE4-8B3D-E007ECFAE995}" type="presParOf" srcId="{A3C144F8-5716-4AD9-ADC8-97D3314C5353}" destId="{D87DD8A1-7D65-4EA8-9994-A16A91CA4A4C}" srcOrd="2" destOrd="0" presId="urn:microsoft.com/office/officeart/2005/8/layout/cycle1"/>
    <dgm:cxn modelId="{621BBDBD-2DE8-4DAB-9577-0E851A252A26}" type="presParOf" srcId="{A3C144F8-5716-4AD9-ADC8-97D3314C5353}" destId="{2AF2E286-D2FA-4583-8A9E-CD407583263A}" srcOrd="3" destOrd="0" presId="urn:microsoft.com/office/officeart/2005/8/layout/cycle1"/>
    <dgm:cxn modelId="{04EBE1AE-2D93-4AB0-BBC6-64F68D9C62C4}" type="presParOf" srcId="{A3C144F8-5716-4AD9-ADC8-97D3314C5353}" destId="{D913932E-55FC-47D2-9D6D-ABA3901EAA97}" srcOrd="4" destOrd="0" presId="urn:microsoft.com/office/officeart/2005/8/layout/cycle1"/>
    <dgm:cxn modelId="{A0C240B8-F2B9-42A7-BEAB-E09E39DB2C35}" type="presParOf" srcId="{A3C144F8-5716-4AD9-ADC8-97D3314C5353}" destId="{BF3C44D2-D024-425F-879A-237E020C932E}" srcOrd="5"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90A8819-BA1F-4CFA-95D8-5E07930DF79C}" type="doc">
      <dgm:prSet loTypeId="urn:microsoft.com/office/officeart/2005/8/layout/cycle1" loCatId="cycle" qsTypeId="urn:microsoft.com/office/officeart/2005/8/quickstyle/simple5" qsCatId="simple" csTypeId="urn:microsoft.com/office/officeart/2005/8/colors/colorful5" csCatId="colorful" phldr="1"/>
      <dgm:spPr/>
      <dgm:t>
        <a:bodyPr/>
        <a:lstStyle/>
        <a:p>
          <a:endParaRPr lang="en-US"/>
        </a:p>
      </dgm:t>
    </dgm:pt>
    <dgm:pt modelId="{75475345-032D-4C5A-B6E0-B2CC9FD614C4}">
      <dgm:prSet/>
      <dgm:spPr>
        <a:blipFill>
          <a:blip xmlns:r="http://schemas.openxmlformats.org/officeDocument/2006/relationships" r:embed="rId1"/>
          <a:stretch>
            <a:fillRect l="-4749" t="-1676" b="-2514"/>
          </a:stretch>
        </a:blipFill>
      </dgm:spPr>
      <dgm:t>
        <a:bodyPr/>
        <a:lstStyle/>
        <a:p>
          <a:r>
            <a:rPr lang="uk-UA">
              <a:noFill/>
            </a:rPr>
            <a:t> </a:t>
          </a:r>
        </a:p>
      </dgm:t>
    </dgm:pt>
    <dgm:pt modelId="{DB592F09-4F11-4002-B7EC-A80BAA8C888B}" type="parTrans" cxnId="{12969BF1-88D7-4A57-A099-E26C4FFC68AF}">
      <dgm:prSet/>
      <dgm:spPr/>
      <dgm:t>
        <a:bodyPr/>
        <a:lstStyle/>
        <a:p>
          <a:endParaRPr lang="en-US"/>
        </a:p>
      </dgm:t>
    </dgm:pt>
    <dgm:pt modelId="{DB5CD24C-844C-4A13-A99F-1A6AE1683012}" type="sibTrans" cxnId="{12969BF1-88D7-4A57-A099-E26C4FFC68AF}">
      <dgm:prSet phldrT="01"/>
      <dgm:spPr/>
      <dgm:t>
        <a:bodyPr/>
        <a:lstStyle/>
        <a:p>
          <a:endParaRPr lang="en-US"/>
        </a:p>
      </dgm:t>
    </dgm:pt>
    <dgm:pt modelId="{311E78A3-DA4C-4C5D-87FC-D37709D8512E}">
      <dgm:prSet/>
      <dgm:spPr/>
      <dgm:t>
        <a:bodyPr/>
        <a:lstStyle/>
        <a:p>
          <a:r>
            <a:rPr lang="uk-UA">
              <a:noFill/>
            </a:rPr>
            <a:t> </a:t>
          </a:r>
        </a:p>
      </dgm:t>
    </dgm:pt>
    <dgm:pt modelId="{78A8F905-9623-4C2C-89C9-55170E79BB8C}" type="parTrans" cxnId="{1EF86E56-033E-41A2-AB7D-F57161A0C12E}">
      <dgm:prSet/>
      <dgm:spPr/>
      <dgm:t>
        <a:bodyPr/>
        <a:lstStyle/>
        <a:p>
          <a:endParaRPr lang="en-US"/>
        </a:p>
      </dgm:t>
    </dgm:pt>
    <dgm:pt modelId="{F6F4958D-FA74-4D86-A7A0-3A9ABB6733A5}" type="sibTrans" cxnId="{1EF86E56-033E-41A2-AB7D-F57161A0C12E}">
      <dgm:prSet/>
      <dgm:spPr/>
      <dgm:t>
        <a:bodyPr/>
        <a:lstStyle/>
        <a:p>
          <a:endParaRPr lang="en-US"/>
        </a:p>
      </dgm:t>
    </dgm:pt>
    <dgm:pt modelId="{E0B80E3A-EA43-4150-8950-69BFA43B557F}">
      <dgm:prSet/>
      <dgm:spPr/>
      <dgm:t>
        <a:bodyPr/>
        <a:lstStyle/>
        <a:p>
          <a:r>
            <a:rPr lang="uk-UA">
              <a:noFill/>
            </a:rPr>
            <a:t> </a:t>
          </a:r>
        </a:p>
      </dgm:t>
    </dgm:pt>
    <dgm:pt modelId="{6883B7A2-34ED-4BF5-A33F-E267D1C6EEB7}" type="parTrans" cxnId="{15BDF02F-E357-408B-BDB2-D9DA8B4660F5}">
      <dgm:prSet/>
      <dgm:spPr/>
      <dgm:t>
        <a:bodyPr/>
        <a:lstStyle/>
        <a:p>
          <a:endParaRPr lang="en-US"/>
        </a:p>
      </dgm:t>
    </dgm:pt>
    <dgm:pt modelId="{194B5843-4BAA-439B-B96E-AB49BC6B248A}" type="sibTrans" cxnId="{15BDF02F-E357-408B-BDB2-D9DA8B4660F5}">
      <dgm:prSet/>
      <dgm:spPr/>
      <dgm:t>
        <a:bodyPr/>
        <a:lstStyle/>
        <a:p>
          <a:endParaRPr lang="en-US"/>
        </a:p>
      </dgm:t>
    </dgm:pt>
    <dgm:pt modelId="{13A1FA88-E13E-4541-A878-5FAB6C48BB5B}">
      <dgm:prSet/>
      <dgm:spPr/>
      <dgm:t>
        <a:bodyPr/>
        <a:lstStyle/>
        <a:p>
          <a:r>
            <a:rPr lang="uk-UA">
              <a:noFill/>
            </a:rPr>
            <a:t> </a:t>
          </a:r>
        </a:p>
      </dgm:t>
    </dgm:pt>
    <dgm:pt modelId="{2ED8B114-FDCE-450E-BFCB-AB89A3863189}" type="parTrans" cxnId="{7791A460-FFD4-4350-9924-1C497837C4CC}">
      <dgm:prSet/>
      <dgm:spPr/>
      <dgm:t>
        <a:bodyPr/>
        <a:lstStyle/>
        <a:p>
          <a:endParaRPr lang="en-US"/>
        </a:p>
      </dgm:t>
    </dgm:pt>
    <dgm:pt modelId="{B96519C2-87DA-4674-8C91-6D8C4954D53C}" type="sibTrans" cxnId="{7791A460-FFD4-4350-9924-1C497837C4CC}">
      <dgm:prSet/>
      <dgm:spPr/>
      <dgm:t>
        <a:bodyPr/>
        <a:lstStyle/>
        <a:p>
          <a:endParaRPr lang="en-US"/>
        </a:p>
      </dgm:t>
    </dgm:pt>
    <dgm:pt modelId="{6AD1D426-54FD-4A2E-884F-5FD225E4E5AA}">
      <dgm:prSet/>
      <dgm:spPr>
        <a:blipFill>
          <a:blip xmlns:r="http://schemas.openxmlformats.org/officeDocument/2006/relationships" r:embed="rId2"/>
          <a:stretch>
            <a:fillRect l="-4749" r="-3073"/>
          </a:stretch>
        </a:blipFill>
      </dgm:spPr>
      <dgm:t>
        <a:bodyPr/>
        <a:lstStyle/>
        <a:p>
          <a:r>
            <a:rPr lang="uk-UA">
              <a:noFill/>
            </a:rPr>
            <a:t> </a:t>
          </a:r>
        </a:p>
      </dgm:t>
    </dgm:pt>
    <dgm:pt modelId="{AFF438BC-F728-4578-84F1-87FE201264F5}" type="parTrans" cxnId="{200C1368-20B4-4159-868B-195B1430D69E}">
      <dgm:prSet/>
      <dgm:spPr/>
      <dgm:t>
        <a:bodyPr/>
        <a:lstStyle/>
        <a:p>
          <a:endParaRPr lang="en-US"/>
        </a:p>
      </dgm:t>
    </dgm:pt>
    <dgm:pt modelId="{612A9073-1E75-4293-9F24-81EBC092A863}" type="sibTrans" cxnId="{200C1368-20B4-4159-868B-195B1430D69E}">
      <dgm:prSet phldrT="02"/>
      <dgm:spPr/>
      <dgm:t>
        <a:bodyPr/>
        <a:lstStyle/>
        <a:p>
          <a:endParaRPr lang="en-US"/>
        </a:p>
      </dgm:t>
    </dgm:pt>
    <dgm:pt modelId="{BF1D03DA-AA56-4DB2-9B96-3563A64D0AA4}">
      <dgm:prSet/>
      <dgm:spPr/>
      <dgm:t>
        <a:bodyPr/>
        <a:lstStyle/>
        <a:p>
          <a:r>
            <a:rPr lang="uk-UA">
              <a:noFill/>
            </a:rPr>
            <a:t> </a:t>
          </a:r>
        </a:p>
      </dgm:t>
    </dgm:pt>
    <dgm:pt modelId="{340E34C4-FF13-4F1A-A2AB-F8B4287658FD}" type="parTrans" cxnId="{E073C7A2-88EC-4A2F-8471-05F92E42AADD}">
      <dgm:prSet/>
      <dgm:spPr/>
      <dgm:t>
        <a:bodyPr/>
        <a:lstStyle/>
        <a:p>
          <a:endParaRPr lang="en-US"/>
        </a:p>
      </dgm:t>
    </dgm:pt>
    <dgm:pt modelId="{D616F339-742B-472B-BF26-C744839E43EC}" type="sibTrans" cxnId="{E073C7A2-88EC-4A2F-8471-05F92E42AADD}">
      <dgm:prSet/>
      <dgm:spPr/>
      <dgm:t>
        <a:bodyPr/>
        <a:lstStyle/>
        <a:p>
          <a:endParaRPr lang="en-US"/>
        </a:p>
      </dgm:t>
    </dgm:pt>
    <dgm:pt modelId="{0EF3BAE7-3DAE-4B7D-8E2A-6A416D7D4047}">
      <dgm:prSet/>
      <dgm:spPr/>
      <dgm:t>
        <a:bodyPr/>
        <a:lstStyle/>
        <a:p>
          <a:r>
            <a:rPr lang="uk-UA">
              <a:noFill/>
            </a:rPr>
            <a:t> </a:t>
          </a:r>
        </a:p>
      </dgm:t>
    </dgm:pt>
    <dgm:pt modelId="{35057382-DC48-4174-8C35-A45F9FA2FED3}" type="parTrans" cxnId="{99B64C53-D6F6-43F4-A9E3-F9AC23D3BB42}">
      <dgm:prSet/>
      <dgm:spPr/>
      <dgm:t>
        <a:bodyPr/>
        <a:lstStyle/>
        <a:p>
          <a:endParaRPr lang="en-US"/>
        </a:p>
      </dgm:t>
    </dgm:pt>
    <dgm:pt modelId="{EE376383-CCF2-415F-BC77-3DEB7DAAC157}" type="sibTrans" cxnId="{99B64C53-D6F6-43F4-A9E3-F9AC23D3BB42}">
      <dgm:prSet/>
      <dgm:spPr/>
      <dgm:t>
        <a:bodyPr/>
        <a:lstStyle/>
        <a:p>
          <a:endParaRPr lang="en-US"/>
        </a:p>
      </dgm:t>
    </dgm:pt>
    <dgm:pt modelId="{83116729-11BC-4E04-9D91-DF5BFE770984}">
      <dgm:prSet/>
      <dgm:spPr/>
      <dgm:t>
        <a:bodyPr/>
        <a:lstStyle/>
        <a:p>
          <a:r>
            <a:rPr lang="uk-UA">
              <a:noFill/>
            </a:rPr>
            <a:t> </a:t>
          </a:r>
        </a:p>
      </dgm:t>
    </dgm:pt>
    <dgm:pt modelId="{E7EA1ED8-1868-4108-8E61-5B7E44DA97EC}" type="parTrans" cxnId="{33E75EEE-5E77-4771-AB51-38F993E5E532}">
      <dgm:prSet/>
      <dgm:spPr/>
      <dgm:t>
        <a:bodyPr/>
        <a:lstStyle/>
        <a:p>
          <a:endParaRPr lang="en-US"/>
        </a:p>
      </dgm:t>
    </dgm:pt>
    <dgm:pt modelId="{655DBF37-E0CF-4EA8-BDEF-A2D8A9B5991F}" type="sibTrans" cxnId="{33E75EEE-5E77-4771-AB51-38F993E5E532}">
      <dgm:prSet/>
      <dgm:spPr/>
      <dgm:t>
        <a:bodyPr/>
        <a:lstStyle/>
        <a:p>
          <a:endParaRPr lang="en-US"/>
        </a:p>
      </dgm:t>
    </dgm:pt>
    <dgm:pt modelId="{A3C144F8-5716-4AD9-ADC8-97D3314C5353}" type="pres">
      <dgm:prSet presAssocID="{290A8819-BA1F-4CFA-95D8-5E07930DF79C}" presName="cycle" presStyleCnt="0">
        <dgm:presLayoutVars>
          <dgm:dir/>
          <dgm:resizeHandles val="exact"/>
        </dgm:presLayoutVars>
      </dgm:prSet>
      <dgm:spPr/>
    </dgm:pt>
    <dgm:pt modelId="{4FD15D6E-1205-4179-927F-FC25E2CA2DDE}" type="pres">
      <dgm:prSet presAssocID="{75475345-032D-4C5A-B6E0-B2CC9FD614C4}" presName="dummy" presStyleCnt="0"/>
      <dgm:spPr/>
    </dgm:pt>
    <dgm:pt modelId="{D3E6A245-6124-4371-B632-E05EDC7D82D8}" type="pres">
      <dgm:prSet presAssocID="{75475345-032D-4C5A-B6E0-B2CC9FD614C4}" presName="node" presStyleLbl="revTx" presStyleIdx="0" presStyleCnt="2">
        <dgm:presLayoutVars>
          <dgm:bulletEnabled val="1"/>
        </dgm:presLayoutVars>
      </dgm:prSet>
      <dgm:spPr/>
    </dgm:pt>
    <dgm:pt modelId="{D87DD8A1-7D65-4EA8-9994-A16A91CA4A4C}" type="pres">
      <dgm:prSet presAssocID="{DB5CD24C-844C-4A13-A99F-1A6AE1683012}" presName="sibTrans" presStyleLbl="node1" presStyleIdx="0" presStyleCnt="2" custLinFactNeighborX="-1063" custLinFactNeighborY="4546"/>
      <dgm:spPr/>
    </dgm:pt>
    <dgm:pt modelId="{2AF2E286-D2FA-4583-8A9E-CD407583263A}" type="pres">
      <dgm:prSet presAssocID="{6AD1D426-54FD-4A2E-884F-5FD225E4E5AA}" presName="dummy" presStyleCnt="0"/>
      <dgm:spPr/>
    </dgm:pt>
    <dgm:pt modelId="{D913932E-55FC-47D2-9D6D-ABA3901EAA97}" type="pres">
      <dgm:prSet presAssocID="{6AD1D426-54FD-4A2E-884F-5FD225E4E5AA}" presName="node" presStyleLbl="revTx" presStyleIdx="1" presStyleCnt="2">
        <dgm:presLayoutVars>
          <dgm:bulletEnabled val="1"/>
        </dgm:presLayoutVars>
      </dgm:prSet>
      <dgm:spPr/>
    </dgm:pt>
    <dgm:pt modelId="{BF3C44D2-D024-425F-879A-237E020C932E}" type="pres">
      <dgm:prSet presAssocID="{612A9073-1E75-4293-9F24-81EBC092A863}" presName="sibTrans" presStyleLbl="node1" presStyleIdx="1" presStyleCnt="2" custLinFactNeighborX="-3028" custLinFactNeighborY="-4502"/>
      <dgm:spPr/>
    </dgm:pt>
  </dgm:ptLst>
  <dgm:cxnLst>
    <dgm:cxn modelId="{66757F19-AC94-4B43-9042-583D3377607C}" type="presOf" srcId="{DB5CD24C-844C-4A13-A99F-1A6AE1683012}" destId="{D87DD8A1-7D65-4EA8-9994-A16A91CA4A4C}" srcOrd="0" destOrd="0" presId="urn:microsoft.com/office/officeart/2005/8/layout/cycle1"/>
    <dgm:cxn modelId="{2DA1F224-A83D-4776-B089-B50C54615EA5}" type="presOf" srcId="{0EF3BAE7-3DAE-4B7D-8E2A-6A416D7D4047}" destId="{D913932E-55FC-47D2-9D6D-ABA3901EAA97}" srcOrd="0" destOrd="2" presId="urn:microsoft.com/office/officeart/2005/8/layout/cycle1"/>
    <dgm:cxn modelId="{15BDF02F-E357-408B-BDB2-D9DA8B4660F5}" srcId="{75475345-032D-4C5A-B6E0-B2CC9FD614C4}" destId="{E0B80E3A-EA43-4150-8950-69BFA43B557F}" srcOrd="1" destOrd="0" parTransId="{6883B7A2-34ED-4BF5-A33F-E267D1C6EEB7}" sibTransId="{194B5843-4BAA-439B-B96E-AB49BC6B248A}"/>
    <dgm:cxn modelId="{7791A460-FFD4-4350-9924-1C497837C4CC}" srcId="{75475345-032D-4C5A-B6E0-B2CC9FD614C4}" destId="{13A1FA88-E13E-4541-A878-5FAB6C48BB5B}" srcOrd="2" destOrd="0" parTransId="{2ED8B114-FDCE-450E-BFCB-AB89A3863189}" sibTransId="{B96519C2-87DA-4674-8C91-6D8C4954D53C}"/>
    <dgm:cxn modelId="{14CE8B61-61B9-4DBF-A138-0EEDC78499AB}" type="presOf" srcId="{83116729-11BC-4E04-9D91-DF5BFE770984}" destId="{D913932E-55FC-47D2-9D6D-ABA3901EAA97}" srcOrd="0" destOrd="3" presId="urn:microsoft.com/office/officeart/2005/8/layout/cycle1"/>
    <dgm:cxn modelId="{200C1368-20B4-4159-868B-195B1430D69E}" srcId="{290A8819-BA1F-4CFA-95D8-5E07930DF79C}" destId="{6AD1D426-54FD-4A2E-884F-5FD225E4E5AA}" srcOrd="1" destOrd="0" parTransId="{AFF438BC-F728-4578-84F1-87FE201264F5}" sibTransId="{612A9073-1E75-4293-9F24-81EBC092A863}"/>
    <dgm:cxn modelId="{9A1C3349-A45B-44D8-A8BB-4490B6F84A98}" type="presOf" srcId="{612A9073-1E75-4293-9F24-81EBC092A863}" destId="{BF3C44D2-D024-425F-879A-237E020C932E}" srcOrd="0" destOrd="0" presId="urn:microsoft.com/office/officeart/2005/8/layout/cycle1"/>
    <dgm:cxn modelId="{99B64C53-D6F6-43F4-A9E3-F9AC23D3BB42}" srcId="{6AD1D426-54FD-4A2E-884F-5FD225E4E5AA}" destId="{0EF3BAE7-3DAE-4B7D-8E2A-6A416D7D4047}" srcOrd="1" destOrd="0" parTransId="{35057382-DC48-4174-8C35-A45F9FA2FED3}" sibTransId="{EE376383-CCF2-415F-BC77-3DEB7DAAC157}"/>
    <dgm:cxn modelId="{1EF86E56-033E-41A2-AB7D-F57161A0C12E}" srcId="{75475345-032D-4C5A-B6E0-B2CC9FD614C4}" destId="{311E78A3-DA4C-4C5D-87FC-D37709D8512E}" srcOrd="0" destOrd="0" parTransId="{78A8F905-9623-4C2C-89C9-55170E79BB8C}" sibTransId="{F6F4958D-FA74-4D86-A7A0-3A9ABB6733A5}"/>
    <dgm:cxn modelId="{5313CE82-F4B9-4D3E-A688-F9F17C38E2C1}" type="presOf" srcId="{E0B80E3A-EA43-4150-8950-69BFA43B557F}" destId="{D3E6A245-6124-4371-B632-E05EDC7D82D8}" srcOrd="0" destOrd="2" presId="urn:microsoft.com/office/officeart/2005/8/layout/cycle1"/>
    <dgm:cxn modelId="{E073C7A2-88EC-4A2F-8471-05F92E42AADD}" srcId="{6AD1D426-54FD-4A2E-884F-5FD225E4E5AA}" destId="{BF1D03DA-AA56-4DB2-9B96-3563A64D0AA4}" srcOrd="0" destOrd="0" parTransId="{340E34C4-FF13-4F1A-A2AB-F8B4287658FD}" sibTransId="{D616F339-742B-472B-BF26-C744839E43EC}"/>
    <dgm:cxn modelId="{D338A5B4-C5A9-4F54-80C1-3086A6C4CD9E}" type="presOf" srcId="{6AD1D426-54FD-4A2E-884F-5FD225E4E5AA}" destId="{D913932E-55FC-47D2-9D6D-ABA3901EAA97}" srcOrd="0" destOrd="0" presId="urn:microsoft.com/office/officeart/2005/8/layout/cycle1"/>
    <dgm:cxn modelId="{B0D541BE-3192-4759-8736-A11D840A2097}" type="presOf" srcId="{13A1FA88-E13E-4541-A878-5FAB6C48BB5B}" destId="{D3E6A245-6124-4371-B632-E05EDC7D82D8}" srcOrd="0" destOrd="3" presId="urn:microsoft.com/office/officeart/2005/8/layout/cycle1"/>
    <dgm:cxn modelId="{2BF9FEC5-4E00-4A8A-B97C-05C29726F12D}" type="presOf" srcId="{75475345-032D-4C5A-B6E0-B2CC9FD614C4}" destId="{D3E6A245-6124-4371-B632-E05EDC7D82D8}" srcOrd="0" destOrd="0" presId="urn:microsoft.com/office/officeart/2005/8/layout/cycle1"/>
    <dgm:cxn modelId="{E763C7C8-CB17-4F2D-98CF-B47C33EFC6E2}" type="presOf" srcId="{BF1D03DA-AA56-4DB2-9B96-3563A64D0AA4}" destId="{D913932E-55FC-47D2-9D6D-ABA3901EAA97}" srcOrd="0" destOrd="1" presId="urn:microsoft.com/office/officeart/2005/8/layout/cycle1"/>
    <dgm:cxn modelId="{BE52AAD3-231E-4357-9D43-F939070F9397}" type="presOf" srcId="{290A8819-BA1F-4CFA-95D8-5E07930DF79C}" destId="{A3C144F8-5716-4AD9-ADC8-97D3314C5353}" srcOrd="0" destOrd="0" presId="urn:microsoft.com/office/officeart/2005/8/layout/cycle1"/>
    <dgm:cxn modelId="{33E75EEE-5E77-4771-AB51-38F993E5E532}" srcId="{6AD1D426-54FD-4A2E-884F-5FD225E4E5AA}" destId="{83116729-11BC-4E04-9D91-DF5BFE770984}" srcOrd="2" destOrd="0" parTransId="{E7EA1ED8-1868-4108-8E61-5B7E44DA97EC}" sibTransId="{655DBF37-E0CF-4EA8-BDEF-A2D8A9B5991F}"/>
    <dgm:cxn modelId="{12969BF1-88D7-4A57-A099-E26C4FFC68AF}" srcId="{290A8819-BA1F-4CFA-95D8-5E07930DF79C}" destId="{75475345-032D-4C5A-B6E0-B2CC9FD614C4}" srcOrd="0" destOrd="0" parTransId="{DB592F09-4F11-4002-B7EC-A80BAA8C888B}" sibTransId="{DB5CD24C-844C-4A13-A99F-1A6AE1683012}"/>
    <dgm:cxn modelId="{43BFADFD-8398-489F-9E64-260211C1948D}" type="presOf" srcId="{311E78A3-DA4C-4C5D-87FC-D37709D8512E}" destId="{D3E6A245-6124-4371-B632-E05EDC7D82D8}" srcOrd="0" destOrd="1" presId="urn:microsoft.com/office/officeart/2005/8/layout/cycle1"/>
    <dgm:cxn modelId="{77185022-C4B5-4697-951C-67B63AD379D1}" type="presParOf" srcId="{A3C144F8-5716-4AD9-ADC8-97D3314C5353}" destId="{4FD15D6E-1205-4179-927F-FC25E2CA2DDE}" srcOrd="0" destOrd="0" presId="urn:microsoft.com/office/officeart/2005/8/layout/cycle1"/>
    <dgm:cxn modelId="{1FE35108-DE87-4B86-AA52-0506A3CA8334}" type="presParOf" srcId="{A3C144F8-5716-4AD9-ADC8-97D3314C5353}" destId="{D3E6A245-6124-4371-B632-E05EDC7D82D8}" srcOrd="1" destOrd="0" presId="urn:microsoft.com/office/officeart/2005/8/layout/cycle1"/>
    <dgm:cxn modelId="{FEA5D2AC-0D1C-4FE4-8B3D-E007ECFAE995}" type="presParOf" srcId="{A3C144F8-5716-4AD9-ADC8-97D3314C5353}" destId="{D87DD8A1-7D65-4EA8-9994-A16A91CA4A4C}" srcOrd="2" destOrd="0" presId="urn:microsoft.com/office/officeart/2005/8/layout/cycle1"/>
    <dgm:cxn modelId="{621BBDBD-2DE8-4DAB-9577-0E851A252A26}" type="presParOf" srcId="{A3C144F8-5716-4AD9-ADC8-97D3314C5353}" destId="{2AF2E286-D2FA-4583-8A9E-CD407583263A}" srcOrd="3" destOrd="0" presId="urn:microsoft.com/office/officeart/2005/8/layout/cycle1"/>
    <dgm:cxn modelId="{04EBE1AE-2D93-4AB0-BBC6-64F68D9C62C4}" type="presParOf" srcId="{A3C144F8-5716-4AD9-ADC8-97D3314C5353}" destId="{D913932E-55FC-47D2-9D6D-ABA3901EAA97}" srcOrd="4" destOrd="0" presId="urn:microsoft.com/office/officeart/2005/8/layout/cycle1"/>
    <dgm:cxn modelId="{A0C240B8-F2B9-42A7-BEAB-E09E39DB2C35}" type="presParOf" srcId="{A3C144F8-5716-4AD9-ADC8-97D3314C5353}" destId="{BF3C44D2-D024-425F-879A-237E020C932E}" srcOrd="5"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BC0B15C-4606-4E12-918F-7325E7A18E98}" type="doc">
      <dgm:prSet loTypeId="urn:microsoft.com/office/officeart/2005/8/layout/process5" loCatId="process" qsTypeId="urn:microsoft.com/office/officeart/2005/8/quickstyle/simple1" qsCatId="simple" csTypeId="urn:microsoft.com/office/officeart/2005/8/colors/colorful1" csCatId="colorful" phldr="1"/>
      <dgm:spPr/>
      <dgm:t>
        <a:bodyPr/>
        <a:lstStyle/>
        <a:p>
          <a:endParaRPr lang="en-US"/>
        </a:p>
      </dgm:t>
    </dgm:pt>
    <dgm:pt modelId="{E0F08073-4BB5-4999-AA71-917978EDA86D}">
      <dgm:prSet/>
      <dgm:spPr/>
      <dgm:t>
        <a:bodyPr/>
        <a:lstStyle/>
        <a:p>
          <a:r>
            <a:rPr lang="uk-UA"/>
            <a:t>Стеки легко зробити персистентними (для цього їм достатньо зберігати значення та вказівник на наступний (попередній) стек);</a:t>
          </a:r>
          <a:endParaRPr lang="en-US"/>
        </a:p>
      </dgm:t>
    </dgm:pt>
    <dgm:pt modelId="{94068107-B27A-44D1-9157-57AEBB4C636B}" type="parTrans" cxnId="{FD7D7A0D-3108-41AE-9384-D2C73C1D28BD}">
      <dgm:prSet/>
      <dgm:spPr/>
      <dgm:t>
        <a:bodyPr/>
        <a:lstStyle/>
        <a:p>
          <a:endParaRPr lang="en-US"/>
        </a:p>
      </dgm:t>
    </dgm:pt>
    <dgm:pt modelId="{85040847-6F81-4486-9A4D-5AD695CC3C8B}" type="sibTrans" cxnId="{FD7D7A0D-3108-41AE-9384-D2C73C1D28BD}">
      <dgm:prSet/>
      <dgm:spPr/>
      <dgm:t>
        <a:bodyPr/>
        <a:lstStyle/>
        <a:p>
          <a:endParaRPr lang="en-US"/>
        </a:p>
      </dgm:t>
    </dgm:pt>
    <dgm:pt modelId="{B8A93B23-50BB-49BF-9FDE-DD1CD4632AEB}">
      <dgm:prSet/>
      <dgm:spPr/>
      <dgm:t>
        <a:bodyPr/>
        <a:lstStyle/>
        <a:p>
          <a:r>
            <a:rPr lang="uk-UA"/>
            <a:t>Чергу на шести стеках можна зробити на основі персистентних стеків;</a:t>
          </a:r>
          <a:endParaRPr lang="en-US"/>
        </a:p>
      </dgm:t>
    </dgm:pt>
    <dgm:pt modelId="{3CBE7B87-D181-422C-9B34-432A90FF561C}" type="parTrans" cxnId="{AD7665DF-D694-42F4-A669-851F92F0678D}">
      <dgm:prSet/>
      <dgm:spPr/>
      <dgm:t>
        <a:bodyPr/>
        <a:lstStyle/>
        <a:p>
          <a:endParaRPr lang="en-US"/>
        </a:p>
      </dgm:t>
    </dgm:pt>
    <dgm:pt modelId="{480049A6-0230-4754-A270-EAF477A611E7}" type="sibTrans" cxnId="{AD7665DF-D694-42F4-A669-851F92F0678D}">
      <dgm:prSet/>
      <dgm:spPr/>
      <dgm:t>
        <a:bodyPr/>
        <a:lstStyle/>
        <a:p>
          <a:endParaRPr lang="en-US"/>
        </a:p>
      </dgm:t>
    </dgm:pt>
    <dgm:pt modelId="{111C572A-77F3-4FA2-9BB6-6DEC8499D0D4}">
      <dgm:prSet/>
      <dgm:spPr/>
      <dgm:t>
        <a:bodyPr/>
        <a:lstStyle/>
        <a:p>
          <a:r>
            <a:rPr lang="uk-UA" dirty="0"/>
            <a:t>Можна реалізувати створення нових черг на основі </a:t>
          </a:r>
          <a:r>
            <a:rPr lang="uk-UA" dirty="0" err="1"/>
            <a:t>персистентних</a:t>
          </a:r>
          <a:r>
            <a:rPr lang="uk-UA" dirty="0"/>
            <a:t> </a:t>
          </a:r>
          <a:r>
            <a:rPr lang="uk-UA" dirty="0" err="1"/>
            <a:t>стеків</a:t>
          </a:r>
          <a:r>
            <a:rPr lang="uk-UA" dirty="0"/>
            <a:t>;</a:t>
          </a:r>
          <a:endParaRPr lang="en-US" dirty="0"/>
        </a:p>
      </dgm:t>
    </dgm:pt>
    <dgm:pt modelId="{AE874770-3BCE-4950-87DB-4E1F602C07ED}" type="parTrans" cxnId="{B1EDA4D9-4E5E-481D-BE7A-DF11D8BCBAB8}">
      <dgm:prSet/>
      <dgm:spPr/>
      <dgm:t>
        <a:bodyPr/>
        <a:lstStyle/>
        <a:p>
          <a:endParaRPr lang="en-US"/>
        </a:p>
      </dgm:t>
    </dgm:pt>
    <dgm:pt modelId="{9B12F99F-6A73-4053-904C-A874AA78E52A}" type="sibTrans" cxnId="{B1EDA4D9-4E5E-481D-BE7A-DF11D8BCBAB8}">
      <dgm:prSet/>
      <dgm:spPr/>
      <dgm:t>
        <a:bodyPr/>
        <a:lstStyle/>
        <a:p>
          <a:endParaRPr lang="en-US"/>
        </a:p>
      </dgm:t>
    </dgm:pt>
    <dgm:pt modelId="{F06F203C-BD3A-4384-A41A-8B5F21BF8A5F}">
      <dgm:prSet/>
      <dgm:spPr/>
      <dgm:t>
        <a:bodyPr/>
        <a:lstStyle/>
        <a:p>
          <a:r>
            <a:rPr lang="uk-UA"/>
            <a:t>Можна прибрати резервний правий стек (</a:t>
          </a:r>
          <a:r>
            <a:rPr lang="en-GB"/>
            <a:t>RightCopyReserve)</a:t>
          </a:r>
          <a:r>
            <a:rPr lang="uk-UA"/>
            <a:t>, просто задаючи </a:t>
          </a:r>
          <a:r>
            <a:rPr lang="en-GB"/>
            <a:t>RightCopy </a:t>
          </a:r>
          <a:r>
            <a:rPr lang="uk-UA"/>
            <a:t>нову версію стеку </a:t>
          </a:r>
          <a:r>
            <a:rPr lang="en-GB"/>
            <a:t>Right</a:t>
          </a:r>
          <a:endParaRPr lang="en-US"/>
        </a:p>
      </dgm:t>
    </dgm:pt>
    <dgm:pt modelId="{804901B9-BA6D-450E-9409-D1413499D553}" type="parTrans" cxnId="{9F17E6E3-7594-4184-A038-A6C68A70A7D0}">
      <dgm:prSet/>
      <dgm:spPr/>
      <dgm:t>
        <a:bodyPr/>
        <a:lstStyle/>
        <a:p>
          <a:endParaRPr lang="en-US"/>
        </a:p>
      </dgm:t>
    </dgm:pt>
    <dgm:pt modelId="{A265DBF2-9935-45E7-BAAC-D5B682237792}" type="sibTrans" cxnId="{9F17E6E3-7594-4184-A038-A6C68A70A7D0}">
      <dgm:prSet/>
      <dgm:spPr/>
      <dgm:t>
        <a:bodyPr/>
        <a:lstStyle/>
        <a:p>
          <a:endParaRPr lang="en-US"/>
        </a:p>
      </dgm:t>
    </dgm:pt>
    <dgm:pt modelId="{19580447-5270-4969-BE55-2B9CF98D2E05}">
      <dgm:prSet custT="1"/>
      <dgm:spPr/>
      <dgm:t>
        <a:bodyPr/>
        <a:lstStyle/>
        <a:p>
          <a:r>
            <a:rPr lang="uk-UA" sz="1600" dirty="0"/>
            <a:t>Можна перейти до функціональної </a:t>
          </a:r>
          <a:r>
            <a:rPr lang="uk-UA" sz="1600" dirty="0" err="1"/>
            <a:t>персистентності</a:t>
          </a:r>
          <a:r>
            <a:rPr lang="uk-UA" sz="1600" dirty="0"/>
            <a:t>, використовуючи 5 </a:t>
          </a:r>
          <a:r>
            <a:rPr lang="uk-UA" sz="1600" dirty="0" err="1"/>
            <a:t>персистентних</a:t>
          </a:r>
          <a:r>
            <a:rPr lang="uk-UA" sz="1600" dirty="0"/>
            <a:t> </a:t>
          </a:r>
          <a:r>
            <a:rPr lang="uk-UA" sz="1600" dirty="0" err="1"/>
            <a:t>стеків</a:t>
          </a:r>
          <a:endParaRPr lang="en-US" sz="1600" dirty="0"/>
        </a:p>
      </dgm:t>
    </dgm:pt>
    <dgm:pt modelId="{2D4A7984-1433-47A4-AC74-1F67ABDFB647}" type="parTrans" cxnId="{8EF468D3-5790-49D8-97E4-AB62CC72D56D}">
      <dgm:prSet/>
      <dgm:spPr/>
      <dgm:t>
        <a:bodyPr/>
        <a:lstStyle/>
        <a:p>
          <a:endParaRPr lang="en-US"/>
        </a:p>
      </dgm:t>
    </dgm:pt>
    <dgm:pt modelId="{D8CBAB5E-8A12-49A8-88D9-19CD25614C74}" type="sibTrans" cxnId="{8EF468D3-5790-49D8-97E4-AB62CC72D56D}">
      <dgm:prSet/>
      <dgm:spPr/>
      <dgm:t>
        <a:bodyPr/>
        <a:lstStyle/>
        <a:p>
          <a:endParaRPr lang="en-US"/>
        </a:p>
      </dgm:t>
    </dgm:pt>
    <dgm:pt modelId="{D96D659D-532A-47B9-A9C5-6C5798169D42}" type="pres">
      <dgm:prSet presAssocID="{CBC0B15C-4606-4E12-918F-7325E7A18E98}" presName="diagram" presStyleCnt="0">
        <dgm:presLayoutVars>
          <dgm:dir/>
          <dgm:resizeHandles val="exact"/>
        </dgm:presLayoutVars>
      </dgm:prSet>
      <dgm:spPr/>
    </dgm:pt>
    <dgm:pt modelId="{337B98F7-2641-4113-9EFF-F77F6E770564}" type="pres">
      <dgm:prSet presAssocID="{E0F08073-4BB5-4999-AA71-917978EDA86D}" presName="node" presStyleLbl="node1" presStyleIdx="0" presStyleCnt="5">
        <dgm:presLayoutVars>
          <dgm:bulletEnabled val="1"/>
        </dgm:presLayoutVars>
      </dgm:prSet>
      <dgm:spPr/>
    </dgm:pt>
    <dgm:pt modelId="{D1FA93EE-DB8F-4A08-98E1-D8EA693CE5FD}" type="pres">
      <dgm:prSet presAssocID="{85040847-6F81-4486-9A4D-5AD695CC3C8B}" presName="sibTrans" presStyleLbl="sibTrans2D1" presStyleIdx="0" presStyleCnt="4"/>
      <dgm:spPr/>
    </dgm:pt>
    <dgm:pt modelId="{CB646695-42B6-4842-BF5D-8E9A02ACCD18}" type="pres">
      <dgm:prSet presAssocID="{85040847-6F81-4486-9A4D-5AD695CC3C8B}" presName="connectorText" presStyleLbl="sibTrans2D1" presStyleIdx="0" presStyleCnt="4"/>
      <dgm:spPr/>
    </dgm:pt>
    <dgm:pt modelId="{C5A21B4E-0B1E-4E91-9D09-24DA6BBD3338}" type="pres">
      <dgm:prSet presAssocID="{B8A93B23-50BB-49BF-9FDE-DD1CD4632AEB}" presName="node" presStyleLbl="node1" presStyleIdx="1" presStyleCnt="5">
        <dgm:presLayoutVars>
          <dgm:bulletEnabled val="1"/>
        </dgm:presLayoutVars>
      </dgm:prSet>
      <dgm:spPr/>
    </dgm:pt>
    <dgm:pt modelId="{4FF12049-B7EA-4761-BEED-F62C0A191918}" type="pres">
      <dgm:prSet presAssocID="{480049A6-0230-4754-A270-EAF477A611E7}" presName="sibTrans" presStyleLbl="sibTrans2D1" presStyleIdx="1" presStyleCnt="4"/>
      <dgm:spPr/>
    </dgm:pt>
    <dgm:pt modelId="{AFC833B3-B276-474C-B565-B8B8CF9F5FEB}" type="pres">
      <dgm:prSet presAssocID="{480049A6-0230-4754-A270-EAF477A611E7}" presName="connectorText" presStyleLbl="sibTrans2D1" presStyleIdx="1" presStyleCnt="4"/>
      <dgm:spPr/>
    </dgm:pt>
    <dgm:pt modelId="{9544FC4F-D264-44CA-94CE-21F0066E23EA}" type="pres">
      <dgm:prSet presAssocID="{111C572A-77F3-4FA2-9BB6-6DEC8499D0D4}" presName="node" presStyleLbl="node1" presStyleIdx="2" presStyleCnt="5">
        <dgm:presLayoutVars>
          <dgm:bulletEnabled val="1"/>
        </dgm:presLayoutVars>
      </dgm:prSet>
      <dgm:spPr/>
    </dgm:pt>
    <dgm:pt modelId="{332622F3-5B6A-48A5-A2D7-B0579805A8B7}" type="pres">
      <dgm:prSet presAssocID="{9B12F99F-6A73-4053-904C-A874AA78E52A}" presName="sibTrans" presStyleLbl="sibTrans2D1" presStyleIdx="2" presStyleCnt="4"/>
      <dgm:spPr/>
    </dgm:pt>
    <dgm:pt modelId="{5416E316-5F7E-4956-B7BF-AD5F37255FC4}" type="pres">
      <dgm:prSet presAssocID="{9B12F99F-6A73-4053-904C-A874AA78E52A}" presName="connectorText" presStyleLbl="sibTrans2D1" presStyleIdx="2" presStyleCnt="4"/>
      <dgm:spPr/>
    </dgm:pt>
    <dgm:pt modelId="{E759F373-CF2F-43DC-98AF-A7D023A90815}" type="pres">
      <dgm:prSet presAssocID="{F06F203C-BD3A-4384-A41A-8B5F21BF8A5F}" presName="node" presStyleLbl="node1" presStyleIdx="3" presStyleCnt="5">
        <dgm:presLayoutVars>
          <dgm:bulletEnabled val="1"/>
        </dgm:presLayoutVars>
      </dgm:prSet>
      <dgm:spPr/>
    </dgm:pt>
    <dgm:pt modelId="{0056DDE0-B2C1-443E-91EA-E7D85F6D6B9C}" type="pres">
      <dgm:prSet presAssocID="{A265DBF2-9935-45E7-BAAC-D5B682237792}" presName="sibTrans" presStyleLbl="sibTrans2D1" presStyleIdx="3" presStyleCnt="4"/>
      <dgm:spPr/>
    </dgm:pt>
    <dgm:pt modelId="{B702C168-C1AF-4D8D-A2E0-AC2043866F2A}" type="pres">
      <dgm:prSet presAssocID="{A265DBF2-9935-45E7-BAAC-D5B682237792}" presName="connectorText" presStyleLbl="sibTrans2D1" presStyleIdx="3" presStyleCnt="4"/>
      <dgm:spPr/>
    </dgm:pt>
    <dgm:pt modelId="{5E3816B1-F08D-443B-BE33-64200C889E27}" type="pres">
      <dgm:prSet presAssocID="{19580447-5270-4969-BE55-2B9CF98D2E05}" presName="node" presStyleLbl="node1" presStyleIdx="4" presStyleCnt="5">
        <dgm:presLayoutVars>
          <dgm:bulletEnabled val="1"/>
        </dgm:presLayoutVars>
      </dgm:prSet>
      <dgm:spPr/>
    </dgm:pt>
  </dgm:ptLst>
  <dgm:cxnLst>
    <dgm:cxn modelId="{CFA85503-6089-409E-81C9-741ACF8CEBB3}" type="presOf" srcId="{A265DBF2-9935-45E7-BAAC-D5B682237792}" destId="{B702C168-C1AF-4D8D-A2E0-AC2043866F2A}" srcOrd="1" destOrd="0" presId="urn:microsoft.com/office/officeart/2005/8/layout/process5"/>
    <dgm:cxn modelId="{FD7D7A0D-3108-41AE-9384-D2C73C1D28BD}" srcId="{CBC0B15C-4606-4E12-918F-7325E7A18E98}" destId="{E0F08073-4BB5-4999-AA71-917978EDA86D}" srcOrd="0" destOrd="0" parTransId="{94068107-B27A-44D1-9157-57AEBB4C636B}" sibTransId="{85040847-6F81-4486-9A4D-5AD695CC3C8B}"/>
    <dgm:cxn modelId="{5B11BE18-8D4D-4C42-962B-6C45114FB226}" type="presOf" srcId="{F06F203C-BD3A-4384-A41A-8B5F21BF8A5F}" destId="{E759F373-CF2F-43DC-98AF-A7D023A90815}" srcOrd="0" destOrd="0" presId="urn:microsoft.com/office/officeart/2005/8/layout/process5"/>
    <dgm:cxn modelId="{DA208B2C-1F62-4076-8D7A-897CFB9C2454}" type="presOf" srcId="{E0F08073-4BB5-4999-AA71-917978EDA86D}" destId="{337B98F7-2641-4113-9EFF-F77F6E770564}" srcOrd="0" destOrd="0" presId="urn:microsoft.com/office/officeart/2005/8/layout/process5"/>
    <dgm:cxn modelId="{F1E43E38-9D8D-46AA-A072-E5BF58DEA15D}" type="presOf" srcId="{85040847-6F81-4486-9A4D-5AD695CC3C8B}" destId="{CB646695-42B6-4842-BF5D-8E9A02ACCD18}" srcOrd="1" destOrd="0" presId="urn:microsoft.com/office/officeart/2005/8/layout/process5"/>
    <dgm:cxn modelId="{343CAB5D-EA87-4906-A7E8-B75971FB6060}" type="presOf" srcId="{CBC0B15C-4606-4E12-918F-7325E7A18E98}" destId="{D96D659D-532A-47B9-A9C5-6C5798169D42}" srcOrd="0" destOrd="0" presId="urn:microsoft.com/office/officeart/2005/8/layout/process5"/>
    <dgm:cxn modelId="{C3A0BD60-BFB8-4BD1-99C5-6A3336519C57}" type="presOf" srcId="{111C572A-77F3-4FA2-9BB6-6DEC8499D0D4}" destId="{9544FC4F-D264-44CA-94CE-21F0066E23EA}" srcOrd="0" destOrd="0" presId="urn:microsoft.com/office/officeart/2005/8/layout/process5"/>
    <dgm:cxn modelId="{A2E6D367-1681-4C5C-B403-53081DF72949}" type="presOf" srcId="{480049A6-0230-4754-A270-EAF477A611E7}" destId="{4FF12049-B7EA-4761-BEED-F62C0A191918}" srcOrd="0" destOrd="0" presId="urn:microsoft.com/office/officeart/2005/8/layout/process5"/>
    <dgm:cxn modelId="{9BBA136E-5F21-476F-97FC-1F8CC777AC3D}" type="presOf" srcId="{480049A6-0230-4754-A270-EAF477A611E7}" destId="{AFC833B3-B276-474C-B565-B8B8CF9F5FEB}" srcOrd="1" destOrd="0" presId="urn:microsoft.com/office/officeart/2005/8/layout/process5"/>
    <dgm:cxn modelId="{C1C13687-7D62-40BF-9C99-4025DB441C40}" type="presOf" srcId="{9B12F99F-6A73-4053-904C-A874AA78E52A}" destId="{5416E316-5F7E-4956-B7BF-AD5F37255FC4}" srcOrd="1" destOrd="0" presId="urn:microsoft.com/office/officeart/2005/8/layout/process5"/>
    <dgm:cxn modelId="{AA93C5AC-1D9F-42E6-9AC0-B98212B90030}" type="presOf" srcId="{A265DBF2-9935-45E7-BAAC-D5B682237792}" destId="{0056DDE0-B2C1-443E-91EA-E7D85F6D6B9C}" srcOrd="0" destOrd="0" presId="urn:microsoft.com/office/officeart/2005/8/layout/process5"/>
    <dgm:cxn modelId="{B53DE5B7-3D2B-4B21-B12A-F789AD68F81E}" type="presOf" srcId="{9B12F99F-6A73-4053-904C-A874AA78E52A}" destId="{332622F3-5B6A-48A5-A2D7-B0579805A8B7}" srcOrd="0" destOrd="0" presId="urn:microsoft.com/office/officeart/2005/8/layout/process5"/>
    <dgm:cxn modelId="{33E5B6CE-737C-4EE9-8FED-0EED5852A486}" type="presOf" srcId="{B8A93B23-50BB-49BF-9FDE-DD1CD4632AEB}" destId="{C5A21B4E-0B1E-4E91-9D09-24DA6BBD3338}" srcOrd="0" destOrd="0" presId="urn:microsoft.com/office/officeart/2005/8/layout/process5"/>
    <dgm:cxn modelId="{8EF468D3-5790-49D8-97E4-AB62CC72D56D}" srcId="{CBC0B15C-4606-4E12-918F-7325E7A18E98}" destId="{19580447-5270-4969-BE55-2B9CF98D2E05}" srcOrd="4" destOrd="0" parTransId="{2D4A7984-1433-47A4-AC74-1F67ABDFB647}" sibTransId="{D8CBAB5E-8A12-49A8-88D9-19CD25614C74}"/>
    <dgm:cxn modelId="{B1EDA4D9-4E5E-481D-BE7A-DF11D8BCBAB8}" srcId="{CBC0B15C-4606-4E12-918F-7325E7A18E98}" destId="{111C572A-77F3-4FA2-9BB6-6DEC8499D0D4}" srcOrd="2" destOrd="0" parTransId="{AE874770-3BCE-4950-87DB-4E1F602C07ED}" sibTransId="{9B12F99F-6A73-4053-904C-A874AA78E52A}"/>
    <dgm:cxn modelId="{AD7665DF-D694-42F4-A669-851F92F0678D}" srcId="{CBC0B15C-4606-4E12-918F-7325E7A18E98}" destId="{B8A93B23-50BB-49BF-9FDE-DD1CD4632AEB}" srcOrd="1" destOrd="0" parTransId="{3CBE7B87-D181-422C-9B34-432A90FF561C}" sibTransId="{480049A6-0230-4754-A270-EAF477A611E7}"/>
    <dgm:cxn modelId="{9F17E6E3-7594-4184-A038-A6C68A70A7D0}" srcId="{CBC0B15C-4606-4E12-918F-7325E7A18E98}" destId="{F06F203C-BD3A-4384-A41A-8B5F21BF8A5F}" srcOrd="3" destOrd="0" parTransId="{804901B9-BA6D-450E-9409-D1413499D553}" sibTransId="{A265DBF2-9935-45E7-BAAC-D5B682237792}"/>
    <dgm:cxn modelId="{91D0B5F0-DD7D-4507-8B3F-6FE8E7718DF2}" type="presOf" srcId="{19580447-5270-4969-BE55-2B9CF98D2E05}" destId="{5E3816B1-F08D-443B-BE33-64200C889E27}" srcOrd="0" destOrd="0" presId="urn:microsoft.com/office/officeart/2005/8/layout/process5"/>
    <dgm:cxn modelId="{A0B7E5FA-6495-4CEE-8802-B5B5FC19F01B}" type="presOf" srcId="{85040847-6F81-4486-9A4D-5AD695CC3C8B}" destId="{D1FA93EE-DB8F-4A08-98E1-D8EA693CE5FD}" srcOrd="0" destOrd="0" presId="urn:microsoft.com/office/officeart/2005/8/layout/process5"/>
    <dgm:cxn modelId="{2EDE9ED8-4DB9-4AAA-ACAB-23C21838692E}" type="presParOf" srcId="{D96D659D-532A-47B9-A9C5-6C5798169D42}" destId="{337B98F7-2641-4113-9EFF-F77F6E770564}" srcOrd="0" destOrd="0" presId="urn:microsoft.com/office/officeart/2005/8/layout/process5"/>
    <dgm:cxn modelId="{D0C18038-8BBB-4944-8D46-44869B67A494}" type="presParOf" srcId="{D96D659D-532A-47B9-A9C5-6C5798169D42}" destId="{D1FA93EE-DB8F-4A08-98E1-D8EA693CE5FD}" srcOrd="1" destOrd="0" presId="urn:microsoft.com/office/officeart/2005/8/layout/process5"/>
    <dgm:cxn modelId="{B94EB57C-009B-4D5C-B49A-3878B6AB62E8}" type="presParOf" srcId="{D1FA93EE-DB8F-4A08-98E1-D8EA693CE5FD}" destId="{CB646695-42B6-4842-BF5D-8E9A02ACCD18}" srcOrd="0" destOrd="0" presId="urn:microsoft.com/office/officeart/2005/8/layout/process5"/>
    <dgm:cxn modelId="{A86C3022-FA6D-485F-845C-8186FF31AE65}" type="presParOf" srcId="{D96D659D-532A-47B9-A9C5-6C5798169D42}" destId="{C5A21B4E-0B1E-4E91-9D09-24DA6BBD3338}" srcOrd="2" destOrd="0" presId="urn:microsoft.com/office/officeart/2005/8/layout/process5"/>
    <dgm:cxn modelId="{4F25AB4F-DD0E-4118-A20B-DD30675E4FEA}" type="presParOf" srcId="{D96D659D-532A-47B9-A9C5-6C5798169D42}" destId="{4FF12049-B7EA-4761-BEED-F62C0A191918}" srcOrd="3" destOrd="0" presId="urn:microsoft.com/office/officeart/2005/8/layout/process5"/>
    <dgm:cxn modelId="{830332E6-FA26-447E-8166-DF8109D370C4}" type="presParOf" srcId="{4FF12049-B7EA-4761-BEED-F62C0A191918}" destId="{AFC833B3-B276-474C-B565-B8B8CF9F5FEB}" srcOrd="0" destOrd="0" presId="urn:microsoft.com/office/officeart/2005/8/layout/process5"/>
    <dgm:cxn modelId="{DEAEAA29-8724-4DD8-8DDE-02131B528040}" type="presParOf" srcId="{D96D659D-532A-47B9-A9C5-6C5798169D42}" destId="{9544FC4F-D264-44CA-94CE-21F0066E23EA}" srcOrd="4" destOrd="0" presId="urn:microsoft.com/office/officeart/2005/8/layout/process5"/>
    <dgm:cxn modelId="{2A8EC145-6CD4-4C9A-ABE1-7341D9C2D2AE}" type="presParOf" srcId="{D96D659D-532A-47B9-A9C5-6C5798169D42}" destId="{332622F3-5B6A-48A5-A2D7-B0579805A8B7}" srcOrd="5" destOrd="0" presId="urn:microsoft.com/office/officeart/2005/8/layout/process5"/>
    <dgm:cxn modelId="{AE7D2AF5-DD4B-49DA-9797-151F7591AF13}" type="presParOf" srcId="{332622F3-5B6A-48A5-A2D7-B0579805A8B7}" destId="{5416E316-5F7E-4956-B7BF-AD5F37255FC4}" srcOrd="0" destOrd="0" presId="urn:microsoft.com/office/officeart/2005/8/layout/process5"/>
    <dgm:cxn modelId="{507EF278-826F-46B5-BC00-113F1A657880}" type="presParOf" srcId="{D96D659D-532A-47B9-A9C5-6C5798169D42}" destId="{E759F373-CF2F-43DC-98AF-A7D023A90815}" srcOrd="6" destOrd="0" presId="urn:microsoft.com/office/officeart/2005/8/layout/process5"/>
    <dgm:cxn modelId="{8F3DAD91-9811-4E0A-80C5-355919369F10}" type="presParOf" srcId="{D96D659D-532A-47B9-A9C5-6C5798169D42}" destId="{0056DDE0-B2C1-443E-91EA-E7D85F6D6B9C}" srcOrd="7" destOrd="0" presId="urn:microsoft.com/office/officeart/2005/8/layout/process5"/>
    <dgm:cxn modelId="{C72CE4AE-2AFF-4058-8F72-E85DB345FA69}" type="presParOf" srcId="{0056DDE0-B2C1-443E-91EA-E7D85F6D6B9C}" destId="{B702C168-C1AF-4D8D-A2E0-AC2043866F2A}" srcOrd="0" destOrd="0" presId="urn:microsoft.com/office/officeart/2005/8/layout/process5"/>
    <dgm:cxn modelId="{41DD9516-5BB5-47DA-84AC-39A09E68EEBB}" type="presParOf" srcId="{D96D659D-532A-47B9-A9C5-6C5798169D42}" destId="{5E3816B1-F08D-443B-BE33-64200C889E27}" srcOrd="8"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D4967EA-3A2A-4B91-A01C-D7049CC05FEB}" type="doc">
      <dgm:prSet loTypeId="urn:microsoft.com/office/officeart/2005/8/layout/vList5" loCatId="list" qsTypeId="urn:microsoft.com/office/officeart/2005/8/quickstyle/simple1" qsCatId="simple" csTypeId="urn:microsoft.com/office/officeart/2005/8/colors/colorful1" csCatId="colorful"/>
      <dgm:spPr/>
      <dgm:t>
        <a:bodyPr/>
        <a:lstStyle/>
        <a:p>
          <a:endParaRPr lang="en-US"/>
        </a:p>
      </dgm:t>
    </dgm:pt>
    <dgm:pt modelId="{E31C91F1-47AD-4BA2-B1A7-D7BF625B71BE}">
      <dgm:prSet/>
      <dgm:spPr/>
      <dgm:t>
        <a:bodyPr/>
        <a:lstStyle/>
        <a:p>
          <a:r>
            <a:rPr lang="uk-UA"/>
            <a:t>Переваги</a:t>
          </a:r>
          <a:endParaRPr lang="en-US"/>
        </a:p>
      </dgm:t>
    </dgm:pt>
    <dgm:pt modelId="{AFA3CC56-11FB-4284-A70D-6B7CB3419008}" type="parTrans" cxnId="{B6A1B166-E2C8-4FE0-9592-35D8377653F4}">
      <dgm:prSet/>
      <dgm:spPr/>
      <dgm:t>
        <a:bodyPr/>
        <a:lstStyle/>
        <a:p>
          <a:endParaRPr lang="en-US"/>
        </a:p>
      </dgm:t>
    </dgm:pt>
    <dgm:pt modelId="{8371985C-3D5D-438D-84CC-833D1411968A}" type="sibTrans" cxnId="{B6A1B166-E2C8-4FE0-9592-35D8377653F4}">
      <dgm:prSet/>
      <dgm:spPr/>
      <dgm:t>
        <a:bodyPr/>
        <a:lstStyle/>
        <a:p>
          <a:endParaRPr lang="en-US"/>
        </a:p>
      </dgm:t>
    </dgm:pt>
    <dgm:pt modelId="{F99DD9E6-25BB-4B49-BF63-8333E1B35A4A}">
      <dgm:prSet/>
      <dgm:spPr/>
      <dgm:t>
        <a:bodyPr/>
        <a:lstStyle/>
        <a:p>
          <a:r>
            <a:rPr lang="uk-UA"/>
            <a:t>Складність виконання операції сягає </a:t>
          </a:r>
          <a:r>
            <a:rPr lang="en-GB"/>
            <a:t>O(1)</a:t>
          </a:r>
          <a:r>
            <a:rPr lang="uk-UA"/>
            <a:t>, але середній час виконання збільшується. Попри це її можна використовувати у системах де критично важлива відсутність «підвисань», структура згладжує процес обчислення;</a:t>
          </a:r>
          <a:endParaRPr lang="en-US"/>
        </a:p>
      </dgm:t>
    </dgm:pt>
    <dgm:pt modelId="{806238EA-D4BA-4A35-9344-83895387ABC6}" type="parTrans" cxnId="{51220E72-846B-4147-A85C-49D83B2ABB93}">
      <dgm:prSet/>
      <dgm:spPr/>
      <dgm:t>
        <a:bodyPr/>
        <a:lstStyle/>
        <a:p>
          <a:endParaRPr lang="en-US"/>
        </a:p>
      </dgm:t>
    </dgm:pt>
    <dgm:pt modelId="{8DD74023-1224-45A8-88F1-B1227716BF51}" type="sibTrans" cxnId="{51220E72-846B-4147-A85C-49D83B2ABB93}">
      <dgm:prSet/>
      <dgm:spPr/>
      <dgm:t>
        <a:bodyPr/>
        <a:lstStyle/>
        <a:p>
          <a:endParaRPr lang="en-US"/>
        </a:p>
      </dgm:t>
    </dgm:pt>
    <dgm:pt modelId="{B4137E97-2F24-42DE-A81D-96113615FE9C}">
      <dgm:prSet/>
      <dgm:spPr/>
      <dgm:t>
        <a:bodyPr/>
        <a:lstStyle/>
        <a:p>
          <a:r>
            <a:rPr lang="uk-UA"/>
            <a:t>Переводиться до персистентної черги.</a:t>
          </a:r>
          <a:endParaRPr lang="en-US"/>
        </a:p>
      </dgm:t>
    </dgm:pt>
    <dgm:pt modelId="{2CE4ECA8-489C-4C5D-97FF-1C40FCC85F09}" type="parTrans" cxnId="{D32F8B5C-7884-4D3F-9D62-FA84772FD0C6}">
      <dgm:prSet/>
      <dgm:spPr/>
      <dgm:t>
        <a:bodyPr/>
        <a:lstStyle/>
        <a:p>
          <a:endParaRPr lang="en-US"/>
        </a:p>
      </dgm:t>
    </dgm:pt>
    <dgm:pt modelId="{B3653FA7-B86D-401B-BAB2-8BFACD6CFFCA}" type="sibTrans" cxnId="{D32F8B5C-7884-4D3F-9D62-FA84772FD0C6}">
      <dgm:prSet/>
      <dgm:spPr/>
      <dgm:t>
        <a:bodyPr/>
        <a:lstStyle/>
        <a:p>
          <a:endParaRPr lang="en-US"/>
        </a:p>
      </dgm:t>
    </dgm:pt>
    <dgm:pt modelId="{71733AB0-A1EE-4C2B-8B94-8B3CDE0A6D30}">
      <dgm:prSet/>
      <dgm:spPr/>
      <dgm:t>
        <a:bodyPr/>
        <a:lstStyle/>
        <a:p>
          <a:r>
            <a:rPr lang="uk-UA"/>
            <a:t>Недоліки</a:t>
          </a:r>
          <a:endParaRPr lang="en-US"/>
        </a:p>
      </dgm:t>
    </dgm:pt>
    <dgm:pt modelId="{DEAF5AF3-06DA-4E4D-B3FB-864B19502180}" type="parTrans" cxnId="{ACC34B12-3588-4AC1-81A9-023C1F65A6F9}">
      <dgm:prSet/>
      <dgm:spPr/>
      <dgm:t>
        <a:bodyPr/>
        <a:lstStyle/>
        <a:p>
          <a:endParaRPr lang="en-US"/>
        </a:p>
      </dgm:t>
    </dgm:pt>
    <dgm:pt modelId="{245ED385-4B14-4B5C-97F1-2CD497192921}" type="sibTrans" cxnId="{ACC34B12-3588-4AC1-81A9-023C1F65A6F9}">
      <dgm:prSet/>
      <dgm:spPr/>
      <dgm:t>
        <a:bodyPr/>
        <a:lstStyle/>
        <a:p>
          <a:endParaRPr lang="en-US"/>
        </a:p>
      </dgm:t>
    </dgm:pt>
    <dgm:pt modelId="{0C2172C9-CFDA-4620-A4DC-C4B7D6D8D378}">
      <dgm:prSet/>
      <dgm:spPr/>
      <dgm:t>
        <a:bodyPr/>
        <a:lstStyle/>
        <a:p>
          <a:r>
            <a:rPr lang="uk-UA"/>
            <a:t>В середньому затратніша;</a:t>
          </a:r>
          <a:endParaRPr lang="en-US"/>
        </a:p>
      </dgm:t>
    </dgm:pt>
    <dgm:pt modelId="{8D067D9B-8C0F-4E8E-8CB2-152F6B3B7603}" type="parTrans" cxnId="{ADB22337-749B-4B18-BBDA-C5F0137DA4D0}">
      <dgm:prSet/>
      <dgm:spPr/>
      <dgm:t>
        <a:bodyPr/>
        <a:lstStyle/>
        <a:p>
          <a:endParaRPr lang="en-US"/>
        </a:p>
      </dgm:t>
    </dgm:pt>
    <dgm:pt modelId="{28B126D1-379B-48CF-BE60-D55B2DA01AE1}" type="sibTrans" cxnId="{ADB22337-749B-4B18-BBDA-C5F0137DA4D0}">
      <dgm:prSet/>
      <dgm:spPr/>
      <dgm:t>
        <a:bodyPr/>
        <a:lstStyle/>
        <a:p>
          <a:endParaRPr lang="en-US"/>
        </a:p>
      </dgm:t>
    </dgm:pt>
    <dgm:pt modelId="{0EF23896-E656-4046-8B60-1A1F6BF0AB54}">
      <dgm:prSet/>
      <dgm:spPr/>
      <dgm:t>
        <a:bodyPr/>
        <a:lstStyle/>
        <a:p>
          <a:r>
            <a:rPr lang="uk-UA"/>
            <a:t>Більша витрата пам’яті;</a:t>
          </a:r>
          <a:endParaRPr lang="en-US"/>
        </a:p>
      </dgm:t>
    </dgm:pt>
    <dgm:pt modelId="{58371CEF-612A-4D33-88EE-3887F012BB71}" type="parTrans" cxnId="{6B23317C-1FF2-47E3-8B2B-39C9319B8BBA}">
      <dgm:prSet/>
      <dgm:spPr/>
      <dgm:t>
        <a:bodyPr/>
        <a:lstStyle/>
        <a:p>
          <a:endParaRPr lang="en-US"/>
        </a:p>
      </dgm:t>
    </dgm:pt>
    <dgm:pt modelId="{178FDA70-4E10-418D-B853-712D206EBC01}" type="sibTrans" cxnId="{6B23317C-1FF2-47E3-8B2B-39C9319B8BBA}">
      <dgm:prSet/>
      <dgm:spPr/>
      <dgm:t>
        <a:bodyPr/>
        <a:lstStyle/>
        <a:p>
          <a:endParaRPr lang="en-US"/>
        </a:p>
      </dgm:t>
    </dgm:pt>
    <dgm:pt modelId="{BC80996F-BEAB-49F1-9E9F-E634EAFEA297}">
      <dgm:prSet/>
      <dgm:spPr/>
      <dgm:t>
        <a:bodyPr/>
        <a:lstStyle/>
        <a:p>
          <a:r>
            <a:rPr lang="uk-UA"/>
            <a:t>Велика складність реалізації / велика ймовірність допущення помилки</a:t>
          </a:r>
          <a:endParaRPr lang="en-US"/>
        </a:p>
      </dgm:t>
    </dgm:pt>
    <dgm:pt modelId="{089394DA-2B62-403F-B995-36AD0D1980F7}" type="parTrans" cxnId="{58F15321-8020-4FDF-9DAD-F4E0A44121AF}">
      <dgm:prSet/>
      <dgm:spPr/>
      <dgm:t>
        <a:bodyPr/>
        <a:lstStyle/>
        <a:p>
          <a:endParaRPr lang="en-US"/>
        </a:p>
      </dgm:t>
    </dgm:pt>
    <dgm:pt modelId="{76890347-EB8E-42F9-98F1-FFFB4309846B}" type="sibTrans" cxnId="{58F15321-8020-4FDF-9DAD-F4E0A44121AF}">
      <dgm:prSet/>
      <dgm:spPr/>
      <dgm:t>
        <a:bodyPr/>
        <a:lstStyle/>
        <a:p>
          <a:endParaRPr lang="en-US"/>
        </a:p>
      </dgm:t>
    </dgm:pt>
    <dgm:pt modelId="{CC556DDC-FB86-4079-8809-14BCBD469E39}" type="pres">
      <dgm:prSet presAssocID="{1D4967EA-3A2A-4B91-A01C-D7049CC05FEB}" presName="Name0" presStyleCnt="0">
        <dgm:presLayoutVars>
          <dgm:dir/>
          <dgm:animLvl val="lvl"/>
          <dgm:resizeHandles val="exact"/>
        </dgm:presLayoutVars>
      </dgm:prSet>
      <dgm:spPr/>
    </dgm:pt>
    <dgm:pt modelId="{A7A8391F-102C-462E-B6D6-B3F4C60AD45B}" type="pres">
      <dgm:prSet presAssocID="{E31C91F1-47AD-4BA2-B1A7-D7BF625B71BE}" presName="linNode" presStyleCnt="0"/>
      <dgm:spPr/>
    </dgm:pt>
    <dgm:pt modelId="{83F5FB8E-390A-444D-86D5-8CE6F65315F9}" type="pres">
      <dgm:prSet presAssocID="{E31C91F1-47AD-4BA2-B1A7-D7BF625B71BE}" presName="parentText" presStyleLbl="node1" presStyleIdx="0" presStyleCnt="2">
        <dgm:presLayoutVars>
          <dgm:chMax val="1"/>
          <dgm:bulletEnabled val="1"/>
        </dgm:presLayoutVars>
      </dgm:prSet>
      <dgm:spPr/>
    </dgm:pt>
    <dgm:pt modelId="{27EABF72-1772-4C71-ADF9-DA5E239FE5F4}" type="pres">
      <dgm:prSet presAssocID="{E31C91F1-47AD-4BA2-B1A7-D7BF625B71BE}" presName="descendantText" presStyleLbl="alignAccFollowNode1" presStyleIdx="0" presStyleCnt="2">
        <dgm:presLayoutVars>
          <dgm:bulletEnabled val="1"/>
        </dgm:presLayoutVars>
      </dgm:prSet>
      <dgm:spPr/>
    </dgm:pt>
    <dgm:pt modelId="{700F7D06-55FB-4DE6-A70A-259527E56B55}" type="pres">
      <dgm:prSet presAssocID="{8371985C-3D5D-438D-84CC-833D1411968A}" presName="sp" presStyleCnt="0"/>
      <dgm:spPr/>
    </dgm:pt>
    <dgm:pt modelId="{1522D9B2-946E-4A7E-80DE-85430B1B5822}" type="pres">
      <dgm:prSet presAssocID="{71733AB0-A1EE-4C2B-8B94-8B3CDE0A6D30}" presName="linNode" presStyleCnt="0"/>
      <dgm:spPr/>
    </dgm:pt>
    <dgm:pt modelId="{79ED4FD8-2EB3-4217-9763-2558E80F4110}" type="pres">
      <dgm:prSet presAssocID="{71733AB0-A1EE-4C2B-8B94-8B3CDE0A6D30}" presName="parentText" presStyleLbl="node1" presStyleIdx="1" presStyleCnt="2">
        <dgm:presLayoutVars>
          <dgm:chMax val="1"/>
          <dgm:bulletEnabled val="1"/>
        </dgm:presLayoutVars>
      </dgm:prSet>
      <dgm:spPr/>
    </dgm:pt>
    <dgm:pt modelId="{2B77268A-35DA-48A2-940F-710D0557C261}" type="pres">
      <dgm:prSet presAssocID="{71733AB0-A1EE-4C2B-8B94-8B3CDE0A6D30}" presName="descendantText" presStyleLbl="alignAccFollowNode1" presStyleIdx="1" presStyleCnt="2">
        <dgm:presLayoutVars>
          <dgm:bulletEnabled val="1"/>
        </dgm:presLayoutVars>
      </dgm:prSet>
      <dgm:spPr/>
    </dgm:pt>
  </dgm:ptLst>
  <dgm:cxnLst>
    <dgm:cxn modelId="{ACC34B12-3588-4AC1-81A9-023C1F65A6F9}" srcId="{1D4967EA-3A2A-4B91-A01C-D7049CC05FEB}" destId="{71733AB0-A1EE-4C2B-8B94-8B3CDE0A6D30}" srcOrd="1" destOrd="0" parTransId="{DEAF5AF3-06DA-4E4D-B3FB-864B19502180}" sibTransId="{245ED385-4B14-4B5C-97F1-2CD497192921}"/>
    <dgm:cxn modelId="{58F15321-8020-4FDF-9DAD-F4E0A44121AF}" srcId="{71733AB0-A1EE-4C2B-8B94-8B3CDE0A6D30}" destId="{BC80996F-BEAB-49F1-9E9F-E634EAFEA297}" srcOrd="2" destOrd="0" parTransId="{089394DA-2B62-403F-B995-36AD0D1980F7}" sibTransId="{76890347-EB8E-42F9-98F1-FFFB4309846B}"/>
    <dgm:cxn modelId="{ADB22337-749B-4B18-BBDA-C5F0137DA4D0}" srcId="{71733AB0-A1EE-4C2B-8B94-8B3CDE0A6D30}" destId="{0C2172C9-CFDA-4620-A4DC-C4B7D6D8D378}" srcOrd="0" destOrd="0" parTransId="{8D067D9B-8C0F-4E8E-8CB2-152F6B3B7603}" sibTransId="{28B126D1-379B-48CF-BE60-D55B2DA01AE1}"/>
    <dgm:cxn modelId="{D32F8B5C-7884-4D3F-9D62-FA84772FD0C6}" srcId="{E31C91F1-47AD-4BA2-B1A7-D7BF625B71BE}" destId="{B4137E97-2F24-42DE-A81D-96113615FE9C}" srcOrd="1" destOrd="0" parTransId="{2CE4ECA8-489C-4C5D-97FF-1C40FCC85F09}" sibTransId="{B3653FA7-B86D-401B-BAB2-8BFACD6CFFCA}"/>
    <dgm:cxn modelId="{B6A1B166-E2C8-4FE0-9592-35D8377653F4}" srcId="{1D4967EA-3A2A-4B91-A01C-D7049CC05FEB}" destId="{E31C91F1-47AD-4BA2-B1A7-D7BF625B71BE}" srcOrd="0" destOrd="0" parTransId="{AFA3CC56-11FB-4284-A70D-6B7CB3419008}" sibTransId="{8371985C-3D5D-438D-84CC-833D1411968A}"/>
    <dgm:cxn modelId="{51220E72-846B-4147-A85C-49D83B2ABB93}" srcId="{E31C91F1-47AD-4BA2-B1A7-D7BF625B71BE}" destId="{F99DD9E6-25BB-4B49-BF63-8333E1B35A4A}" srcOrd="0" destOrd="0" parTransId="{806238EA-D4BA-4A35-9344-83895387ABC6}" sibTransId="{8DD74023-1224-45A8-88F1-B1227716BF51}"/>
    <dgm:cxn modelId="{EF8AED77-86C7-4759-8CE1-6BB121788A4F}" type="presOf" srcId="{E31C91F1-47AD-4BA2-B1A7-D7BF625B71BE}" destId="{83F5FB8E-390A-444D-86D5-8CE6F65315F9}" srcOrd="0" destOrd="0" presId="urn:microsoft.com/office/officeart/2005/8/layout/vList5"/>
    <dgm:cxn modelId="{6B23317C-1FF2-47E3-8B2B-39C9319B8BBA}" srcId="{71733AB0-A1EE-4C2B-8B94-8B3CDE0A6D30}" destId="{0EF23896-E656-4046-8B60-1A1F6BF0AB54}" srcOrd="1" destOrd="0" parTransId="{58371CEF-612A-4D33-88EE-3887F012BB71}" sibTransId="{178FDA70-4E10-418D-B853-712D206EBC01}"/>
    <dgm:cxn modelId="{6BCE0881-68C4-498F-8256-673866ACA78F}" type="presOf" srcId="{B4137E97-2F24-42DE-A81D-96113615FE9C}" destId="{27EABF72-1772-4C71-ADF9-DA5E239FE5F4}" srcOrd="0" destOrd="1" presId="urn:microsoft.com/office/officeart/2005/8/layout/vList5"/>
    <dgm:cxn modelId="{D71951B8-6FB4-48C4-8D67-ACE693A48A7B}" type="presOf" srcId="{BC80996F-BEAB-49F1-9E9F-E634EAFEA297}" destId="{2B77268A-35DA-48A2-940F-710D0557C261}" srcOrd="0" destOrd="2" presId="urn:microsoft.com/office/officeart/2005/8/layout/vList5"/>
    <dgm:cxn modelId="{78F993BB-28BB-4121-A97F-1E636612375E}" type="presOf" srcId="{0C2172C9-CFDA-4620-A4DC-C4B7D6D8D378}" destId="{2B77268A-35DA-48A2-940F-710D0557C261}" srcOrd="0" destOrd="0" presId="urn:microsoft.com/office/officeart/2005/8/layout/vList5"/>
    <dgm:cxn modelId="{CF8537D0-6F7F-44F6-81DE-777C9DF05A40}" type="presOf" srcId="{1D4967EA-3A2A-4B91-A01C-D7049CC05FEB}" destId="{CC556DDC-FB86-4079-8809-14BCBD469E39}" srcOrd="0" destOrd="0" presId="urn:microsoft.com/office/officeart/2005/8/layout/vList5"/>
    <dgm:cxn modelId="{DF4E34DE-72BA-448B-934D-1F6419971E4E}" type="presOf" srcId="{0EF23896-E656-4046-8B60-1A1F6BF0AB54}" destId="{2B77268A-35DA-48A2-940F-710D0557C261}" srcOrd="0" destOrd="1" presId="urn:microsoft.com/office/officeart/2005/8/layout/vList5"/>
    <dgm:cxn modelId="{34A051E1-2842-452C-BA34-0B3244D27975}" type="presOf" srcId="{71733AB0-A1EE-4C2B-8B94-8B3CDE0A6D30}" destId="{79ED4FD8-2EB3-4217-9763-2558E80F4110}" srcOrd="0" destOrd="0" presId="urn:microsoft.com/office/officeart/2005/8/layout/vList5"/>
    <dgm:cxn modelId="{A2CDDDF6-22F4-4A4B-BB2B-95EF8889B378}" type="presOf" srcId="{F99DD9E6-25BB-4B49-BF63-8333E1B35A4A}" destId="{27EABF72-1772-4C71-ADF9-DA5E239FE5F4}" srcOrd="0" destOrd="0" presId="urn:microsoft.com/office/officeart/2005/8/layout/vList5"/>
    <dgm:cxn modelId="{FEB370BA-6CB2-4DA4-9E5A-41C6C7419904}" type="presParOf" srcId="{CC556DDC-FB86-4079-8809-14BCBD469E39}" destId="{A7A8391F-102C-462E-B6D6-B3F4C60AD45B}" srcOrd="0" destOrd="0" presId="urn:microsoft.com/office/officeart/2005/8/layout/vList5"/>
    <dgm:cxn modelId="{07B7F481-F687-4A14-9813-5CD7BF0F3B55}" type="presParOf" srcId="{A7A8391F-102C-462E-B6D6-B3F4C60AD45B}" destId="{83F5FB8E-390A-444D-86D5-8CE6F65315F9}" srcOrd="0" destOrd="0" presId="urn:microsoft.com/office/officeart/2005/8/layout/vList5"/>
    <dgm:cxn modelId="{7E85A97C-1BD0-4B07-AE4B-D7FD8E26FDFF}" type="presParOf" srcId="{A7A8391F-102C-462E-B6D6-B3F4C60AD45B}" destId="{27EABF72-1772-4C71-ADF9-DA5E239FE5F4}" srcOrd="1" destOrd="0" presId="urn:microsoft.com/office/officeart/2005/8/layout/vList5"/>
    <dgm:cxn modelId="{2DDE1E59-2037-4035-A685-C29587CD7C0A}" type="presParOf" srcId="{CC556DDC-FB86-4079-8809-14BCBD469E39}" destId="{700F7D06-55FB-4DE6-A70A-259527E56B55}" srcOrd="1" destOrd="0" presId="urn:microsoft.com/office/officeart/2005/8/layout/vList5"/>
    <dgm:cxn modelId="{C276F9C9-09D2-42FA-9C09-65CEE4088C90}" type="presParOf" srcId="{CC556DDC-FB86-4079-8809-14BCBD469E39}" destId="{1522D9B2-946E-4A7E-80DE-85430B1B5822}" srcOrd="2" destOrd="0" presId="urn:microsoft.com/office/officeart/2005/8/layout/vList5"/>
    <dgm:cxn modelId="{97ACC28B-7449-4E17-AC3A-DF103941BDA9}" type="presParOf" srcId="{1522D9B2-946E-4A7E-80DE-85430B1B5822}" destId="{79ED4FD8-2EB3-4217-9763-2558E80F4110}" srcOrd="0" destOrd="0" presId="urn:microsoft.com/office/officeart/2005/8/layout/vList5"/>
    <dgm:cxn modelId="{F1714DAC-4E98-4316-A625-548A7EF888E6}" type="presParOf" srcId="{1522D9B2-946E-4A7E-80DE-85430B1B5822}" destId="{2B77268A-35DA-48A2-940F-710D0557C261}"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6D9C6D-295C-4735-8FD8-FD1ADAF9E3B7}">
      <dsp:nvSpPr>
        <dsp:cNvPr id="0" name=""/>
        <dsp:cNvSpPr/>
      </dsp:nvSpPr>
      <dsp:spPr>
        <a:xfrm>
          <a:off x="224" y="948130"/>
          <a:ext cx="2716615" cy="3259938"/>
        </a:xfrm>
        <a:prstGeom prst="rect">
          <a:avLst/>
        </a:prstGeom>
        <a:gradFill rotWithShape="0">
          <a:gsLst>
            <a:gs pos="0">
              <a:schemeClr val="accent2">
                <a:hueOff val="0"/>
                <a:satOff val="0"/>
                <a:lumOff val="0"/>
                <a:alphaOff val="0"/>
                <a:tint val="98000"/>
                <a:lumMod val="100000"/>
              </a:schemeClr>
            </a:gs>
            <a:gs pos="100000">
              <a:schemeClr val="accent2">
                <a:hueOff val="0"/>
                <a:satOff val="0"/>
                <a:lumOff val="0"/>
                <a:alphaOff val="0"/>
                <a:shade val="88000"/>
                <a:lumMod val="88000"/>
              </a:schemeClr>
            </a:gs>
          </a:gsLst>
          <a:lin ang="5400000" scaled="1"/>
        </a:gradFill>
        <a:ln w="9525" cap="rnd" cmpd="sng" algn="ctr">
          <a:solidFill>
            <a:schemeClr val="accent2">
              <a:hueOff val="0"/>
              <a:satOff val="0"/>
              <a:lumOff val="0"/>
              <a:alphaOff val="0"/>
            </a:schemeClr>
          </a:solidFill>
          <a:prstDash val="solid"/>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1">
          <a:scrgbClr r="0" g="0" b="0"/>
        </a:lnRef>
        <a:fillRef idx="3">
          <a:scrgbClr r="0" g="0" b="0"/>
        </a:fillRef>
        <a:effectRef idx="3">
          <a:scrgbClr r="0" g="0" b="0"/>
        </a:effectRef>
        <a:fontRef idx="minor">
          <a:schemeClr val="lt1"/>
        </a:fontRef>
      </dsp:style>
      <dsp:txBody>
        <a:bodyPr spcFirstLastPara="0" vert="horz" wrap="square" lIns="268341" tIns="0" rIns="268341" bIns="330200" numCol="1" spcCol="1270" anchor="t" anchorCtr="0">
          <a:noAutofit/>
        </a:bodyPr>
        <a:lstStyle/>
        <a:p>
          <a:pPr marL="0" lvl="0" indent="0" algn="l" defTabSz="711200">
            <a:lnSpc>
              <a:spcPct val="90000"/>
            </a:lnSpc>
            <a:spcBef>
              <a:spcPct val="0"/>
            </a:spcBef>
            <a:spcAft>
              <a:spcPct val="35000"/>
            </a:spcAft>
            <a:buNone/>
          </a:pPr>
          <a:r>
            <a:rPr lang="uk-UA" sz="1600" kern="1200" dirty="0"/>
            <a:t>Черга, як структура даних функціонує за принципом «перший прийшов — перший прийшов», як і в реальному житті</a:t>
          </a:r>
          <a:endParaRPr lang="en-US" sz="1600" kern="1200" dirty="0"/>
        </a:p>
      </dsp:txBody>
      <dsp:txXfrm>
        <a:off x="224" y="2252106"/>
        <a:ext cx="2716615" cy="1955963"/>
      </dsp:txXfrm>
    </dsp:sp>
    <dsp:sp modelId="{6031B1AD-CD21-4DA5-B62A-6E19B1645040}">
      <dsp:nvSpPr>
        <dsp:cNvPr id="0" name=""/>
        <dsp:cNvSpPr/>
      </dsp:nvSpPr>
      <dsp:spPr>
        <a:xfrm>
          <a:off x="224" y="948130"/>
          <a:ext cx="2716615" cy="1303975"/>
        </a:xfrm>
        <a:prstGeom prst="rect">
          <a:avLst/>
        </a:prstGeom>
        <a:noFill/>
        <a:ln w="9525" cap="rnd" cmpd="sng" algn="ctr">
          <a:noFill/>
          <a:prstDash val="solid"/>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dsp:spPr>
      <dsp:style>
        <a:lnRef idx="1">
          <a:scrgbClr r="0" g="0" b="0"/>
        </a:lnRef>
        <a:fillRef idx="3">
          <a:scrgbClr r="0" g="0" b="0"/>
        </a:fillRef>
        <a:effectRef idx="3">
          <a:scrgbClr r="0" g="0" b="0"/>
        </a:effectRef>
        <a:fontRef idx="minor">
          <a:schemeClr val="lt1"/>
        </a:fontRef>
      </dsp:style>
      <dsp:txBody>
        <a:bodyPr spcFirstLastPara="0" vert="horz" wrap="square" lIns="268341" tIns="165100" rIns="268341" bIns="165100" numCol="1" spcCol="1270" anchor="ctr" anchorCtr="0">
          <a:noAutofit/>
        </a:bodyPr>
        <a:lstStyle/>
        <a:p>
          <a:pPr marL="0" lvl="0" indent="0" algn="l" defTabSz="1911350">
            <a:lnSpc>
              <a:spcPct val="90000"/>
            </a:lnSpc>
            <a:spcBef>
              <a:spcPct val="0"/>
            </a:spcBef>
            <a:spcAft>
              <a:spcPct val="35000"/>
            </a:spcAft>
            <a:buNone/>
          </a:pPr>
          <a:r>
            <a:rPr lang="en-US" sz="4300" kern="1200"/>
            <a:t>01</a:t>
          </a:r>
        </a:p>
      </dsp:txBody>
      <dsp:txXfrm>
        <a:off x="224" y="948130"/>
        <a:ext cx="2716615" cy="1303975"/>
      </dsp:txXfrm>
    </dsp:sp>
    <dsp:sp modelId="{A3CCC479-02AB-477E-9CDC-E7156D14D738}">
      <dsp:nvSpPr>
        <dsp:cNvPr id="0" name=""/>
        <dsp:cNvSpPr/>
      </dsp:nvSpPr>
      <dsp:spPr>
        <a:xfrm>
          <a:off x="2934169" y="948130"/>
          <a:ext cx="2716615" cy="3259938"/>
        </a:xfrm>
        <a:prstGeom prst="rect">
          <a:avLst/>
        </a:prstGeom>
        <a:gradFill rotWithShape="0">
          <a:gsLst>
            <a:gs pos="0">
              <a:schemeClr val="accent3">
                <a:hueOff val="0"/>
                <a:satOff val="0"/>
                <a:lumOff val="0"/>
                <a:alphaOff val="0"/>
                <a:tint val="98000"/>
                <a:lumMod val="100000"/>
              </a:schemeClr>
            </a:gs>
            <a:gs pos="100000">
              <a:schemeClr val="accent3">
                <a:hueOff val="0"/>
                <a:satOff val="0"/>
                <a:lumOff val="0"/>
                <a:alphaOff val="0"/>
                <a:shade val="88000"/>
                <a:lumMod val="88000"/>
              </a:schemeClr>
            </a:gs>
          </a:gsLst>
          <a:lin ang="5400000" scaled="1"/>
        </a:gradFill>
        <a:ln w="9525" cap="rnd" cmpd="sng" algn="ctr">
          <a:solidFill>
            <a:schemeClr val="accent3">
              <a:hueOff val="0"/>
              <a:satOff val="0"/>
              <a:lumOff val="0"/>
              <a:alphaOff val="0"/>
            </a:schemeClr>
          </a:solidFill>
          <a:prstDash val="solid"/>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1">
          <a:scrgbClr r="0" g="0" b="0"/>
        </a:lnRef>
        <a:fillRef idx="3">
          <a:scrgbClr r="0" g="0" b="0"/>
        </a:fillRef>
        <a:effectRef idx="3">
          <a:scrgbClr r="0" g="0" b="0"/>
        </a:effectRef>
        <a:fontRef idx="minor">
          <a:schemeClr val="lt1"/>
        </a:fontRef>
      </dsp:style>
      <dsp:txBody>
        <a:bodyPr spcFirstLastPara="0" vert="horz" wrap="square" lIns="268341" tIns="0" rIns="268341" bIns="330200" numCol="1" spcCol="1270" anchor="t" anchorCtr="0">
          <a:noAutofit/>
        </a:bodyPr>
        <a:lstStyle/>
        <a:p>
          <a:pPr marL="0" lvl="0" indent="0" algn="l" defTabSz="711200">
            <a:lnSpc>
              <a:spcPct val="90000"/>
            </a:lnSpc>
            <a:spcBef>
              <a:spcPct val="0"/>
            </a:spcBef>
            <a:spcAft>
              <a:spcPct val="35000"/>
            </a:spcAft>
            <a:buNone/>
          </a:pPr>
          <a:r>
            <a:rPr lang="uk-UA" sz="1600" kern="1200" dirty="0"/>
            <a:t>На основі цієї структури працюють обробники повідомлень (подій), які не можуть миттєво виконати поставлену задачу, тому й відкладають її «на потім» з допомогою черги</a:t>
          </a:r>
          <a:endParaRPr lang="en-US" sz="1600" kern="1200" dirty="0"/>
        </a:p>
      </dsp:txBody>
      <dsp:txXfrm>
        <a:off x="2934169" y="2252106"/>
        <a:ext cx="2716615" cy="1955963"/>
      </dsp:txXfrm>
    </dsp:sp>
    <dsp:sp modelId="{30805C79-1200-43F1-A842-C779E9F0C073}">
      <dsp:nvSpPr>
        <dsp:cNvPr id="0" name=""/>
        <dsp:cNvSpPr/>
      </dsp:nvSpPr>
      <dsp:spPr>
        <a:xfrm>
          <a:off x="2934169" y="1130133"/>
          <a:ext cx="2716615" cy="939970"/>
        </a:xfrm>
        <a:prstGeom prst="rect">
          <a:avLst/>
        </a:prstGeom>
        <a:noFill/>
        <a:ln w="9525" cap="rnd" cmpd="sng" algn="ctr">
          <a:noFill/>
          <a:prstDash val="solid"/>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dsp:spPr>
      <dsp:style>
        <a:lnRef idx="1">
          <a:scrgbClr r="0" g="0" b="0"/>
        </a:lnRef>
        <a:fillRef idx="3">
          <a:scrgbClr r="0" g="0" b="0"/>
        </a:fillRef>
        <a:effectRef idx="3">
          <a:scrgbClr r="0" g="0" b="0"/>
        </a:effectRef>
        <a:fontRef idx="minor">
          <a:schemeClr val="lt1"/>
        </a:fontRef>
      </dsp:style>
      <dsp:txBody>
        <a:bodyPr spcFirstLastPara="0" vert="horz" wrap="square" lIns="268341" tIns="165100" rIns="268341" bIns="165100" numCol="1" spcCol="1270" anchor="ctr" anchorCtr="0">
          <a:noAutofit/>
        </a:bodyPr>
        <a:lstStyle/>
        <a:p>
          <a:pPr marL="0" lvl="0" indent="0" algn="l" defTabSz="1911350">
            <a:lnSpc>
              <a:spcPct val="90000"/>
            </a:lnSpc>
            <a:spcBef>
              <a:spcPct val="0"/>
            </a:spcBef>
            <a:spcAft>
              <a:spcPct val="35000"/>
            </a:spcAft>
            <a:buNone/>
          </a:pPr>
          <a:r>
            <a:rPr lang="en-US" sz="4300" kern="1200" dirty="0"/>
            <a:t>02</a:t>
          </a:r>
        </a:p>
      </dsp:txBody>
      <dsp:txXfrm>
        <a:off x="2934169" y="1130133"/>
        <a:ext cx="2716615" cy="939970"/>
      </dsp:txXfrm>
    </dsp:sp>
    <dsp:sp modelId="{5BDA4417-3A91-4B40-8B90-5607CB1B951A}">
      <dsp:nvSpPr>
        <dsp:cNvPr id="0" name=""/>
        <dsp:cNvSpPr/>
      </dsp:nvSpPr>
      <dsp:spPr>
        <a:xfrm>
          <a:off x="5868114" y="948130"/>
          <a:ext cx="2716615" cy="3259938"/>
        </a:xfrm>
        <a:prstGeom prst="rect">
          <a:avLst/>
        </a:prstGeom>
        <a:gradFill rotWithShape="0">
          <a:gsLst>
            <a:gs pos="0">
              <a:schemeClr val="accent4">
                <a:hueOff val="0"/>
                <a:satOff val="0"/>
                <a:lumOff val="0"/>
                <a:alphaOff val="0"/>
                <a:tint val="98000"/>
                <a:lumMod val="100000"/>
              </a:schemeClr>
            </a:gs>
            <a:gs pos="100000">
              <a:schemeClr val="accent4">
                <a:hueOff val="0"/>
                <a:satOff val="0"/>
                <a:lumOff val="0"/>
                <a:alphaOff val="0"/>
                <a:shade val="88000"/>
                <a:lumMod val="88000"/>
              </a:schemeClr>
            </a:gs>
          </a:gsLst>
          <a:lin ang="5400000" scaled="1"/>
        </a:gradFill>
        <a:ln w="9525" cap="rnd" cmpd="sng" algn="ctr">
          <a:solidFill>
            <a:schemeClr val="accent4">
              <a:hueOff val="0"/>
              <a:satOff val="0"/>
              <a:lumOff val="0"/>
              <a:alphaOff val="0"/>
            </a:schemeClr>
          </a:solidFill>
          <a:prstDash val="solid"/>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1">
          <a:scrgbClr r="0" g="0" b="0"/>
        </a:lnRef>
        <a:fillRef idx="3">
          <a:scrgbClr r="0" g="0" b="0"/>
        </a:fillRef>
        <a:effectRef idx="3">
          <a:scrgbClr r="0" g="0" b="0"/>
        </a:effectRef>
        <a:fontRef idx="minor">
          <a:schemeClr val="lt1"/>
        </a:fontRef>
      </dsp:style>
      <dsp:txBody>
        <a:bodyPr spcFirstLastPara="0" vert="horz" wrap="square" lIns="268341" tIns="0" rIns="268341" bIns="330200" numCol="1" spcCol="1270" anchor="t" anchorCtr="0">
          <a:noAutofit/>
        </a:bodyPr>
        <a:lstStyle/>
        <a:p>
          <a:pPr marL="0" lvl="0" indent="0" algn="l" defTabSz="711200">
            <a:lnSpc>
              <a:spcPct val="90000"/>
            </a:lnSpc>
            <a:spcBef>
              <a:spcPct val="0"/>
            </a:spcBef>
            <a:spcAft>
              <a:spcPct val="35000"/>
            </a:spcAft>
            <a:buNone/>
          </a:pPr>
          <a:r>
            <a:rPr lang="uk-UA" sz="1600" kern="1200"/>
            <a:t>Важливу роль відіграє при буферизації (Наприклад у відтворенні відео, де нові завантажені кадри додаються в кінець черги, а використовують кадри початку черги)</a:t>
          </a:r>
          <a:endParaRPr lang="en-US" sz="1600" kern="1200"/>
        </a:p>
      </dsp:txBody>
      <dsp:txXfrm>
        <a:off x="5868114" y="2252106"/>
        <a:ext cx="2716615" cy="1955963"/>
      </dsp:txXfrm>
    </dsp:sp>
    <dsp:sp modelId="{0C9CEF0A-99EA-4D48-A500-EC58380965B3}">
      <dsp:nvSpPr>
        <dsp:cNvPr id="0" name=""/>
        <dsp:cNvSpPr/>
      </dsp:nvSpPr>
      <dsp:spPr>
        <a:xfrm>
          <a:off x="5868114" y="948130"/>
          <a:ext cx="2716615" cy="1303975"/>
        </a:xfrm>
        <a:prstGeom prst="rect">
          <a:avLst/>
        </a:prstGeom>
        <a:noFill/>
        <a:ln w="9525" cap="rnd" cmpd="sng" algn="ctr">
          <a:noFill/>
          <a:prstDash val="solid"/>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dsp:spPr>
      <dsp:style>
        <a:lnRef idx="1">
          <a:scrgbClr r="0" g="0" b="0"/>
        </a:lnRef>
        <a:fillRef idx="3">
          <a:scrgbClr r="0" g="0" b="0"/>
        </a:fillRef>
        <a:effectRef idx="3">
          <a:scrgbClr r="0" g="0" b="0"/>
        </a:effectRef>
        <a:fontRef idx="minor">
          <a:schemeClr val="lt1"/>
        </a:fontRef>
      </dsp:style>
      <dsp:txBody>
        <a:bodyPr spcFirstLastPara="0" vert="horz" wrap="square" lIns="268341" tIns="165100" rIns="268341" bIns="165100" numCol="1" spcCol="1270" anchor="ctr" anchorCtr="0">
          <a:noAutofit/>
        </a:bodyPr>
        <a:lstStyle/>
        <a:p>
          <a:pPr marL="0" lvl="0" indent="0" algn="l" defTabSz="1911350">
            <a:lnSpc>
              <a:spcPct val="90000"/>
            </a:lnSpc>
            <a:spcBef>
              <a:spcPct val="0"/>
            </a:spcBef>
            <a:spcAft>
              <a:spcPct val="35000"/>
            </a:spcAft>
            <a:buNone/>
          </a:pPr>
          <a:r>
            <a:rPr lang="en-US" sz="4300" kern="1200"/>
            <a:t>03</a:t>
          </a:r>
        </a:p>
      </dsp:txBody>
      <dsp:txXfrm>
        <a:off x="5868114" y="948130"/>
        <a:ext cx="2716615" cy="1303975"/>
      </dsp:txXfrm>
    </dsp:sp>
    <dsp:sp modelId="{D53837F3-3201-4113-AA7C-783E917ABB08}">
      <dsp:nvSpPr>
        <dsp:cNvPr id="0" name=""/>
        <dsp:cNvSpPr/>
      </dsp:nvSpPr>
      <dsp:spPr>
        <a:xfrm>
          <a:off x="8802059" y="948130"/>
          <a:ext cx="2716615" cy="3259938"/>
        </a:xfrm>
        <a:prstGeom prst="rect">
          <a:avLst/>
        </a:prstGeom>
        <a:gradFill rotWithShape="0">
          <a:gsLst>
            <a:gs pos="0">
              <a:schemeClr val="accent5">
                <a:hueOff val="0"/>
                <a:satOff val="0"/>
                <a:lumOff val="0"/>
                <a:alphaOff val="0"/>
                <a:tint val="98000"/>
                <a:lumMod val="100000"/>
              </a:schemeClr>
            </a:gs>
            <a:gs pos="100000">
              <a:schemeClr val="accent5">
                <a:hueOff val="0"/>
                <a:satOff val="0"/>
                <a:lumOff val="0"/>
                <a:alphaOff val="0"/>
                <a:shade val="88000"/>
                <a:lumMod val="88000"/>
              </a:schemeClr>
            </a:gs>
          </a:gsLst>
          <a:lin ang="5400000" scaled="1"/>
        </a:gradFill>
        <a:ln w="9525" cap="rnd" cmpd="sng" algn="ctr">
          <a:solidFill>
            <a:schemeClr val="accent5">
              <a:hueOff val="0"/>
              <a:satOff val="0"/>
              <a:lumOff val="0"/>
              <a:alphaOff val="0"/>
            </a:schemeClr>
          </a:solidFill>
          <a:prstDash val="solid"/>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1">
          <a:scrgbClr r="0" g="0" b="0"/>
        </a:lnRef>
        <a:fillRef idx="3">
          <a:scrgbClr r="0" g="0" b="0"/>
        </a:fillRef>
        <a:effectRef idx="3">
          <a:scrgbClr r="0" g="0" b="0"/>
        </a:effectRef>
        <a:fontRef idx="minor">
          <a:schemeClr val="lt1"/>
        </a:fontRef>
      </dsp:style>
      <dsp:txBody>
        <a:bodyPr spcFirstLastPara="0" vert="horz" wrap="square" lIns="268341" tIns="0" rIns="268341" bIns="330200" numCol="1" spcCol="1270" anchor="t" anchorCtr="0">
          <a:noAutofit/>
        </a:bodyPr>
        <a:lstStyle/>
        <a:p>
          <a:pPr marL="0" lvl="0" indent="0" algn="l" defTabSz="711200">
            <a:lnSpc>
              <a:spcPct val="90000"/>
            </a:lnSpc>
            <a:spcBef>
              <a:spcPct val="0"/>
            </a:spcBef>
            <a:spcAft>
              <a:spcPct val="35000"/>
            </a:spcAft>
            <a:buNone/>
          </a:pPr>
          <a:r>
            <a:rPr lang="uk-UA" sz="1600" kern="1200"/>
            <a:t>Клавіатурний буфер </a:t>
          </a:r>
          <a:r>
            <a:rPr lang="en-GB" sz="1600" kern="1200"/>
            <a:t>BIOS </a:t>
          </a:r>
          <a:r>
            <a:rPr lang="uk-UA" sz="1600" kern="1200"/>
            <a:t>організований у вигляді кільцевої черги</a:t>
          </a:r>
          <a:endParaRPr lang="en-US" sz="1600" kern="1200"/>
        </a:p>
      </dsp:txBody>
      <dsp:txXfrm>
        <a:off x="8802059" y="2252106"/>
        <a:ext cx="2716615" cy="1955963"/>
      </dsp:txXfrm>
    </dsp:sp>
    <dsp:sp modelId="{055EDFAD-62EE-4005-A1BE-03DF93E1F4EE}">
      <dsp:nvSpPr>
        <dsp:cNvPr id="0" name=""/>
        <dsp:cNvSpPr/>
      </dsp:nvSpPr>
      <dsp:spPr>
        <a:xfrm>
          <a:off x="8802059" y="948130"/>
          <a:ext cx="2716615" cy="1303975"/>
        </a:xfrm>
        <a:prstGeom prst="rect">
          <a:avLst/>
        </a:prstGeom>
        <a:noFill/>
        <a:ln w="9525" cap="rnd" cmpd="sng" algn="ctr">
          <a:noFill/>
          <a:prstDash val="solid"/>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dsp:spPr>
      <dsp:style>
        <a:lnRef idx="1">
          <a:scrgbClr r="0" g="0" b="0"/>
        </a:lnRef>
        <a:fillRef idx="3">
          <a:scrgbClr r="0" g="0" b="0"/>
        </a:fillRef>
        <a:effectRef idx="3">
          <a:scrgbClr r="0" g="0" b="0"/>
        </a:effectRef>
        <a:fontRef idx="minor">
          <a:schemeClr val="lt1"/>
        </a:fontRef>
      </dsp:style>
      <dsp:txBody>
        <a:bodyPr spcFirstLastPara="0" vert="horz" wrap="square" lIns="268341" tIns="165100" rIns="268341" bIns="165100" numCol="1" spcCol="1270" anchor="ctr" anchorCtr="0">
          <a:noAutofit/>
        </a:bodyPr>
        <a:lstStyle/>
        <a:p>
          <a:pPr marL="0" lvl="0" indent="0" algn="l" defTabSz="1911350">
            <a:lnSpc>
              <a:spcPct val="90000"/>
            </a:lnSpc>
            <a:spcBef>
              <a:spcPct val="0"/>
            </a:spcBef>
            <a:spcAft>
              <a:spcPct val="35000"/>
            </a:spcAft>
            <a:buNone/>
          </a:pPr>
          <a:r>
            <a:rPr lang="en-US" sz="4300" kern="1200"/>
            <a:t>04</a:t>
          </a:r>
        </a:p>
      </dsp:txBody>
      <dsp:txXfrm>
        <a:off x="8802059" y="948130"/>
        <a:ext cx="2716615" cy="13039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A348D9-CDB5-4518-BE06-B5602EC70D21}">
      <dsp:nvSpPr>
        <dsp:cNvPr id="0" name=""/>
        <dsp:cNvSpPr/>
      </dsp:nvSpPr>
      <dsp:spPr>
        <a:xfrm>
          <a:off x="7915" y="0"/>
          <a:ext cx="5619774" cy="3384799"/>
        </a:xfrm>
        <a:prstGeom prst="homePlate">
          <a:avLst>
            <a:gd name="adj" fmla="val 25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8253" tIns="55880" rIns="793013" bIns="55880" numCol="1" spcCol="1270" anchor="t" anchorCtr="0">
          <a:noAutofit/>
        </a:bodyPr>
        <a:lstStyle/>
        <a:p>
          <a:pPr marL="0" lvl="0" indent="0" algn="l" defTabSz="977900">
            <a:lnSpc>
              <a:spcPct val="90000"/>
            </a:lnSpc>
            <a:spcBef>
              <a:spcPct val="0"/>
            </a:spcBef>
            <a:spcAft>
              <a:spcPct val="35000"/>
            </a:spcAft>
            <a:buNone/>
          </a:pPr>
          <a:r>
            <a:rPr lang="uk-UA" sz="2200" kern="1200" dirty="0"/>
            <a:t>На відміну від інших реалізацій має менше обмежень:</a:t>
          </a:r>
          <a:endParaRPr lang="en-US" sz="2200" kern="1200" dirty="0"/>
        </a:p>
        <a:p>
          <a:pPr marL="171450" lvl="1" indent="-171450" algn="l" defTabSz="755650">
            <a:lnSpc>
              <a:spcPct val="90000"/>
            </a:lnSpc>
            <a:spcBef>
              <a:spcPct val="0"/>
            </a:spcBef>
            <a:spcAft>
              <a:spcPct val="15000"/>
            </a:spcAft>
            <a:buChar char="•"/>
          </a:pPr>
          <a:r>
            <a:rPr lang="uk-UA" sz="1700" b="1" kern="1200"/>
            <a:t>Циклічна черга має обмеження на пам’ять</a:t>
          </a:r>
          <a:endParaRPr lang="en-US" sz="1700" kern="1200"/>
        </a:p>
        <a:p>
          <a:pPr marL="171450" lvl="1" indent="-171450" algn="l" defTabSz="755650">
            <a:lnSpc>
              <a:spcPct val="90000"/>
            </a:lnSpc>
            <a:spcBef>
              <a:spcPct val="0"/>
            </a:spcBef>
            <a:spcAft>
              <a:spcPct val="15000"/>
            </a:spcAft>
            <a:buChar char="•"/>
          </a:pPr>
          <a:r>
            <a:rPr lang="uk-UA" sz="1700" b="1" kern="1200"/>
            <a:t>Реалізація на списку </a:t>
          </a:r>
          <a:r>
            <a:rPr lang="uk-UA" sz="1700" kern="1200"/>
            <a:t>явно погіршує можливість зробити структуру </a:t>
          </a:r>
          <a:r>
            <a:rPr lang="uk-UA" sz="1700" b="1" kern="1200"/>
            <a:t>персистентною</a:t>
          </a:r>
          <a:endParaRPr lang="en-US" sz="1700" kern="1200"/>
        </a:p>
        <a:p>
          <a:pPr marL="171450" lvl="1" indent="-171450" algn="l" defTabSz="755650">
            <a:lnSpc>
              <a:spcPct val="90000"/>
            </a:lnSpc>
            <a:spcBef>
              <a:spcPct val="0"/>
            </a:spcBef>
            <a:spcAft>
              <a:spcPct val="15000"/>
            </a:spcAft>
            <a:buChar char="•"/>
          </a:pPr>
          <a:r>
            <a:rPr lang="uk-UA" sz="1700" kern="1200"/>
            <a:t>Реалізація на двох стеках при спустошенні стеку, виділеного на операції взяття елементів з черги, бере </a:t>
          </a:r>
          <a:r>
            <a:rPr lang="uk-UA" sz="1700" b="1" kern="1200"/>
            <a:t>всі елементи з іншого стеку і переміщує </a:t>
          </a:r>
          <a:r>
            <a:rPr lang="uk-UA" sz="1700" kern="1200"/>
            <a:t>в цей — пікова складність </a:t>
          </a:r>
          <a:r>
            <a:rPr lang="en-GB" sz="1700" kern="1200"/>
            <a:t>O(n)</a:t>
          </a:r>
          <a:endParaRPr lang="en-US" sz="1700" kern="1200"/>
        </a:p>
      </dsp:txBody>
      <dsp:txXfrm>
        <a:off x="7915" y="0"/>
        <a:ext cx="5196674" cy="3384799"/>
      </dsp:txXfrm>
    </dsp:sp>
    <dsp:sp modelId="{F55AE648-18EA-46B7-8483-660F8BCD75F3}">
      <dsp:nvSpPr>
        <dsp:cNvPr id="0" name=""/>
        <dsp:cNvSpPr/>
      </dsp:nvSpPr>
      <dsp:spPr>
        <a:xfrm>
          <a:off x="4503735" y="0"/>
          <a:ext cx="5619774" cy="3384799"/>
        </a:xfrm>
        <a:prstGeom prst="chevron">
          <a:avLst>
            <a:gd name="adj" fmla="val 25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8253" tIns="55880" rIns="198253" bIns="55880" numCol="1" spcCol="1270" anchor="ctr" anchorCtr="0">
          <a:noAutofit/>
        </a:bodyPr>
        <a:lstStyle/>
        <a:p>
          <a:pPr marL="0" lvl="0" indent="0" algn="ctr" defTabSz="977900">
            <a:lnSpc>
              <a:spcPct val="90000"/>
            </a:lnSpc>
            <a:spcBef>
              <a:spcPct val="0"/>
            </a:spcBef>
            <a:spcAft>
              <a:spcPct val="35000"/>
            </a:spcAft>
            <a:buNone/>
          </a:pPr>
          <a:r>
            <a:rPr lang="uk-UA" sz="2200" kern="1200"/>
            <a:t>Саме черга на шести стеках працює завжди за </a:t>
          </a:r>
          <a:r>
            <a:rPr lang="en-GB" sz="2200" kern="1200"/>
            <a:t>O(1), </a:t>
          </a:r>
          <a:r>
            <a:rPr lang="uk-UA" sz="2200" kern="1200"/>
            <a:t>що відображає злагодження навантаження на обчислювальні системи, а реалізація на стеках значно спрощує переведення до персистентності</a:t>
          </a:r>
          <a:endParaRPr lang="en-US" sz="2200" kern="1200"/>
        </a:p>
      </dsp:txBody>
      <dsp:txXfrm>
        <a:off x="5349935" y="0"/>
        <a:ext cx="3927374" cy="33847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59A2A4-A79F-4C8D-9DD4-5DD68354C405}">
      <dsp:nvSpPr>
        <dsp:cNvPr id="0" name=""/>
        <dsp:cNvSpPr/>
      </dsp:nvSpPr>
      <dsp:spPr>
        <a:xfrm>
          <a:off x="916" y="0"/>
          <a:ext cx="3712964" cy="4254500"/>
        </a:xfrm>
        <a:prstGeom prst="rect">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6758" tIns="0" rIns="366758" bIns="330200" numCol="1" spcCol="1270" anchor="t" anchorCtr="0">
          <a:noAutofit/>
        </a:bodyPr>
        <a:lstStyle/>
        <a:p>
          <a:pPr marL="0" lvl="0" indent="0" algn="l" defTabSz="800100">
            <a:lnSpc>
              <a:spcPct val="90000"/>
            </a:lnSpc>
            <a:spcBef>
              <a:spcPct val="0"/>
            </a:spcBef>
            <a:spcAft>
              <a:spcPct val="35000"/>
            </a:spcAft>
            <a:buNone/>
          </a:pPr>
          <a:r>
            <a:rPr lang="uk-UA" sz="1800" kern="1200" dirty="0"/>
            <a:t>Під кінець процесу копіювання стек </a:t>
          </a:r>
          <a14:m xmlns:a14="http://schemas.microsoft.com/office/drawing/2010/main">
            <m:oMath xmlns:m="http://schemas.openxmlformats.org/officeDocument/2006/math">
              <m:r>
                <a:rPr lang="en-US" sz="1800" b="1" i="1" kern="1200" dirty="0" smtClean="0">
                  <a:latin typeface="Cambria Math" panose="02040503050406030204" pitchFamily="18" charset="0"/>
                </a:rPr>
                <m:t>𝑹𝒊𝒈𝒉𝒕𝑪𝒐𝒑𝒚</m:t>
              </m:r>
            </m:oMath>
          </a14:m>
          <a:r>
            <a:rPr lang="en-US" sz="1800" b="1" kern="1200" dirty="0"/>
            <a:t> </a:t>
          </a:r>
          <a:r>
            <a:rPr lang="uk-UA" sz="1800" b="1" kern="1200" dirty="0"/>
            <a:t>може не опустіти</a:t>
          </a:r>
          <a:r>
            <a:rPr lang="uk-UA" sz="1800" kern="1200" dirty="0"/>
            <a:t>, тому після заміни його на </a:t>
          </a:r>
          <a14:m xmlns:a14="http://schemas.microsoft.com/office/drawing/2010/main">
            <m:oMath xmlns:m="http://schemas.openxmlformats.org/officeDocument/2006/math">
              <m:r>
                <a:rPr lang="en-GB" sz="1800" i="1" kern="1200" dirty="0" smtClean="0">
                  <a:latin typeface="Cambria Math" panose="02040503050406030204" pitchFamily="18" charset="0"/>
                </a:rPr>
                <m:t>𝑅𝑖𝑔h𝑡𝐶𝑜𝑝𝑦𝑅𝑒𝑠𝑒𝑟𝑣𝑒</m:t>
              </m:r>
            </m:oMath>
          </a14:m>
          <a:r>
            <a:rPr lang="uk-UA" sz="1800" kern="1200" dirty="0"/>
            <a:t>,</a:t>
          </a:r>
          <a:r>
            <a:rPr lang="en-GB" sz="1800" kern="1200" dirty="0"/>
            <a:t> </a:t>
          </a:r>
          <a:r>
            <a:rPr lang="uk-UA" sz="1800" kern="1200" dirty="0"/>
            <a:t>в останньому збережуться елементи, які були в </a:t>
          </a:r>
          <a14:m xmlns:a14="http://schemas.microsoft.com/office/drawing/2010/main">
            <m:oMath xmlns:m="http://schemas.openxmlformats.org/officeDocument/2006/math">
              <m:r>
                <a:rPr lang="en-GB" sz="1800" i="1" kern="1200" dirty="0" smtClean="0">
                  <a:latin typeface="Cambria Math" panose="02040503050406030204" pitchFamily="18" charset="0"/>
                </a:rPr>
                <m:t>𝑅𝑖𝑔𝑡h</m:t>
              </m:r>
            </m:oMath>
          </a14:m>
          <a:r>
            <a:rPr lang="en-GB" sz="1800" kern="1200" dirty="0"/>
            <a:t>, </a:t>
          </a:r>
          <a:r>
            <a:rPr lang="uk-UA" sz="1800" kern="1200" dirty="0"/>
            <a:t>тому їх можна просто </a:t>
          </a:r>
          <a:r>
            <a:rPr lang="uk-UA" sz="1800" b="1" kern="1200" dirty="0"/>
            <a:t>вивільняти</a:t>
          </a:r>
          <a:r>
            <a:rPr lang="en-GB" sz="1800" b="1" kern="1200" dirty="0"/>
            <a:t> </a:t>
          </a:r>
          <a:r>
            <a:rPr lang="uk-UA" sz="1800" b="1" kern="1200" dirty="0"/>
            <a:t>в звичайному режимі</a:t>
          </a:r>
          <a:endParaRPr lang="en-US" sz="1800" b="1" kern="1200" dirty="0"/>
        </a:p>
      </dsp:txBody>
      <dsp:txXfrm>
        <a:off x="916" y="1701800"/>
        <a:ext cx="3712964" cy="2552700"/>
      </dsp:txXfrm>
    </dsp:sp>
    <dsp:sp modelId="{00C6B573-97D4-4CD6-823A-B660500B7E11}">
      <dsp:nvSpPr>
        <dsp:cNvPr id="0" name=""/>
        <dsp:cNvSpPr/>
      </dsp:nvSpPr>
      <dsp:spPr>
        <a:xfrm>
          <a:off x="916" y="0"/>
          <a:ext cx="3712964" cy="1701800"/>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66758" tIns="165100" rIns="366758"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endParaRPr lang="en-US" sz="6600" kern="1200" dirty="0"/>
        </a:p>
      </dsp:txBody>
      <dsp:txXfrm>
        <a:off x="916" y="0"/>
        <a:ext cx="3712964" cy="1701800"/>
      </dsp:txXfrm>
    </dsp:sp>
    <dsp:sp modelId="{9E9C972A-3B71-4542-A07A-B18AE658DA4D}">
      <dsp:nvSpPr>
        <dsp:cNvPr id="0" name=""/>
        <dsp:cNvSpPr/>
      </dsp:nvSpPr>
      <dsp:spPr>
        <a:xfrm>
          <a:off x="4010917" y="0"/>
          <a:ext cx="3712964" cy="4254500"/>
        </a:xfrm>
        <a:prstGeom prst="rect">
          <a:avLst/>
        </a:prstGeom>
        <a:solidFill>
          <a:schemeClr val="accent2">
            <a:hueOff val="-1555074"/>
            <a:satOff val="-8227"/>
            <a:lumOff val="-3137"/>
            <a:alphaOff val="0"/>
          </a:schemeClr>
        </a:solidFill>
        <a:ln w="19050" cap="rnd" cmpd="sng" algn="ctr">
          <a:solidFill>
            <a:schemeClr val="accent2">
              <a:hueOff val="-1555074"/>
              <a:satOff val="-8227"/>
              <a:lumOff val="-313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6758" tIns="0" rIns="366758" bIns="330200" numCol="1" spcCol="1270" anchor="t" anchorCtr="0">
          <a:noAutofit/>
        </a:bodyPr>
        <a:lstStyle/>
        <a:p>
          <a:pPr marL="0" lvl="0" indent="0" algn="l" defTabSz="800100">
            <a:lnSpc>
              <a:spcPct val="90000"/>
            </a:lnSpc>
            <a:spcBef>
              <a:spcPct val="0"/>
            </a:spcBef>
            <a:spcAft>
              <a:spcPct val="35000"/>
            </a:spcAft>
            <a:buNone/>
          </a:pPr>
          <a:r>
            <a:rPr lang="uk-UA" sz="1800" kern="1200" dirty="0"/>
            <a:t>При операціях </a:t>
          </a:r>
          <a14:m xmlns:a14="http://schemas.microsoft.com/office/drawing/2010/main">
            <m:oMath xmlns:m="http://schemas.openxmlformats.org/officeDocument/2006/math">
              <m:r>
                <a:rPr lang="en-US" sz="1800" i="1" kern="1200" dirty="0" smtClean="0">
                  <a:latin typeface="Cambria Math" panose="02040503050406030204" pitchFamily="18" charset="0"/>
                </a:rPr>
                <m:t>𝑝𝑜𝑝</m:t>
              </m:r>
              <m:r>
                <a:rPr lang="en-US" sz="1800" i="1" kern="1200" dirty="0" smtClean="0">
                  <a:latin typeface="Cambria Math" panose="02040503050406030204" pitchFamily="18" charset="0"/>
                </a:rPr>
                <m:t>() </m:t>
              </m:r>
            </m:oMath>
          </a14:m>
          <a:r>
            <a:rPr lang="uk-UA" sz="1800" kern="1200" dirty="0"/>
            <a:t>під час </a:t>
          </a:r>
          <a:r>
            <a:rPr lang="uk-UA" sz="1800" kern="1200" dirty="0" err="1"/>
            <a:t>перекопійовування</a:t>
          </a:r>
          <a:r>
            <a:rPr lang="uk-UA" sz="1800" kern="1200" dirty="0"/>
            <a:t> виявиться, що елементи, що розташовані у порядку від останнього у </a:t>
          </a:r>
          <a:r>
            <a:rPr lang="uk-UA" sz="1800" kern="1200" dirty="0" err="1"/>
            <a:t>стекові</a:t>
          </a:r>
          <a:r>
            <a:rPr lang="uk-UA" sz="1800" kern="1200" dirty="0"/>
            <a:t> </a:t>
          </a:r>
          <a14:m xmlns:a14="http://schemas.microsoft.com/office/drawing/2010/main">
            <m:oMath xmlns:m="http://schemas.openxmlformats.org/officeDocument/2006/math">
              <m:r>
                <a:rPr lang="en-GB" sz="1800" i="1" kern="1200" dirty="0" smtClean="0">
                  <a:latin typeface="Cambria Math" panose="02040503050406030204" pitchFamily="18" charset="0"/>
                </a:rPr>
                <m:t>𝑀𝑒𝑑𝑖𝑎𝑡𝑒</m:t>
              </m:r>
            </m:oMath>
          </a14:m>
          <a:r>
            <a:rPr lang="uk-UA" sz="1800" kern="1200" dirty="0"/>
            <a:t> </a:t>
          </a:r>
          <a:r>
            <a:rPr lang="uk-UA" sz="1800" b="1" kern="1200" dirty="0"/>
            <a:t>надлишкові</a:t>
          </a:r>
          <a:r>
            <a:rPr lang="uk-UA" sz="1800" kern="1200" dirty="0"/>
            <a:t> й їх варто </a:t>
          </a:r>
          <a:r>
            <a:rPr lang="uk-UA" sz="1800" b="1" kern="1200" dirty="0"/>
            <a:t>викинути</a:t>
          </a:r>
          <a:r>
            <a:rPr lang="uk-UA" sz="1800" kern="1200" dirty="0"/>
            <a:t> (вони були взяті раніше операціями </a:t>
          </a:r>
          <a14:m xmlns:a14="http://schemas.microsoft.com/office/drawing/2010/main">
            <m:oMath xmlns:m="http://schemas.openxmlformats.org/officeDocument/2006/math">
              <m:r>
                <a:rPr lang="en-US" sz="1800" i="1" kern="1200" dirty="0" smtClean="0">
                  <a:latin typeface="Cambria Math" panose="02040503050406030204" pitchFamily="18" charset="0"/>
                </a:rPr>
                <m:t>𝑝𝑜𝑝</m:t>
              </m:r>
              <m:r>
                <a:rPr lang="uk-UA" sz="1800" i="1" kern="1200" dirty="0">
                  <a:latin typeface="Cambria Math" panose="02040503050406030204" pitchFamily="18" charset="0"/>
                </a:rPr>
                <m:t>()</m:t>
              </m:r>
            </m:oMath>
          </a14:m>
          <a:r>
            <a:rPr lang="uk-UA" sz="1800" kern="1200" dirty="0"/>
            <a:t>)</a:t>
          </a:r>
          <a:endParaRPr lang="en-US" sz="1800" kern="1200" dirty="0"/>
        </a:p>
      </dsp:txBody>
      <dsp:txXfrm>
        <a:off x="4010917" y="1701800"/>
        <a:ext cx="3712964" cy="2552700"/>
      </dsp:txXfrm>
    </dsp:sp>
    <dsp:sp modelId="{5563C23B-5D4F-43AF-B0A7-96738309BE44}">
      <dsp:nvSpPr>
        <dsp:cNvPr id="0" name=""/>
        <dsp:cNvSpPr/>
      </dsp:nvSpPr>
      <dsp:spPr>
        <a:xfrm>
          <a:off x="4010917" y="0"/>
          <a:ext cx="3712964" cy="1701800"/>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66758" tIns="165100" rIns="366758"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4010917" y="0"/>
        <a:ext cx="3712964" cy="1701800"/>
      </dsp:txXfrm>
    </dsp:sp>
    <dsp:sp modelId="{C8826522-A131-4537-99BB-27A32786ABC7}">
      <dsp:nvSpPr>
        <dsp:cNvPr id="0" name=""/>
        <dsp:cNvSpPr/>
      </dsp:nvSpPr>
      <dsp:spPr>
        <a:xfrm>
          <a:off x="8020919" y="0"/>
          <a:ext cx="3712964" cy="4254500"/>
        </a:xfrm>
        <a:prstGeom prst="rect">
          <a:avLst/>
        </a:prstGeom>
        <a:solidFill>
          <a:schemeClr val="accent2">
            <a:hueOff val="-3110148"/>
            <a:satOff val="-16453"/>
            <a:lumOff val="-6274"/>
            <a:alphaOff val="0"/>
          </a:schemeClr>
        </a:solidFill>
        <a:ln w="19050" cap="rnd" cmpd="sng" algn="ctr">
          <a:solidFill>
            <a:schemeClr val="accent2">
              <a:hueOff val="-3110148"/>
              <a:satOff val="-16453"/>
              <a:lumOff val="-627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6758" tIns="0" rIns="366758" bIns="330200" numCol="1" spcCol="1270" anchor="t" anchorCtr="0">
          <a:noAutofit/>
        </a:bodyPr>
        <a:lstStyle/>
        <a:p>
          <a:pPr marL="0" lvl="0" indent="0" algn="l" defTabSz="800100">
            <a:lnSpc>
              <a:spcPct val="90000"/>
            </a:lnSpc>
            <a:spcBef>
              <a:spcPct val="0"/>
            </a:spcBef>
            <a:spcAft>
              <a:spcPct val="35000"/>
            </a:spcAft>
            <a:buNone/>
          </a:pPr>
          <a:r>
            <a:rPr lang="uk-UA" sz="1800" kern="1200" dirty="0"/>
            <a:t>Щоб знати, коли не варто перекидати елементи стеку </a:t>
          </a:r>
          <a14:m xmlns:a14="http://schemas.microsoft.com/office/drawing/2010/main">
            <m:oMath xmlns:m="http://schemas.openxmlformats.org/officeDocument/2006/math">
              <m:r>
                <a:rPr lang="en-GB" sz="1800" i="1" kern="1200" dirty="0" smtClean="0">
                  <a:latin typeface="Cambria Math" panose="02040503050406030204" pitchFamily="18" charset="0"/>
                </a:rPr>
                <m:t>𝑀𝑒𝑑𝑖𝑎𝑡𝑒</m:t>
              </m:r>
            </m:oMath>
          </a14:m>
          <a:r>
            <a:rPr lang="uk-UA" sz="1800" kern="1200" dirty="0"/>
            <a:t>, а видаляти їх, можна </a:t>
          </a:r>
          <a:r>
            <a:rPr lang="uk-UA" sz="1800" b="1" kern="1200" dirty="0"/>
            <a:t>завести лічильник</a:t>
          </a:r>
          <a:r>
            <a:rPr lang="uk-UA" sz="1800" kern="1200" dirty="0"/>
            <a:t> кількості вже взятих елементів зі стеку на копіювання та взятих при операціях </a:t>
          </a:r>
          <a14:m xmlns:a14="http://schemas.microsoft.com/office/drawing/2010/main">
            <m:oMath xmlns:m="http://schemas.openxmlformats.org/officeDocument/2006/math">
              <m:r>
                <a:rPr lang="en-US" sz="1800" i="1" kern="1200" dirty="0" smtClean="0">
                  <a:latin typeface="Cambria Math" panose="02040503050406030204" pitchFamily="18" charset="0"/>
                </a:rPr>
                <m:t>𝑝</m:t>
              </m:r>
              <m:r>
                <a:rPr lang="en-GB" sz="1800" i="1" kern="1200" dirty="0">
                  <a:latin typeface="Cambria Math" panose="02040503050406030204" pitchFamily="18" charset="0"/>
                </a:rPr>
                <m:t>𝑜𝑝</m:t>
              </m:r>
              <m:r>
                <a:rPr lang="en-GB" sz="1800" i="1" kern="1200" dirty="0">
                  <a:latin typeface="Cambria Math" panose="02040503050406030204" pitchFamily="18" charset="0"/>
                </a:rPr>
                <m:t>()</m:t>
              </m:r>
            </m:oMath>
          </a14:m>
          <a:r>
            <a:rPr lang="uk-UA" sz="1800" kern="1200" dirty="0"/>
            <a:t>.</a:t>
          </a:r>
          <a:endParaRPr lang="en-US" sz="1800" kern="1200" dirty="0"/>
        </a:p>
      </dsp:txBody>
      <dsp:txXfrm>
        <a:off x="8020919" y="1701800"/>
        <a:ext cx="3712964" cy="2552700"/>
      </dsp:txXfrm>
    </dsp:sp>
    <dsp:sp modelId="{0B668586-0D8B-426A-A064-4657FF4F4B89}">
      <dsp:nvSpPr>
        <dsp:cNvPr id="0" name=""/>
        <dsp:cNvSpPr/>
      </dsp:nvSpPr>
      <dsp:spPr>
        <a:xfrm>
          <a:off x="8020919" y="0"/>
          <a:ext cx="3712964" cy="1701800"/>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66758" tIns="165100" rIns="366758"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8020919" y="0"/>
        <a:ext cx="3712964" cy="17018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E6A245-6124-4371-B632-E05EDC7D82D8}">
      <dsp:nvSpPr>
        <dsp:cNvPr id="0" name=""/>
        <dsp:cNvSpPr/>
      </dsp:nvSpPr>
      <dsp:spPr>
        <a:xfrm>
          <a:off x="3560283" y="1494936"/>
          <a:ext cx="2181110" cy="2181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l" defTabSz="711200">
            <a:lnSpc>
              <a:spcPct val="90000"/>
            </a:lnSpc>
            <a:spcBef>
              <a:spcPct val="0"/>
            </a:spcBef>
            <a:spcAft>
              <a:spcPct val="35000"/>
            </a:spcAft>
            <a:buNone/>
          </a:pPr>
          <a:r>
            <a:rPr lang="uk-UA" sz="1600" kern="1200">
              <a:solidFill>
                <a:schemeClr val="bg1"/>
              </a:solidFill>
            </a:rPr>
            <a:t>Режим перекопійовування:</a:t>
          </a:r>
          <a:endParaRPr lang="en-US" sz="1600" kern="1200">
            <a:solidFill>
              <a:schemeClr val="bg1"/>
            </a:solidFill>
          </a:endParaRPr>
        </a:p>
        <a:p>
          <a:pPr marL="114300" lvl="1" indent="-114300" algn="l" defTabSz="533400">
            <a:lnSpc>
              <a:spcPct val="90000"/>
            </a:lnSpc>
            <a:spcBef>
              <a:spcPct val="0"/>
            </a:spcBef>
            <a:spcAft>
              <a:spcPct val="15000"/>
            </a:spcAft>
            <a:buChar char="•"/>
          </a:pPr>
          <a:r>
            <a:rPr lang="uk-UA" sz="1200" kern="1200" dirty="0">
              <a:solidFill>
                <a:schemeClr val="bg1"/>
              </a:solidFill>
            </a:rPr>
            <a:t>Елементи беруться з </a:t>
          </a:r>
          <a14:m xmlns:a14="http://schemas.microsoft.com/office/drawing/2010/main">
            <m:oMath xmlns:m="http://schemas.openxmlformats.org/officeDocument/2006/math">
              <m:r>
                <a:rPr lang="en-GB" sz="1200" i="1" kern="1200" dirty="0" smtClean="0">
                  <a:solidFill>
                    <a:schemeClr val="bg1"/>
                  </a:solidFill>
                  <a:latin typeface="Cambria Math" panose="02040503050406030204" pitchFamily="18" charset="0"/>
                </a:rPr>
                <m:t>𝑅𝑖𝑔h𝑡𝐶𝑜𝑝𝑦</m:t>
              </m:r>
            </m:oMath>
          </a14:m>
          <a:r>
            <a:rPr lang="uk-UA" sz="1200" kern="1200" dirty="0">
              <a:solidFill>
                <a:schemeClr val="bg1"/>
              </a:solidFill>
            </a:rPr>
            <a:t>, а також з </a:t>
          </a:r>
          <a14:m xmlns:a14="http://schemas.microsoft.com/office/drawing/2010/main">
            <m:oMath xmlns:m="http://schemas.openxmlformats.org/officeDocument/2006/math">
              <m:r>
                <a:rPr lang="en-GB" sz="1200" i="1" kern="1200" dirty="0" smtClean="0">
                  <a:solidFill>
                    <a:schemeClr val="bg1"/>
                  </a:solidFill>
                  <a:latin typeface="Cambria Math" panose="02040503050406030204" pitchFamily="18" charset="0"/>
                </a:rPr>
                <m:t>𝑅𝑖𝑔h𝑡</m:t>
              </m:r>
            </m:oMath>
          </a14:m>
          <a:r>
            <a:rPr lang="uk-UA" sz="1200" kern="1200" dirty="0">
              <a:solidFill>
                <a:schemeClr val="bg1"/>
              </a:solidFill>
            </a:rPr>
            <a:t> і </a:t>
          </a:r>
          <a:r>
            <a:rPr lang="en-GB" sz="1200" kern="1200" dirty="0" err="1">
              <a:solidFill>
                <a:schemeClr val="bg1"/>
              </a:solidFill>
            </a:rPr>
            <a:t>RightCopyReserve</a:t>
          </a:r>
          <a:r>
            <a:rPr lang="en-GB" sz="1200" kern="1200" dirty="0">
              <a:solidFill>
                <a:schemeClr val="bg1"/>
              </a:solidFill>
            </a:rPr>
            <a:t>, </a:t>
          </a:r>
          <a:r>
            <a:rPr lang="uk-UA" sz="1200" kern="1200" dirty="0">
              <a:solidFill>
                <a:schemeClr val="bg1"/>
              </a:solidFill>
            </a:rPr>
            <a:t>якщо в </a:t>
          </a:r>
          <a:r>
            <a:rPr lang="en-GB" sz="1200" kern="1200" dirty="0">
              <a:solidFill>
                <a:schemeClr val="bg1"/>
              </a:solidFill>
            </a:rPr>
            <a:t>Mediate </a:t>
          </a:r>
          <a:r>
            <a:rPr lang="uk-UA" sz="1200" kern="1200" dirty="0">
              <a:solidFill>
                <a:schemeClr val="bg1"/>
              </a:solidFill>
            </a:rPr>
            <a:t>залишилися лише надлишкові елементи;</a:t>
          </a:r>
          <a:endParaRPr lang="en-US" sz="1200" kern="1200" dirty="0">
            <a:solidFill>
              <a:schemeClr val="bg1"/>
            </a:solidFill>
          </a:endParaRPr>
        </a:p>
        <a:p>
          <a:pPr marL="114300" lvl="1" indent="-114300" algn="l" defTabSz="533400">
            <a:lnSpc>
              <a:spcPct val="90000"/>
            </a:lnSpc>
            <a:spcBef>
              <a:spcPct val="0"/>
            </a:spcBef>
            <a:spcAft>
              <a:spcPct val="15000"/>
            </a:spcAft>
            <a:buChar char="•"/>
          </a:pPr>
          <a:r>
            <a:rPr lang="uk-UA" sz="1200" kern="1200">
              <a:solidFill>
                <a:schemeClr val="bg1"/>
              </a:solidFill>
            </a:rPr>
            <a:t>Елементи кладуться в </a:t>
          </a:r>
          <a:r>
            <a:rPr lang="en-GB" sz="1200" kern="1200">
              <a:solidFill>
                <a:schemeClr val="bg1"/>
              </a:solidFill>
            </a:rPr>
            <a:t>LeftReserve;</a:t>
          </a:r>
          <a:endParaRPr lang="en-US" sz="1200" kern="1200">
            <a:solidFill>
              <a:schemeClr val="bg1"/>
            </a:solidFill>
          </a:endParaRPr>
        </a:p>
        <a:p>
          <a:pPr marL="114300" lvl="1" indent="-114300" algn="l" defTabSz="533400">
            <a:lnSpc>
              <a:spcPct val="90000"/>
            </a:lnSpc>
            <a:spcBef>
              <a:spcPct val="0"/>
            </a:spcBef>
            <a:spcAft>
              <a:spcPct val="15000"/>
            </a:spcAft>
            <a:buChar char="•"/>
          </a:pPr>
          <a:r>
            <a:rPr lang="uk-UA" sz="1200" kern="1200">
              <a:solidFill>
                <a:schemeClr val="bg1"/>
              </a:solidFill>
            </a:rPr>
            <a:t>Здійснювати перекопійовування.</a:t>
          </a:r>
          <a:endParaRPr lang="en-US" sz="1200" kern="1200">
            <a:solidFill>
              <a:schemeClr val="bg1"/>
            </a:solidFill>
          </a:endParaRPr>
        </a:p>
      </dsp:txBody>
      <dsp:txXfrm>
        <a:off x="3560283" y="1494936"/>
        <a:ext cx="2181110" cy="2181110"/>
      </dsp:txXfrm>
    </dsp:sp>
    <dsp:sp modelId="{D87DD8A1-7D65-4EA8-9994-A16A91CA4A4C}">
      <dsp:nvSpPr>
        <dsp:cNvPr id="0" name=""/>
        <dsp:cNvSpPr/>
      </dsp:nvSpPr>
      <dsp:spPr>
        <a:xfrm>
          <a:off x="582296" y="548397"/>
          <a:ext cx="4481661" cy="4481661"/>
        </a:xfrm>
        <a:prstGeom prst="circularArrow">
          <a:avLst>
            <a:gd name="adj1" fmla="val 9490"/>
            <a:gd name="adj2" fmla="val 685626"/>
            <a:gd name="adj3" fmla="val 7847505"/>
            <a:gd name="adj4" fmla="val 2266868"/>
            <a:gd name="adj5" fmla="val 11072"/>
          </a:avLst>
        </a:prstGeom>
        <a:gradFill rotWithShape="0">
          <a:gsLst>
            <a:gs pos="0">
              <a:schemeClr val="accent5">
                <a:hueOff val="0"/>
                <a:satOff val="0"/>
                <a:lumOff val="0"/>
                <a:alphaOff val="0"/>
                <a:tint val="98000"/>
                <a:lumMod val="100000"/>
              </a:schemeClr>
            </a:gs>
            <a:gs pos="100000">
              <a:schemeClr val="accent5">
                <a:hueOff val="0"/>
                <a:satOff val="0"/>
                <a:lumOff val="0"/>
                <a:alphaOff val="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sp>
    <dsp:sp modelId="{D913932E-55FC-47D2-9D6D-ABA3901EAA97}">
      <dsp:nvSpPr>
        <dsp:cNvPr id="0" name=""/>
        <dsp:cNvSpPr/>
      </dsp:nvSpPr>
      <dsp:spPr>
        <a:xfrm>
          <a:off x="140" y="1494936"/>
          <a:ext cx="2181110" cy="2181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l" defTabSz="711200">
            <a:lnSpc>
              <a:spcPct val="90000"/>
            </a:lnSpc>
            <a:spcBef>
              <a:spcPct val="0"/>
            </a:spcBef>
            <a:spcAft>
              <a:spcPct val="35000"/>
            </a:spcAft>
            <a:buNone/>
          </a:pPr>
          <a:r>
            <a:rPr lang="uk-UA" sz="1600" kern="1200">
              <a:solidFill>
                <a:schemeClr val="bg1"/>
              </a:solidFill>
            </a:rPr>
            <a:t>Звичайний режим:</a:t>
          </a:r>
          <a:endParaRPr lang="en-US" sz="1600" kern="1200" dirty="0">
            <a:solidFill>
              <a:schemeClr val="bg1"/>
            </a:solidFill>
          </a:endParaRPr>
        </a:p>
        <a:p>
          <a:pPr marL="114300" lvl="1" indent="-114300" algn="l" defTabSz="533400">
            <a:lnSpc>
              <a:spcPct val="90000"/>
            </a:lnSpc>
            <a:spcBef>
              <a:spcPct val="0"/>
            </a:spcBef>
            <a:spcAft>
              <a:spcPct val="15000"/>
            </a:spcAft>
            <a:buChar char="•"/>
          </a:pPr>
          <a:r>
            <a:rPr lang="uk-UA" sz="1200" kern="1200" dirty="0">
              <a:solidFill>
                <a:schemeClr val="bg1"/>
              </a:solidFill>
            </a:rPr>
            <a:t>Елементи беруться з </a:t>
          </a:r>
          <a14:m xmlns:a14="http://schemas.microsoft.com/office/drawing/2010/main">
            <m:oMath xmlns:m="http://schemas.openxmlformats.org/officeDocument/2006/math">
              <m:r>
                <a:rPr lang="en-GB" sz="1200" i="1" kern="1200" dirty="0" smtClean="0">
                  <a:solidFill>
                    <a:schemeClr val="bg1"/>
                  </a:solidFill>
                  <a:latin typeface="Cambria Math" panose="02040503050406030204" pitchFamily="18" charset="0"/>
                </a:rPr>
                <m:t>𝑅𝑖𝑔h𝑡</m:t>
              </m:r>
            </m:oMath>
          </a14:m>
          <a:r>
            <a:rPr lang="en-GB" sz="1200" kern="1200" dirty="0">
              <a:solidFill>
                <a:schemeClr val="bg1"/>
              </a:solidFill>
            </a:rPr>
            <a:t> </a:t>
          </a:r>
          <a:r>
            <a:rPr lang="uk-UA" sz="1200" kern="1200" dirty="0">
              <a:solidFill>
                <a:schemeClr val="bg1"/>
              </a:solidFill>
            </a:rPr>
            <a:t>і </a:t>
          </a:r>
          <a14:m xmlns:a14="http://schemas.microsoft.com/office/drawing/2010/main">
            <m:oMath xmlns:m="http://schemas.openxmlformats.org/officeDocument/2006/math">
              <m:r>
                <a:rPr lang="en-GB" sz="1200" i="1" kern="1200" dirty="0" smtClean="0">
                  <a:solidFill>
                    <a:schemeClr val="bg1"/>
                  </a:solidFill>
                  <a:latin typeface="Cambria Math" panose="02040503050406030204" pitchFamily="18" charset="0"/>
                </a:rPr>
                <m:t>𝑅𝑖𝑔h𝑡𝐶𝑜𝑝𝑦</m:t>
              </m:r>
            </m:oMath>
          </a14:m>
          <a:r>
            <a:rPr lang="en-GB" sz="1200" kern="1200" dirty="0">
              <a:solidFill>
                <a:schemeClr val="bg1"/>
              </a:solidFill>
            </a:rPr>
            <a:t>;</a:t>
          </a:r>
          <a:endParaRPr lang="en-US" sz="1200" kern="1200" dirty="0">
            <a:solidFill>
              <a:schemeClr val="bg1"/>
            </a:solidFill>
          </a:endParaRPr>
        </a:p>
        <a:p>
          <a:pPr marL="114300" lvl="1" indent="-114300" algn="l" defTabSz="533400">
            <a:lnSpc>
              <a:spcPct val="90000"/>
            </a:lnSpc>
            <a:spcBef>
              <a:spcPct val="0"/>
            </a:spcBef>
            <a:spcAft>
              <a:spcPct val="15000"/>
            </a:spcAft>
            <a:buChar char="•"/>
          </a:pPr>
          <a:r>
            <a:rPr lang="uk-UA" sz="1200" kern="1200" dirty="0">
              <a:solidFill>
                <a:schemeClr val="bg1"/>
              </a:solidFill>
            </a:rPr>
            <a:t>Елементи кладуться в </a:t>
          </a:r>
          <a14:m xmlns:a14="http://schemas.microsoft.com/office/drawing/2010/main">
            <m:oMath xmlns:m="http://schemas.openxmlformats.org/officeDocument/2006/math">
              <m:r>
                <a:rPr lang="en-US" sz="1200" i="1" kern="1200" dirty="0" smtClean="0">
                  <a:solidFill>
                    <a:schemeClr val="bg1"/>
                  </a:solidFill>
                  <a:latin typeface="Cambria Math" panose="02040503050406030204" pitchFamily="18" charset="0"/>
                </a:rPr>
                <m:t>𝐿𝑒𝑓𝑡</m:t>
              </m:r>
            </m:oMath>
          </a14:m>
          <a:r>
            <a:rPr lang="en-US" sz="1200" kern="1200" dirty="0">
              <a:solidFill>
                <a:schemeClr val="bg1"/>
              </a:solidFill>
            </a:rPr>
            <a:t>;</a:t>
          </a:r>
        </a:p>
        <a:p>
          <a:pPr marL="114300" lvl="1" indent="-114300" algn="l" defTabSz="533400">
            <a:lnSpc>
              <a:spcPct val="90000"/>
            </a:lnSpc>
            <a:spcBef>
              <a:spcPct val="0"/>
            </a:spcBef>
            <a:spcAft>
              <a:spcPct val="15000"/>
            </a:spcAft>
            <a:buChar char="•"/>
          </a:pPr>
          <a:r>
            <a:rPr lang="uk-UA" sz="1200" kern="1200" dirty="0">
              <a:solidFill>
                <a:schemeClr val="bg1"/>
              </a:solidFill>
            </a:rPr>
            <a:t>Очищення </a:t>
          </a:r>
          <a14:m xmlns:a14="http://schemas.microsoft.com/office/drawing/2010/main">
            <m:oMath xmlns:m="http://schemas.openxmlformats.org/officeDocument/2006/math">
              <m:r>
                <a:rPr lang="en-GB" sz="1200" i="1" kern="1200" dirty="0" smtClean="0">
                  <a:solidFill>
                    <a:schemeClr val="bg1"/>
                  </a:solidFill>
                  <a:latin typeface="Cambria Math" panose="02040503050406030204" pitchFamily="18" charset="0"/>
                </a:rPr>
                <m:t>𝑅𝑖𝑔h𝑡𝐶𝑜𝑝𝑦𝑅𝑒𝑠𝑒𝑟𝑣𝑒</m:t>
              </m:r>
            </m:oMath>
          </a14:m>
          <a:r>
            <a:rPr lang="uk-UA" sz="1200" kern="1200" dirty="0">
              <a:solidFill>
                <a:schemeClr val="bg1"/>
              </a:solidFill>
            </a:rPr>
            <a:t>(достатньо по одній операції в звичайному режимі)</a:t>
          </a:r>
          <a:endParaRPr lang="en-US" sz="1200" kern="1200" dirty="0">
            <a:solidFill>
              <a:schemeClr val="bg1"/>
            </a:solidFill>
          </a:endParaRPr>
        </a:p>
      </dsp:txBody>
      <dsp:txXfrm>
        <a:off x="140" y="1494936"/>
        <a:ext cx="2181110" cy="2181110"/>
      </dsp:txXfrm>
    </dsp:sp>
    <dsp:sp modelId="{BF3C44D2-D024-425F-879A-237E020C932E}">
      <dsp:nvSpPr>
        <dsp:cNvPr id="0" name=""/>
        <dsp:cNvSpPr/>
      </dsp:nvSpPr>
      <dsp:spPr>
        <a:xfrm>
          <a:off x="494231" y="142896"/>
          <a:ext cx="4481661" cy="4481661"/>
        </a:xfrm>
        <a:prstGeom prst="circularArrow">
          <a:avLst>
            <a:gd name="adj1" fmla="val 9490"/>
            <a:gd name="adj2" fmla="val 685626"/>
            <a:gd name="adj3" fmla="val 18647505"/>
            <a:gd name="adj4" fmla="val 13066868"/>
            <a:gd name="adj5" fmla="val 11072"/>
          </a:avLst>
        </a:prstGeom>
        <a:gradFill rotWithShape="0">
          <a:gsLst>
            <a:gs pos="0">
              <a:schemeClr val="accent5">
                <a:hueOff val="-2004937"/>
                <a:satOff val="1102"/>
                <a:lumOff val="5294"/>
                <a:alphaOff val="0"/>
                <a:tint val="98000"/>
                <a:lumMod val="100000"/>
              </a:schemeClr>
            </a:gs>
            <a:gs pos="100000">
              <a:schemeClr val="accent5">
                <a:hueOff val="-2004937"/>
                <a:satOff val="1102"/>
                <a:lumOff val="5294"/>
                <a:alphaOff val="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7B98F7-2641-4113-9EFF-F77F6E770564}">
      <dsp:nvSpPr>
        <dsp:cNvPr id="0" name=""/>
        <dsp:cNvSpPr/>
      </dsp:nvSpPr>
      <dsp:spPr>
        <a:xfrm>
          <a:off x="1047524" y="530"/>
          <a:ext cx="2114836" cy="1268901"/>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uk-UA" sz="1300" kern="1200"/>
            <a:t>Стеки легко зробити персистентними (для цього їм достатньо зберігати значення та вказівник на наступний (попередній) стек);</a:t>
          </a:r>
          <a:endParaRPr lang="en-US" sz="1300" kern="1200"/>
        </a:p>
      </dsp:txBody>
      <dsp:txXfrm>
        <a:off x="1084689" y="37695"/>
        <a:ext cx="2040506" cy="1194571"/>
      </dsp:txXfrm>
    </dsp:sp>
    <dsp:sp modelId="{D1FA93EE-DB8F-4A08-98E1-D8EA693CE5FD}">
      <dsp:nvSpPr>
        <dsp:cNvPr id="0" name=""/>
        <dsp:cNvSpPr/>
      </dsp:nvSpPr>
      <dsp:spPr>
        <a:xfrm>
          <a:off x="3348465" y="372741"/>
          <a:ext cx="448345" cy="524479"/>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3348465" y="477637"/>
        <a:ext cx="313842" cy="314687"/>
      </dsp:txXfrm>
    </dsp:sp>
    <dsp:sp modelId="{C5A21B4E-0B1E-4E91-9D09-24DA6BBD3338}">
      <dsp:nvSpPr>
        <dsp:cNvPr id="0" name=""/>
        <dsp:cNvSpPr/>
      </dsp:nvSpPr>
      <dsp:spPr>
        <a:xfrm>
          <a:off x="4008294" y="530"/>
          <a:ext cx="2114836" cy="1268901"/>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uk-UA" sz="1300" kern="1200"/>
            <a:t>Чергу на шести стеках можна зробити на основі персистентних стеків;</a:t>
          </a:r>
          <a:endParaRPr lang="en-US" sz="1300" kern="1200"/>
        </a:p>
      </dsp:txBody>
      <dsp:txXfrm>
        <a:off x="4045459" y="37695"/>
        <a:ext cx="2040506" cy="1194571"/>
      </dsp:txXfrm>
    </dsp:sp>
    <dsp:sp modelId="{4FF12049-B7EA-4761-BEED-F62C0A191918}">
      <dsp:nvSpPr>
        <dsp:cNvPr id="0" name=""/>
        <dsp:cNvSpPr/>
      </dsp:nvSpPr>
      <dsp:spPr>
        <a:xfrm>
          <a:off x="6309236" y="372741"/>
          <a:ext cx="448345" cy="524479"/>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6309236" y="477637"/>
        <a:ext cx="313842" cy="314687"/>
      </dsp:txXfrm>
    </dsp:sp>
    <dsp:sp modelId="{9544FC4F-D264-44CA-94CE-21F0066E23EA}">
      <dsp:nvSpPr>
        <dsp:cNvPr id="0" name=""/>
        <dsp:cNvSpPr/>
      </dsp:nvSpPr>
      <dsp:spPr>
        <a:xfrm>
          <a:off x="6969064" y="530"/>
          <a:ext cx="2114836" cy="1268901"/>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uk-UA" sz="1300" kern="1200" dirty="0"/>
            <a:t>Можна реалізувати створення нових черг на основі </a:t>
          </a:r>
          <a:r>
            <a:rPr lang="uk-UA" sz="1300" kern="1200" dirty="0" err="1"/>
            <a:t>персистентних</a:t>
          </a:r>
          <a:r>
            <a:rPr lang="uk-UA" sz="1300" kern="1200" dirty="0"/>
            <a:t> </a:t>
          </a:r>
          <a:r>
            <a:rPr lang="uk-UA" sz="1300" kern="1200" dirty="0" err="1"/>
            <a:t>стеків</a:t>
          </a:r>
          <a:r>
            <a:rPr lang="uk-UA" sz="1300" kern="1200" dirty="0"/>
            <a:t>;</a:t>
          </a:r>
          <a:endParaRPr lang="en-US" sz="1300" kern="1200" dirty="0"/>
        </a:p>
      </dsp:txBody>
      <dsp:txXfrm>
        <a:off x="7006229" y="37695"/>
        <a:ext cx="2040506" cy="1194571"/>
      </dsp:txXfrm>
    </dsp:sp>
    <dsp:sp modelId="{332622F3-5B6A-48A5-A2D7-B0579805A8B7}">
      <dsp:nvSpPr>
        <dsp:cNvPr id="0" name=""/>
        <dsp:cNvSpPr/>
      </dsp:nvSpPr>
      <dsp:spPr>
        <a:xfrm rot="5400000">
          <a:off x="7802310" y="1417470"/>
          <a:ext cx="448345" cy="524479"/>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5400000">
        <a:off x="7869140" y="1455537"/>
        <a:ext cx="314687" cy="313842"/>
      </dsp:txXfrm>
    </dsp:sp>
    <dsp:sp modelId="{E759F373-CF2F-43DC-98AF-A7D023A90815}">
      <dsp:nvSpPr>
        <dsp:cNvPr id="0" name=""/>
        <dsp:cNvSpPr/>
      </dsp:nvSpPr>
      <dsp:spPr>
        <a:xfrm>
          <a:off x="6969064" y="2115366"/>
          <a:ext cx="2114836" cy="1268901"/>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uk-UA" sz="1300" kern="1200"/>
            <a:t>Можна прибрати резервний правий стек (</a:t>
          </a:r>
          <a:r>
            <a:rPr lang="en-GB" sz="1300" kern="1200"/>
            <a:t>RightCopyReserve)</a:t>
          </a:r>
          <a:r>
            <a:rPr lang="uk-UA" sz="1300" kern="1200"/>
            <a:t>, просто задаючи </a:t>
          </a:r>
          <a:r>
            <a:rPr lang="en-GB" sz="1300" kern="1200"/>
            <a:t>RightCopy </a:t>
          </a:r>
          <a:r>
            <a:rPr lang="uk-UA" sz="1300" kern="1200"/>
            <a:t>нову версію стеку </a:t>
          </a:r>
          <a:r>
            <a:rPr lang="en-GB" sz="1300" kern="1200"/>
            <a:t>Right</a:t>
          </a:r>
          <a:endParaRPr lang="en-US" sz="1300" kern="1200"/>
        </a:p>
      </dsp:txBody>
      <dsp:txXfrm>
        <a:off x="7006229" y="2152531"/>
        <a:ext cx="2040506" cy="1194571"/>
      </dsp:txXfrm>
    </dsp:sp>
    <dsp:sp modelId="{0056DDE0-B2C1-443E-91EA-E7D85F6D6B9C}">
      <dsp:nvSpPr>
        <dsp:cNvPr id="0" name=""/>
        <dsp:cNvSpPr/>
      </dsp:nvSpPr>
      <dsp:spPr>
        <a:xfrm rot="10800000">
          <a:off x="6334614" y="2487577"/>
          <a:ext cx="448345" cy="524479"/>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10800000">
        <a:off x="6469117" y="2592473"/>
        <a:ext cx="313842" cy="314687"/>
      </dsp:txXfrm>
    </dsp:sp>
    <dsp:sp modelId="{5E3816B1-F08D-443B-BE33-64200C889E27}">
      <dsp:nvSpPr>
        <dsp:cNvPr id="0" name=""/>
        <dsp:cNvSpPr/>
      </dsp:nvSpPr>
      <dsp:spPr>
        <a:xfrm>
          <a:off x="4008294" y="2115366"/>
          <a:ext cx="2114836" cy="1268901"/>
        </a:xfrm>
        <a:prstGeom prst="roundRect">
          <a:avLst>
            <a:gd name="adj" fmla="val 10000"/>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uk-UA" sz="1600" kern="1200" dirty="0"/>
            <a:t>Можна перейти до функціональної </a:t>
          </a:r>
          <a:r>
            <a:rPr lang="uk-UA" sz="1600" kern="1200" dirty="0" err="1"/>
            <a:t>персистентності</a:t>
          </a:r>
          <a:r>
            <a:rPr lang="uk-UA" sz="1600" kern="1200" dirty="0"/>
            <a:t>, використовуючи 5 </a:t>
          </a:r>
          <a:r>
            <a:rPr lang="uk-UA" sz="1600" kern="1200" dirty="0" err="1"/>
            <a:t>персистентних</a:t>
          </a:r>
          <a:r>
            <a:rPr lang="uk-UA" sz="1600" kern="1200" dirty="0"/>
            <a:t> </a:t>
          </a:r>
          <a:r>
            <a:rPr lang="uk-UA" sz="1600" kern="1200" dirty="0" err="1"/>
            <a:t>стеків</a:t>
          </a:r>
          <a:endParaRPr lang="en-US" sz="1600" kern="1200" dirty="0"/>
        </a:p>
      </dsp:txBody>
      <dsp:txXfrm>
        <a:off x="4045459" y="2152531"/>
        <a:ext cx="2040506" cy="119457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EABF72-1772-4C71-ADF9-DA5E239FE5F4}">
      <dsp:nvSpPr>
        <dsp:cNvPr id="0" name=""/>
        <dsp:cNvSpPr/>
      </dsp:nvSpPr>
      <dsp:spPr>
        <a:xfrm rot="5400000">
          <a:off x="2895295" y="-576043"/>
          <a:ext cx="2017895" cy="3674581"/>
        </a:xfrm>
        <a:prstGeom prst="round2Same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uk-UA" sz="1500" kern="1200"/>
            <a:t>Складність виконання операції сягає </a:t>
          </a:r>
          <a:r>
            <a:rPr lang="en-GB" sz="1500" kern="1200"/>
            <a:t>O(1)</a:t>
          </a:r>
          <a:r>
            <a:rPr lang="uk-UA" sz="1500" kern="1200"/>
            <a:t>, але середній час виконання збільшується. Попри це її можна використовувати у системах де критично важлива відсутність «підвисань», структура згладжує процес обчислення;</a:t>
          </a:r>
          <a:endParaRPr lang="en-US" sz="1500" kern="1200"/>
        </a:p>
        <a:p>
          <a:pPr marL="114300" lvl="1" indent="-114300" algn="l" defTabSz="666750">
            <a:lnSpc>
              <a:spcPct val="90000"/>
            </a:lnSpc>
            <a:spcBef>
              <a:spcPct val="0"/>
            </a:spcBef>
            <a:spcAft>
              <a:spcPct val="15000"/>
            </a:spcAft>
            <a:buChar char="•"/>
          </a:pPr>
          <a:r>
            <a:rPr lang="uk-UA" sz="1500" kern="1200"/>
            <a:t>Переводиться до персистентної черги.</a:t>
          </a:r>
          <a:endParaRPr lang="en-US" sz="1500" kern="1200"/>
        </a:p>
      </dsp:txBody>
      <dsp:txXfrm rot="-5400000">
        <a:off x="2066952" y="350806"/>
        <a:ext cx="3576075" cy="1820883"/>
      </dsp:txXfrm>
    </dsp:sp>
    <dsp:sp modelId="{83F5FB8E-390A-444D-86D5-8CE6F65315F9}">
      <dsp:nvSpPr>
        <dsp:cNvPr id="0" name=""/>
        <dsp:cNvSpPr/>
      </dsp:nvSpPr>
      <dsp:spPr>
        <a:xfrm>
          <a:off x="0" y="63"/>
          <a:ext cx="2066952" cy="2522369"/>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uk-UA" sz="3200" kern="1200"/>
            <a:t>Переваги</a:t>
          </a:r>
          <a:endParaRPr lang="en-US" sz="3200" kern="1200"/>
        </a:p>
      </dsp:txBody>
      <dsp:txXfrm>
        <a:off x="100900" y="100963"/>
        <a:ext cx="1865152" cy="2320569"/>
      </dsp:txXfrm>
    </dsp:sp>
    <dsp:sp modelId="{2B77268A-35DA-48A2-940F-710D0557C261}">
      <dsp:nvSpPr>
        <dsp:cNvPr id="0" name=""/>
        <dsp:cNvSpPr/>
      </dsp:nvSpPr>
      <dsp:spPr>
        <a:xfrm rot="5400000">
          <a:off x="2895295" y="2072444"/>
          <a:ext cx="2017895" cy="3674581"/>
        </a:xfrm>
        <a:prstGeom prst="round2SameRect">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uk-UA" sz="1500" kern="1200"/>
            <a:t>В середньому затратніша;</a:t>
          </a:r>
          <a:endParaRPr lang="en-US" sz="1500" kern="1200"/>
        </a:p>
        <a:p>
          <a:pPr marL="114300" lvl="1" indent="-114300" algn="l" defTabSz="666750">
            <a:lnSpc>
              <a:spcPct val="90000"/>
            </a:lnSpc>
            <a:spcBef>
              <a:spcPct val="0"/>
            </a:spcBef>
            <a:spcAft>
              <a:spcPct val="15000"/>
            </a:spcAft>
            <a:buChar char="•"/>
          </a:pPr>
          <a:r>
            <a:rPr lang="uk-UA" sz="1500" kern="1200"/>
            <a:t>Більша витрата пам’яті;</a:t>
          </a:r>
          <a:endParaRPr lang="en-US" sz="1500" kern="1200"/>
        </a:p>
        <a:p>
          <a:pPr marL="114300" lvl="1" indent="-114300" algn="l" defTabSz="666750">
            <a:lnSpc>
              <a:spcPct val="90000"/>
            </a:lnSpc>
            <a:spcBef>
              <a:spcPct val="0"/>
            </a:spcBef>
            <a:spcAft>
              <a:spcPct val="15000"/>
            </a:spcAft>
            <a:buChar char="•"/>
          </a:pPr>
          <a:r>
            <a:rPr lang="uk-UA" sz="1500" kern="1200"/>
            <a:t>Велика складність реалізації / велика ймовірність допущення помилки</a:t>
          </a:r>
          <a:endParaRPr lang="en-US" sz="1500" kern="1200"/>
        </a:p>
      </dsp:txBody>
      <dsp:txXfrm rot="-5400000">
        <a:off x="2066952" y="2999293"/>
        <a:ext cx="3576075" cy="1820883"/>
      </dsp:txXfrm>
    </dsp:sp>
    <dsp:sp modelId="{79ED4FD8-2EB3-4217-9763-2558E80F4110}">
      <dsp:nvSpPr>
        <dsp:cNvPr id="0" name=""/>
        <dsp:cNvSpPr/>
      </dsp:nvSpPr>
      <dsp:spPr>
        <a:xfrm>
          <a:off x="0" y="2648550"/>
          <a:ext cx="2066952" cy="2522369"/>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uk-UA" sz="3200" kern="1200"/>
            <a:t>Недоліки</a:t>
          </a:r>
          <a:endParaRPr lang="en-US" sz="3200" kern="1200"/>
        </a:p>
      </dsp:txBody>
      <dsp:txXfrm>
        <a:off x="100900" y="2749450"/>
        <a:ext cx="1865152" cy="2320569"/>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ий слайд">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uk-UA"/>
              <a:t>Клацніть, щоб редагувати стиль зразка заголовка</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uk-UA"/>
              <a:t>Клацніть, щоб редагувати стиль зразка підзаголовка</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1/26/2019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 фотографія з підписом">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uk-UA"/>
              <a:t>Клацніть, щоб редагувати стиль зразка заголовка</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uk-UA"/>
              <a:t>Клацніть піктограму, щоб додати зображення</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Відредагуйте стиль зразка тексту</a:t>
            </a:r>
          </a:p>
        </p:txBody>
      </p:sp>
      <p:sp>
        <p:nvSpPr>
          <p:cNvPr id="5" name="Date Placeholder 4"/>
          <p:cNvSpPr>
            <a:spLocks noGrp="1"/>
          </p:cNvSpPr>
          <p:nvPr>
            <p:ph type="dt" sz="half" idx="10"/>
          </p:nvPr>
        </p:nvSpPr>
        <p:spPr/>
        <p:txBody>
          <a:bodyPr/>
          <a:lstStyle/>
          <a:p>
            <a:fld id="{B61BEF0D-F0BB-DE4B-95CE-6DB70DBA9567}" type="datetimeFigureOut">
              <a:rPr lang="en-US" dirty="0"/>
              <a:pPr/>
              <a:t>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Назва та підпис">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a:t>Відредагуйте стиль зразка тексту</a:t>
            </a:r>
          </a:p>
        </p:txBody>
      </p:sp>
      <p:sp>
        <p:nvSpPr>
          <p:cNvPr id="4" name="Date Placeholder 3"/>
          <p:cNvSpPr>
            <a:spLocks noGrp="1"/>
          </p:cNvSpPr>
          <p:nvPr>
            <p:ph type="dt" sz="half" idx="10"/>
          </p:nvPr>
        </p:nvSpPr>
        <p:spPr/>
        <p:txBody>
          <a:bodyPr/>
          <a:lstStyle/>
          <a:p>
            <a:fld id="{B61BEF0D-F0BB-DE4B-95CE-6DB70DBA9567}" type="datetimeFigureOut">
              <a:rPr lang="en-US" dirty="0"/>
              <a:pPr/>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з підписом">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uk-UA"/>
              <a:t>Клацніть, щоб редагувати стиль зразка заголовка</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uk-UA"/>
              <a:t>Відредагуйте стиль зразка тексту</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a:t>Відредагуйте стиль зразка тексту</a:t>
            </a:r>
          </a:p>
        </p:txBody>
      </p:sp>
      <p:sp>
        <p:nvSpPr>
          <p:cNvPr id="4" name="Date Placeholder 3"/>
          <p:cNvSpPr>
            <a:spLocks noGrp="1"/>
          </p:cNvSpPr>
          <p:nvPr>
            <p:ph type="dt" sz="half" idx="10"/>
          </p:nvPr>
        </p:nvSpPr>
        <p:spPr/>
        <p:txBody>
          <a:bodyPr/>
          <a:lstStyle/>
          <a:p>
            <a:fld id="{B61BEF0D-F0BB-DE4B-95CE-6DB70DBA9567}" type="datetimeFigureOut">
              <a:rPr lang="en-US" dirty="0"/>
              <a:pPr/>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ка назви">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a:t>Відредагуйте стиль зразка тексту</a:t>
            </a:r>
          </a:p>
        </p:txBody>
      </p:sp>
      <p:sp>
        <p:nvSpPr>
          <p:cNvPr id="4" name="Date Placeholder 3"/>
          <p:cNvSpPr>
            <a:spLocks noGrp="1"/>
          </p:cNvSpPr>
          <p:nvPr>
            <p:ph type="dt" sz="half" idx="10"/>
          </p:nvPr>
        </p:nvSpPr>
        <p:spPr/>
        <p:txBody>
          <a:bodyPr/>
          <a:lstStyle/>
          <a:p>
            <a:fld id="{B61BEF0D-F0BB-DE4B-95CE-6DB70DBA9567}" type="datetimeFigureOut">
              <a:rPr lang="en-US" dirty="0"/>
              <a:pPr/>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Картка назви цитати">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uk-UA"/>
              <a:t>Клацніть, щоб редагувати стиль зразка заголовка</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uk-UA"/>
              <a:t>Відредагуйте стиль зразка тексту</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a:t>Відредагуйте стиль зразка тексту</a:t>
            </a:r>
          </a:p>
        </p:txBody>
      </p:sp>
      <p:sp>
        <p:nvSpPr>
          <p:cNvPr id="4" name="Date Placeholder 3"/>
          <p:cNvSpPr>
            <a:spLocks noGrp="1"/>
          </p:cNvSpPr>
          <p:nvPr>
            <p:ph type="dt" sz="half" idx="10"/>
          </p:nvPr>
        </p:nvSpPr>
        <p:spPr/>
        <p:txBody>
          <a:bodyPr/>
          <a:lstStyle/>
          <a:p>
            <a:fld id="{B61BEF0D-F0BB-DE4B-95CE-6DB70DBA9567}" type="datetimeFigureOut">
              <a:rPr lang="en-US" dirty="0"/>
              <a:pPr/>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Істина/хибність">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uk-UA"/>
              <a:t>Клацніть, щоб редагувати стиль зразка заголовка</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uk-UA"/>
              <a:t>Відредагуйте стиль зразка тексту</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a:t>Відредагуйте стиль зразка тексту</a:t>
            </a:r>
          </a:p>
        </p:txBody>
      </p:sp>
      <p:sp>
        <p:nvSpPr>
          <p:cNvPr id="4" name="Date Placeholder 3"/>
          <p:cNvSpPr>
            <a:spLocks noGrp="1"/>
          </p:cNvSpPr>
          <p:nvPr>
            <p:ph type="dt" sz="half" idx="10"/>
          </p:nvPr>
        </p:nvSpPr>
        <p:spPr/>
        <p:txBody>
          <a:bodyPr/>
          <a:lstStyle/>
          <a:p>
            <a:fld id="{B61BEF0D-F0BB-DE4B-95CE-6DB70DBA9567}" type="datetimeFigureOut">
              <a:rPr lang="en-US" dirty="0"/>
              <a:pPr/>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і вертикальний текст">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uk-UA"/>
              <a:t>Клацніть, щоб редагувати стиль зразка заголовка</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ий заголовок і текст">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uk-UA"/>
              <a:t>Клацніть, щоб редагувати стиль зразка заголовка</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Назва та вміст">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Content Placeholder 2"/>
          <p:cNvSpPr>
            <a:spLocks noGrp="1"/>
          </p:cNvSpPr>
          <p:nvPr>
            <p:ph idx="1"/>
          </p:nvPr>
        </p:nvSpPr>
        <p:spPr/>
        <p:txBody>
          <a:bodyPr anchor="ctr"/>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Назва розділу">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a:t>Відредагуйте стиль зразка тексту</a:t>
            </a:r>
          </a:p>
        </p:txBody>
      </p:sp>
      <p:sp>
        <p:nvSpPr>
          <p:cNvPr id="4" name="Date Placeholder 3"/>
          <p:cNvSpPr>
            <a:spLocks noGrp="1"/>
          </p:cNvSpPr>
          <p:nvPr>
            <p:ph type="dt" sz="half" idx="10"/>
          </p:nvPr>
        </p:nvSpPr>
        <p:spPr/>
        <p:txBody>
          <a:bodyPr/>
          <a:lstStyle/>
          <a:p>
            <a:fld id="{B61BEF0D-F0BB-DE4B-95CE-6DB70DBA9567}" type="datetimeFigureOut">
              <a:rPr lang="en-US" dirty="0"/>
              <a:pPr/>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єкти">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Порівнянн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uk-UA"/>
              <a:t>Клацніть, щоб редагувати стиль зразка заголовка</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Лише заголовок">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ий слайд">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Вміст і підпис">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uk-UA"/>
              <a:t>Клацніть, щоб редагувати стиль зразка заголовка</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Відредагуйте стиль зразка тексту</a:t>
            </a:r>
          </a:p>
        </p:txBody>
      </p:sp>
      <p:sp>
        <p:nvSpPr>
          <p:cNvPr id="5" name="Date Placeholder 4"/>
          <p:cNvSpPr>
            <a:spLocks noGrp="1"/>
          </p:cNvSpPr>
          <p:nvPr>
            <p:ph type="dt" sz="half" idx="10"/>
          </p:nvPr>
        </p:nvSpPr>
        <p:spPr/>
        <p:txBody>
          <a:bodyPr/>
          <a:lstStyle/>
          <a:p>
            <a:fld id="{B61BEF0D-F0BB-DE4B-95CE-6DB70DBA9567}" type="datetimeFigureOut">
              <a:rPr lang="en-US" dirty="0"/>
              <a:pPr/>
              <a:t>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і підпис">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uk-UA"/>
              <a:t>Клацніть, щоб редагувати стиль зразка заголовка</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uk-UA"/>
              <a:t>Клацніть піктограму, щоб додати зображення</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Відредагуйте стиль зразка тексту</a:t>
            </a:r>
          </a:p>
        </p:txBody>
      </p:sp>
      <p:sp>
        <p:nvSpPr>
          <p:cNvPr id="5" name="Date Placeholder 4"/>
          <p:cNvSpPr>
            <a:spLocks noGrp="1"/>
          </p:cNvSpPr>
          <p:nvPr>
            <p:ph type="dt" sz="half" idx="10"/>
          </p:nvPr>
        </p:nvSpPr>
        <p:spPr/>
        <p:txBody>
          <a:bodyPr/>
          <a:lstStyle/>
          <a:p>
            <a:fld id="{B61BEF0D-F0BB-DE4B-95CE-6DB70DBA9567}" type="datetimeFigureOut">
              <a:rPr lang="en-US" dirty="0"/>
              <a:pPr/>
              <a:t>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1/26/2019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png"/><Relationship Id="rId7"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6.xml"/><Relationship Id="rId3" Type="http://schemas.openxmlformats.org/officeDocument/2006/relationships/diagramData" Target="../diagrams/data5.xml"/><Relationship Id="rId7" Type="http://schemas.microsoft.com/office/2007/relationships/diagramDrawing" Target="../diagrams/drawing4.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6.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7.xml.rels><?xml version="1.0" encoding="UTF-8" standalone="yes"?>
<Relationships xmlns="http://schemas.openxmlformats.org/package/2006/relationships"><Relationship Id="rId2" Type="http://schemas.openxmlformats.org/officeDocument/2006/relationships/hyperlink" Target="https://neerc.ifmo.ru/wiki/index.php?title=&#1054;&#1095;&#1077;&#1088;&#1077;&#1076;&#110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24" name="Rectangle 15">
            <a:extLst>
              <a:ext uri="{FF2B5EF4-FFF2-40B4-BE49-F238E27FC236}">
                <a16:creationId xmlns:a16="http://schemas.microsoft.com/office/drawing/2014/main" id="{DF43132E-D4DF-4A83-9344-A782D0F5D9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6DC427B3-0C9F-496D-B0BD-1FF70CA586C7}"/>
              </a:ext>
            </a:extLst>
          </p:cNvPr>
          <p:cNvSpPr>
            <a:spLocks noGrp="1"/>
          </p:cNvSpPr>
          <p:nvPr>
            <p:ph type="ctrTitle"/>
          </p:nvPr>
        </p:nvSpPr>
        <p:spPr>
          <a:xfrm>
            <a:off x="1031875" y="1212935"/>
            <a:ext cx="6020177" cy="4432130"/>
          </a:xfrm>
        </p:spPr>
        <p:txBody>
          <a:bodyPr anchor="ctr">
            <a:normAutofit/>
          </a:bodyPr>
          <a:lstStyle/>
          <a:p>
            <a:r>
              <a:rPr lang="uk-UA" sz="6600"/>
              <a:t>Черга За </a:t>
            </a:r>
            <a:r>
              <a:rPr lang="en-US" sz="6600"/>
              <a:t>O(1) </a:t>
            </a:r>
            <a:r>
              <a:rPr lang="uk-UA" sz="6600"/>
              <a:t>на шести стеках</a:t>
            </a:r>
          </a:p>
        </p:txBody>
      </p:sp>
      <p:sp>
        <p:nvSpPr>
          <p:cNvPr id="3" name="Підзаголовок 2">
            <a:extLst>
              <a:ext uri="{FF2B5EF4-FFF2-40B4-BE49-F238E27FC236}">
                <a16:creationId xmlns:a16="http://schemas.microsoft.com/office/drawing/2014/main" id="{B5F2D3D8-9931-48A4-BE8D-975FEDE695D7}"/>
              </a:ext>
            </a:extLst>
          </p:cNvPr>
          <p:cNvSpPr>
            <a:spLocks noGrp="1"/>
          </p:cNvSpPr>
          <p:nvPr>
            <p:ph type="subTitle" idx="1"/>
          </p:nvPr>
        </p:nvSpPr>
        <p:spPr>
          <a:xfrm>
            <a:off x="8017261" y="2087881"/>
            <a:ext cx="3142864" cy="2682239"/>
          </a:xfrm>
        </p:spPr>
        <p:txBody>
          <a:bodyPr anchor="ctr">
            <a:normAutofit/>
          </a:bodyPr>
          <a:lstStyle/>
          <a:p>
            <a:pPr algn="l"/>
            <a:r>
              <a:rPr lang="uk-UA"/>
              <a:t>Виконав: Гончар Ярослав</a:t>
            </a:r>
          </a:p>
        </p:txBody>
      </p:sp>
      <p:cxnSp>
        <p:nvCxnSpPr>
          <p:cNvPr id="25" name="Straight Connector 17">
            <a:extLst>
              <a:ext uri="{FF2B5EF4-FFF2-40B4-BE49-F238E27FC236}">
                <a16:creationId xmlns:a16="http://schemas.microsoft.com/office/drawing/2014/main" id="{6AA24BC1-1577-4586-AD7A-417660E372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322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BECFFDC-94DB-4DA3-94FE-22FEDDA8FA3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104" name="Місце для вмісту 3">
            <a:extLst>
              <a:ext uri="{FF2B5EF4-FFF2-40B4-BE49-F238E27FC236}">
                <a16:creationId xmlns:a16="http://schemas.microsoft.com/office/drawing/2014/main" id="{CE815989-EE63-4E25-8B28-6B97066BE378}"/>
              </a:ext>
            </a:extLst>
          </p:cNvPr>
          <p:cNvPicPr>
            <a:picLocks noChangeAspect="1"/>
          </p:cNvPicPr>
          <p:nvPr/>
        </p:nvPicPr>
        <p:blipFill rotWithShape="1">
          <a:blip r:embed="rId4"/>
          <a:srcRect l="145" r="-1" b="-2"/>
          <a:stretch/>
        </p:blipFill>
        <p:spPr>
          <a:xfrm>
            <a:off x="12700" y="975"/>
            <a:ext cx="8695944" cy="6858000"/>
          </a:xfrm>
          <a:prstGeom prst="rect">
            <a:avLst/>
          </a:prstGeom>
        </p:spPr>
      </p:pic>
      <p:pic>
        <p:nvPicPr>
          <p:cNvPr id="15" name="Picture 14">
            <a:extLst>
              <a:ext uri="{FF2B5EF4-FFF2-40B4-BE49-F238E27FC236}">
                <a16:creationId xmlns:a16="http://schemas.microsoft.com/office/drawing/2014/main" id="{98BF0107-3463-486E-B9EE-5A5727B4F7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mc:AlternateContent xmlns:mc="http://schemas.openxmlformats.org/markup-compatibility/2006">
        <mc:Choice xmlns:a14="http://schemas.microsoft.com/office/drawing/2010/main" Requires="a14">
          <p:sp>
            <p:nvSpPr>
              <p:cNvPr id="2" name="Заголовок 1">
                <a:extLst>
                  <a:ext uri="{FF2B5EF4-FFF2-40B4-BE49-F238E27FC236}">
                    <a16:creationId xmlns:a16="http://schemas.microsoft.com/office/drawing/2014/main" id="{3276B8C0-D54F-42A8-9FF4-42B0EA65C568}"/>
                  </a:ext>
                </a:extLst>
              </p:cNvPr>
              <p:cNvSpPr>
                <a:spLocks noGrp="1"/>
              </p:cNvSpPr>
              <p:nvPr>
                <p:ph type="title"/>
              </p:nvPr>
            </p:nvSpPr>
            <p:spPr>
              <a:xfrm>
                <a:off x="8870335" y="110067"/>
                <a:ext cx="3254990" cy="2421464"/>
              </a:xfrm>
            </p:spPr>
            <p:txBody>
              <a:bodyPr vert="horz" lIns="91440" tIns="45720" rIns="91440" bIns="45720" rtlCol="0" anchor="b">
                <a:normAutofit/>
              </a:bodyPr>
              <a:lstStyle/>
              <a:p>
                <a:pPr algn="r">
                  <a:lnSpc>
                    <a:spcPct val="90000"/>
                  </a:lnSpc>
                </a:pPr>
                <a:r>
                  <a:rPr lang="en-US" sz="3400" dirty="0" err="1"/>
                  <a:t>Взяття</a:t>
                </a:r>
                <a:r>
                  <a:rPr lang="en-US" sz="3400" dirty="0"/>
                  <a:t> </a:t>
                </a:r>
                <a:r>
                  <a:rPr lang="en-US" sz="3400" dirty="0" err="1"/>
                  <a:t>зразу</a:t>
                </a:r>
                <a:r>
                  <a:rPr lang="en-US" sz="3400" dirty="0"/>
                  <a:t> </a:t>
                </a:r>
                <a:r>
                  <a:rPr lang="en-US" sz="3400" dirty="0" err="1"/>
                  <a:t>трьох</a:t>
                </a:r>
                <a:r>
                  <a:rPr lang="en-US" sz="3400" dirty="0"/>
                  <a:t> </a:t>
                </a:r>
                <a:r>
                  <a:rPr lang="en-US" sz="3400" dirty="0" err="1"/>
                  <a:t>елементів</a:t>
                </a:r>
                <a:r>
                  <a:rPr lang="en-US" sz="3400" dirty="0"/>
                  <a:t> </a:t>
                </a:r>
                <a:r>
                  <a:rPr lang="en-US" sz="3400" dirty="0" err="1"/>
                  <a:t>при</a:t>
                </a:r>
                <a:r>
                  <a:rPr lang="en-US" sz="3400" dirty="0"/>
                  <a:t> </a:t>
                </a:r>
                <a14:m>
                  <m:oMath xmlns:m="http://schemas.openxmlformats.org/officeDocument/2006/math">
                    <m:r>
                      <a:rPr lang="en-US" sz="3400" b="0" i="1">
                        <a:latin typeface="Cambria Math" panose="02040503050406030204" pitchFamily="18" charset="0"/>
                      </a:rPr>
                      <m:t>𝑡𝑜𝐶𝑜𝑝𝑦</m:t>
                    </m:r>
                    <m:r>
                      <a:rPr lang="en-US" sz="3400" b="0" i="1">
                        <a:latin typeface="Cambria Math" panose="02040503050406030204" pitchFamily="18" charset="0"/>
                      </a:rPr>
                      <m:t>≤0</m:t>
                    </m:r>
                  </m:oMath>
                </a14:m>
                <a:endParaRPr lang="en-US" sz="3400" dirty="0"/>
              </a:p>
            </p:txBody>
          </p:sp>
        </mc:Choice>
        <mc:Fallback>
          <p:sp>
            <p:nvSpPr>
              <p:cNvPr id="2" name="Заголовок 1">
                <a:extLst>
                  <a:ext uri="{FF2B5EF4-FFF2-40B4-BE49-F238E27FC236}">
                    <a16:creationId xmlns:a16="http://schemas.microsoft.com/office/drawing/2014/main" id="{3276B8C0-D54F-42A8-9FF4-42B0EA65C568}"/>
                  </a:ext>
                </a:extLst>
              </p:cNvPr>
              <p:cNvSpPr>
                <a:spLocks noGrp="1" noRot="1" noChangeAspect="1" noMove="1" noResize="1" noEditPoints="1" noAdjustHandles="1" noChangeArrowheads="1" noChangeShapeType="1" noTextEdit="1"/>
              </p:cNvSpPr>
              <p:nvPr>
                <p:ph type="title"/>
              </p:nvPr>
            </p:nvSpPr>
            <p:spPr>
              <a:xfrm>
                <a:off x="8870335" y="110067"/>
                <a:ext cx="3254990" cy="2421464"/>
              </a:xfrm>
              <a:blipFill>
                <a:blip r:embed="rId6"/>
                <a:stretch>
                  <a:fillRect l="-749" r="-5243"/>
                </a:stretch>
              </a:blipFill>
            </p:spPr>
            <p:txBody>
              <a:bodyPr/>
              <a:lstStyle/>
              <a:p>
                <a:r>
                  <a:rPr lang="uk-UA">
                    <a:noFill/>
                  </a:rPr>
                  <a:t> </a:t>
                </a:r>
              </a:p>
            </p:txBody>
          </p:sp>
        </mc:Fallback>
      </mc:AlternateContent>
      <mc:AlternateContent xmlns:mc="http://schemas.openxmlformats.org/markup-compatibility/2006">
        <mc:Choice xmlns:a14="http://schemas.microsoft.com/office/drawing/2010/main" Requires="a14">
          <p:sp>
            <p:nvSpPr>
              <p:cNvPr id="10" name="Content Placeholder 9">
                <a:extLst>
                  <a:ext uri="{FF2B5EF4-FFF2-40B4-BE49-F238E27FC236}">
                    <a16:creationId xmlns:a16="http://schemas.microsoft.com/office/drawing/2014/main" id="{99979CE2-D286-4027-8AFA-44BF8506A3CC}"/>
                  </a:ext>
                </a:extLst>
              </p:cNvPr>
              <p:cNvSpPr>
                <a:spLocks noGrp="1"/>
              </p:cNvSpPr>
              <p:nvPr>
                <p:ph idx="1"/>
              </p:nvPr>
            </p:nvSpPr>
            <p:spPr>
              <a:xfrm>
                <a:off x="8870335" y="3357032"/>
                <a:ext cx="3254990" cy="1405467"/>
              </a:xfrm>
            </p:spPr>
            <p:txBody>
              <a:bodyPr vert="horz" lIns="91440" tIns="45720" rIns="91440" bIns="45720" rtlCol="0" anchor="t">
                <a:normAutofit/>
              </a:bodyPr>
              <a:lstStyle/>
              <a:p>
                <a:pPr marL="0" indent="0">
                  <a:buNone/>
                </a:pPr>
                <a:r>
                  <a:rPr lang="en-US" dirty="0"/>
                  <a:t>В </a:t>
                </a:r>
                <a:r>
                  <a:rPr lang="en-US" dirty="0" err="1"/>
                  <a:t>даному</a:t>
                </a:r>
                <a:r>
                  <a:rPr lang="en-US" dirty="0"/>
                  <a:t> </a:t>
                </a:r>
                <a:r>
                  <a:rPr lang="en-US" dirty="0" err="1"/>
                  <a:t>випадку</a:t>
                </a:r>
                <a:r>
                  <a:rPr lang="en-US" dirty="0"/>
                  <a:t> </a:t>
                </a:r>
                <a:r>
                  <a:rPr lang="en-US" dirty="0" err="1"/>
                  <a:t>буде</a:t>
                </a:r>
                <a:r>
                  <a:rPr lang="en-US" dirty="0"/>
                  <a:t> </a:t>
                </a:r>
                <a:r>
                  <a:rPr lang="en-US" dirty="0" err="1"/>
                  <a:t>взято</a:t>
                </a:r>
                <a:r>
                  <a:rPr lang="en-US" dirty="0"/>
                  <a:t> </a:t>
                </a:r>
                <a:r>
                  <a:rPr lang="en-US" dirty="0" err="1"/>
                  <a:t>елемент</a:t>
                </a:r>
                <a:r>
                  <a:rPr lang="en-US" dirty="0"/>
                  <a:t> «7» з </a:t>
                </a:r>
                <a14:m>
                  <m:oMath xmlns:m="http://schemas.openxmlformats.org/officeDocument/2006/math">
                    <m:r>
                      <a:rPr lang="en-US" b="0" i="1">
                        <a:latin typeface="Cambria Math" panose="02040503050406030204" pitchFamily="18" charset="0"/>
                      </a:rPr>
                      <m:t>𝑅𝑖𝑔h𝑡</m:t>
                    </m:r>
                    <m:r>
                      <a:rPr lang="en-US" b="0" i="1">
                        <a:latin typeface="Cambria Math" panose="02040503050406030204" pitchFamily="18" charset="0"/>
                      </a:rPr>
                      <m:t>, </m:t>
                    </m:r>
                    <m:r>
                      <a:rPr lang="en-US" b="0" i="1">
                        <a:latin typeface="Cambria Math" panose="02040503050406030204" pitchFamily="18" charset="0"/>
                      </a:rPr>
                      <m:t>𝑅𝑖𝑔h𝑡𝐶𝑜𝑝𝑦</m:t>
                    </m:r>
                  </m:oMath>
                </a14:m>
                <a:r>
                  <a:rPr lang="en-US" dirty="0"/>
                  <a:t> </a:t>
                </a:r>
                <a:r>
                  <a:rPr lang="en-US" dirty="0" err="1"/>
                  <a:t>та</a:t>
                </a:r>
                <a:r>
                  <a:rPr lang="en-US" dirty="0"/>
                  <a:t> </a:t>
                </a:r>
                <a14:m>
                  <m:oMath xmlns:m="http://schemas.openxmlformats.org/officeDocument/2006/math">
                    <m:r>
                      <a:rPr lang="en-US" b="0" i="1">
                        <a:latin typeface="Cambria Math" panose="02040503050406030204" pitchFamily="18" charset="0"/>
                      </a:rPr>
                      <m:t>𝑅𝑖𝑔h𝑡𝐶𝑜𝑝𝑦𝑅𝑒𝑠𝑒𝑟𝑣𝑒</m:t>
                    </m:r>
                  </m:oMath>
                </a14:m>
                <a:endParaRPr lang="en-US" dirty="0"/>
              </a:p>
            </p:txBody>
          </p:sp>
        </mc:Choice>
        <mc:Fallback>
          <p:sp>
            <p:nvSpPr>
              <p:cNvPr id="10" name="Content Placeholder 9">
                <a:extLst>
                  <a:ext uri="{FF2B5EF4-FFF2-40B4-BE49-F238E27FC236}">
                    <a16:creationId xmlns:a16="http://schemas.microsoft.com/office/drawing/2014/main" id="{99979CE2-D286-4027-8AFA-44BF8506A3CC}"/>
                  </a:ext>
                </a:extLst>
              </p:cNvPr>
              <p:cNvSpPr>
                <a:spLocks noGrp="1" noRot="1" noChangeAspect="1" noMove="1" noResize="1" noEditPoints="1" noAdjustHandles="1" noChangeArrowheads="1" noChangeShapeType="1" noTextEdit="1"/>
              </p:cNvSpPr>
              <p:nvPr>
                <p:ph idx="1"/>
              </p:nvPr>
            </p:nvSpPr>
            <p:spPr>
              <a:xfrm>
                <a:off x="8870335" y="3357032"/>
                <a:ext cx="3254990" cy="1405467"/>
              </a:xfrm>
              <a:blipFill>
                <a:blip r:embed="rId7"/>
                <a:stretch>
                  <a:fillRect l="-1498" t="-2609"/>
                </a:stretch>
              </a:blipFill>
            </p:spPr>
            <p:txBody>
              <a:bodyPr/>
              <a:lstStyle/>
              <a:p>
                <a:r>
                  <a:rPr lang="uk-UA">
                    <a:noFill/>
                  </a:rPr>
                  <a:t> </a:t>
                </a:r>
              </a:p>
            </p:txBody>
          </p:sp>
        </mc:Fallback>
      </mc:AlternateContent>
      <mc:AlternateContent xmlns:mc="http://schemas.openxmlformats.org/markup-compatibility/2006">
        <mc:Choice xmlns:a14="http://schemas.microsoft.com/office/drawing/2010/main" Requires="a14">
          <p:sp>
            <p:nvSpPr>
              <p:cNvPr id="105" name="Content Placeholder 9">
                <a:extLst>
                  <a:ext uri="{FF2B5EF4-FFF2-40B4-BE49-F238E27FC236}">
                    <a16:creationId xmlns:a16="http://schemas.microsoft.com/office/drawing/2014/main" id="{4AED1560-85A1-4885-B192-142A29057549}"/>
                  </a:ext>
                </a:extLst>
              </p:cNvPr>
              <p:cNvSpPr txBox="1">
                <a:spLocks/>
              </p:cNvSpPr>
              <p:nvPr/>
            </p:nvSpPr>
            <p:spPr>
              <a:xfrm>
                <a:off x="8870335" y="5439832"/>
                <a:ext cx="3254990" cy="1405467"/>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uk-UA" dirty="0"/>
                  <a:t>Елемент «1» у </a:t>
                </a:r>
                <a:r>
                  <a:rPr lang="uk-UA" dirty="0" err="1"/>
                  <a:t>стекові</a:t>
                </a:r>
                <a:r>
                  <a:rPr lang="uk-UA" dirty="0"/>
                  <a:t> </a:t>
                </a:r>
                <a14:m>
                  <m:oMath xmlns:m="http://schemas.openxmlformats.org/officeDocument/2006/math">
                    <m:r>
                      <a:rPr lang="en-GB" b="0" i="1" smtClean="0">
                        <a:latin typeface="Cambria Math" panose="02040503050406030204" pitchFamily="18" charset="0"/>
                      </a:rPr>
                      <m:t>𝑀𝑒𝑑𝑖𝑎𝑡𝑒</m:t>
                    </m:r>
                  </m:oMath>
                </a14:m>
                <a:r>
                  <a:rPr lang="en-US" dirty="0"/>
                  <a:t> </a:t>
                </a:r>
                <a:r>
                  <a:rPr lang="uk-UA" dirty="0"/>
                  <a:t>є надлишковим</a:t>
                </a:r>
                <a:endParaRPr lang="en-US" dirty="0"/>
              </a:p>
            </p:txBody>
          </p:sp>
        </mc:Choice>
        <mc:Fallback>
          <p:sp>
            <p:nvSpPr>
              <p:cNvPr id="105" name="Content Placeholder 9">
                <a:extLst>
                  <a:ext uri="{FF2B5EF4-FFF2-40B4-BE49-F238E27FC236}">
                    <a16:creationId xmlns:a16="http://schemas.microsoft.com/office/drawing/2014/main" id="{4AED1560-85A1-4885-B192-142A29057549}"/>
                  </a:ext>
                </a:extLst>
              </p:cNvPr>
              <p:cNvSpPr txBox="1">
                <a:spLocks noRot="1" noChangeAspect="1" noMove="1" noResize="1" noEditPoints="1" noAdjustHandles="1" noChangeArrowheads="1" noChangeShapeType="1" noTextEdit="1"/>
              </p:cNvSpPr>
              <p:nvPr/>
            </p:nvSpPr>
            <p:spPr>
              <a:xfrm>
                <a:off x="8870335" y="5439832"/>
                <a:ext cx="3254990" cy="1405467"/>
              </a:xfrm>
              <a:prstGeom prst="rect">
                <a:avLst/>
              </a:prstGeom>
              <a:blipFill>
                <a:blip r:embed="rId8"/>
                <a:stretch>
                  <a:fillRect l="-1498" t="-2165"/>
                </a:stretch>
              </a:blipFill>
            </p:spPr>
            <p:txBody>
              <a:bodyPr/>
              <a:lstStyle/>
              <a:p>
                <a:r>
                  <a:rPr lang="uk-UA">
                    <a:noFill/>
                  </a:rPr>
                  <a:t> </a:t>
                </a:r>
              </a:p>
            </p:txBody>
          </p:sp>
        </mc:Fallback>
      </mc:AlternateContent>
    </p:spTree>
    <p:extLst>
      <p:ext uri="{BB962C8B-B14F-4D97-AF65-F5344CB8AC3E}">
        <p14:creationId xmlns:p14="http://schemas.microsoft.com/office/powerpoint/2010/main" val="974880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4117F0C1-BCBB-40C7-99D6-F703E7A4B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D1A5D8BC-B41A-4E96-91C4-D60F51622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9" name="Picture 13">
            <a:extLst>
              <a:ext uri="{FF2B5EF4-FFF2-40B4-BE49-F238E27FC236}">
                <a16:creationId xmlns:a16="http://schemas.microsoft.com/office/drawing/2014/main" id="{0D321D5F-FA18-4271-9EAA-0BEA14116B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Заголовок 1">
            <a:extLst>
              <a:ext uri="{FF2B5EF4-FFF2-40B4-BE49-F238E27FC236}">
                <a16:creationId xmlns:a16="http://schemas.microsoft.com/office/drawing/2014/main" id="{60F1F415-2775-4498-B76E-9BE4057B59BD}"/>
              </a:ext>
            </a:extLst>
          </p:cNvPr>
          <p:cNvSpPr>
            <a:spLocks noGrp="1"/>
          </p:cNvSpPr>
          <p:nvPr>
            <p:ph type="title"/>
          </p:nvPr>
        </p:nvSpPr>
        <p:spPr>
          <a:xfrm>
            <a:off x="718457" y="531278"/>
            <a:ext cx="3211517" cy="5292579"/>
          </a:xfrm>
        </p:spPr>
        <p:txBody>
          <a:bodyPr>
            <a:normAutofit/>
          </a:bodyPr>
          <a:lstStyle/>
          <a:p>
            <a:r>
              <a:rPr lang="uk-UA">
                <a:solidFill>
                  <a:srgbClr val="FFFFFF"/>
                </a:solidFill>
              </a:rPr>
              <a:t>Два режими роботи черги</a:t>
            </a:r>
          </a:p>
        </p:txBody>
      </p:sp>
      <p:sp useBgFill="1">
        <p:nvSpPr>
          <p:cNvPr id="11" name="Freeform: Shape 15">
            <a:extLst>
              <a:ext uri="{FF2B5EF4-FFF2-40B4-BE49-F238E27FC236}">
                <a16:creationId xmlns:a16="http://schemas.microsoft.com/office/drawing/2014/main" id="{51287385-D3EA-47A8-A127-6061791AD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4422108" y="0"/>
            <a:ext cx="7769892" cy="6858000"/>
          </a:xfrm>
          <a:custGeom>
            <a:avLst/>
            <a:gdLst>
              <a:gd name="connsiteX0" fmla="*/ 1779516 w 7769892"/>
              <a:gd name="connsiteY0" fmla="*/ 0 h 6837536"/>
              <a:gd name="connsiteX1" fmla="*/ 6454848 w 7769892"/>
              <a:gd name="connsiteY1" fmla="*/ 0 h 6837536"/>
              <a:gd name="connsiteX2" fmla="*/ 6511730 w 7769892"/>
              <a:gd name="connsiteY2" fmla="*/ 37905 h 6837536"/>
              <a:gd name="connsiteX3" fmla="*/ 7769892 w 7769892"/>
              <a:gd name="connsiteY3" fmla="*/ 1486041 h 6837536"/>
              <a:gd name="connsiteX4" fmla="*/ 7769892 w 7769892"/>
              <a:gd name="connsiteY4" fmla="*/ 5281056 h 6837536"/>
              <a:gd name="connsiteX5" fmla="*/ 6353475 w 7769892"/>
              <a:gd name="connsiteY5" fmla="*/ 6837536 h 6837536"/>
              <a:gd name="connsiteX6" fmla="*/ 1882727 w 7769892"/>
              <a:gd name="connsiteY6" fmla="*/ 6837536 h 6837536"/>
              <a:gd name="connsiteX7" fmla="*/ 0 w 7769892"/>
              <a:gd name="connsiteY7" fmla="*/ 3386463 h 6837536"/>
              <a:gd name="connsiteX8" fmla="*/ 1655292 w 7769892"/>
              <a:gd name="connsiteY8" fmla="*/ 88307 h 683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9892" h="6837536">
                <a:moveTo>
                  <a:pt x="1779516" y="0"/>
                </a:moveTo>
                <a:lnTo>
                  <a:pt x="6454848" y="0"/>
                </a:lnTo>
                <a:lnTo>
                  <a:pt x="6511730" y="37905"/>
                </a:lnTo>
                <a:cubicBezTo>
                  <a:pt x="7036410" y="413592"/>
                  <a:pt x="7468976" y="909648"/>
                  <a:pt x="7769892" y="1486041"/>
                </a:cubicBezTo>
                <a:cubicBezTo>
                  <a:pt x="7769892" y="1486041"/>
                  <a:pt x="7769892" y="1486041"/>
                  <a:pt x="7769892" y="5281056"/>
                </a:cubicBezTo>
                <a:cubicBezTo>
                  <a:pt x="7437646" y="5916473"/>
                  <a:pt x="6953850" y="6452788"/>
                  <a:pt x="6353475" y="6837536"/>
                </a:cubicBezTo>
                <a:cubicBezTo>
                  <a:pt x="6353475" y="6837536"/>
                  <a:pt x="6353475" y="6837536"/>
                  <a:pt x="1882727" y="6837536"/>
                </a:cubicBezTo>
                <a:cubicBezTo>
                  <a:pt x="751925" y="6103017"/>
                  <a:pt x="0" y="4832183"/>
                  <a:pt x="0" y="3386463"/>
                </a:cubicBezTo>
                <a:cubicBezTo>
                  <a:pt x="0" y="2036566"/>
                  <a:pt x="651406" y="838748"/>
                  <a:pt x="1655292" y="88307"/>
                </a:cubicBezTo>
                <a:close/>
              </a:path>
            </a:pathLst>
          </a:custGeom>
          <a:ln w="50800" cap="sq" cmpd="dbl">
            <a:noFill/>
            <a:miter lim="800000"/>
          </a:ln>
          <a:effectLst>
            <a:outerShdw blurRad="254000" algn="tl" rotWithShape="0">
              <a:srgbClr val="000000">
                <a:alpha val="43000"/>
              </a:srgbClr>
            </a:outerShdw>
          </a:effectLst>
          <a:extLst/>
        </p:spPr>
        <p:txBody>
          <a:bodyPr vert="horz" wrap="square" lIns="91440" tIns="45720" rIns="91440" bIns="45720" rtlCol="0" anchor="t">
            <a:noAutofit/>
          </a:bodyPr>
          <a:lstStyle/>
          <a:p>
            <a:pPr algn="ctr">
              <a:spcAft>
                <a:spcPts val="1000"/>
              </a:spcAft>
              <a:buClr>
                <a:schemeClr val="tx1"/>
              </a:buClr>
              <a:buSzPct val="100000"/>
              <a:buFont typeface="Arial"/>
              <a:buNone/>
            </a:pPr>
            <a:endParaRPr lang="en-US" sz="1600" cap="all"/>
          </a:p>
        </p:txBody>
      </p:sp>
      <mc:AlternateContent xmlns:mc="http://schemas.openxmlformats.org/markup-compatibility/2006">
        <mc:Choice xmlns:a14="http://schemas.microsoft.com/office/drawing/2010/main" Requires="a14">
          <p:graphicFrame>
            <p:nvGraphicFramePr>
              <p:cNvPr id="5" name="Місце для вмісту 2">
                <a:extLst>
                  <a:ext uri="{FF2B5EF4-FFF2-40B4-BE49-F238E27FC236}">
                    <a16:creationId xmlns:a16="http://schemas.microsoft.com/office/drawing/2014/main" id="{E16C71F6-F3C0-4CE5-8CA1-95C33321CDBB}"/>
                  </a:ext>
                </a:extLst>
              </p:cNvPr>
              <p:cNvGraphicFramePr>
                <a:graphicFrameLocks noGrp="1"/>
              </p:cNvGraphicFramePr>
              <p:nvPr>
                <p:ph idx="1"/>
                <p:extLst>
                  <p:ext uri="{D42A27DB-BD31-4B8C-83A1-F6EECF244321}">
                    <p14:modId xmlns:p14="http://schemas.microsoft.com/office/powerpoint/2010/main" val="237671703"/>
                  </p:ext>
                </p:extLst>
              </p:nvPr>
            </p:nvGraphicFramePr>
            <p:xfrm>
              <a:off x="5617029" y="793820"/>
              <a:ext cx="5741534" cy="5170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p:graphicFrame>
            <p:nvGraphicFramePr>
              <p:cNvPr id="5" name="Місце для вмісту 2">
                <a:extLst>
                  <a:ext uri="{FF2B5EF4-FFF2-40B4-BE49-F238E27FC236}">
                    <a16:creationId xmlns:a16="http://schemas.microsoft.com/office/drawing/2014/main" id="{E16C71F6-F3C0-4CE5-8CA1-95C33321CDBB}"/>
                  </a:ext>
                </a:extLst>
              </p:cNvPr>
              <p:cNvGraphicFramePr>
                <a:graphicFrameLocks noGrp="1"/>
              </p:cNvGraphicFramePr>
              <p:nvPr>
                <p:ph idx="1"/>
                <p:extLst>
                  <p:ext uri="{D42A27DB-BD31-4B8C-83A1-F6EECF244321}">
                    <p14:modId xmlns:p14="http://schemas.microsoft.com/office/powerpoint/2010/main" val="237671703"/>
                  </p:ext>
                </p:extLst>
              </p:nvPr>
            </p:nvGraphicFramePr>
            <p:xfrm>
              <a:off x="5617029" y="793820"/>
              <a:ext cx="5741534" cy="5170983"/>
            </p:xfrm>
            <a:graphic>
              <a:graphicData uri="http://schemas.openxmlformats.org/drawingml/2006/diagram">
                <dgm:relIds xmlns:dgm="http://schemas.openxmlformats.org/drawingml/2006/diagram" xmlns:r="http://schemas.openxmlformats.org/officeDocument/2006/relationships" r:dm="rId8" r:lo="rId4" r:qs="rId5" r:cs="rId6"/>
              </a:graphicData>
            </a:graphic>
          </p:graphicFrame>
        </mc:Fallback>
      </mc:AlternateContent>
    </p:spTree>
    <p:extLst>
      <p:ext uri="{BB962C8B-B14F-4D97-AF65-F5344CB8AC3E}">
        <p14:creationId xmlns:p14="http://schemas.microsoft.com/office/powerpoint/2010/main" val="304704643"/>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C1709A45-C6F3-4CEE-AA0F-887FAC5CA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72DAEA5B-F8D2-4FEF-BA5E-2ED4ED5A716F}"/>
              </a:ext>
            </a:extLst>
          </p:cNvPr>
          <p:cNvSpPr>
            <a:spLocks noGrp="1"/>
          </p:cNvSpPr>
          <p:nvPr>
            <p:ph type="title"/>
          </p:nvPr>
        </p:nvSpPr>
        <p:spPr>
          <a:xfrm>
            <a:off x="685801" y="533400"/>
            <a:ext cx="10820400" cy="1177092"/>
          </a:xfrm>
        </p:spPr>
        <p:txBody>
          <a:bodyPr anchor="b">
            <a:normAutofit/>
          </a:bodyPr>
          <a:lstStyle/>
          <a:p>
            <a:pPr algn="ctr"/>
            <a:r>
              <a:rPr lang="uk-UA" sz="4400"/>
              <a:t>Процес перекопійовування</a:t>
            </a:r>
          </a:p>
        </p:txBody>
      </p:sp>
      <p:cxnSp>
        <p:nvCxnSpPr>
          <p:cNvPr id="29" name="Straight Connector 28">
            <a:extLst>
              <a:ext uri="{FF2B5EF4-FFF2-40B4-BE49-F238E27FC236}">
                <a16:creationId xmlns:a16="http://schemas.microsoft.com/office/drawing/2014/main" id="{26E963D7-0A73-484A-B8A2-DDBFEA123C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1850077"/>
            <a:ext cx="500743" cy="0"/>
          </a:xfrm>
          <a:prstGeom prst="line">
            <a:avLst/>
          </a:prstGeom>
          <a:ln w="1905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Місце для вмісту 2">
                <a:extLst>
                  <a:ext uri="{FF2B5EF4-FFF2-40B4-BE49-F238E27FC236}">
                    <a16:creationId xmlns:a16="http://schemas.microsoft.com/office/drawing/2014/main" id="{C7836C80-A37C-4FDA-A388-2ACD98C749AE}"/>
                  </a:ext>
                </a:extLst>
              </p:cNvPr>
              <p:cNvSpPr>
                <a:spLocks noGrp="1"/>
              </p:cNvSpPr>
              <p:nvPr>
                <p:ph idx="1"/>
              </p:nvPr>
            </p:nvSpPr>
            <p:spPr>
              <a:xfrm>
                <a:off x="685801" y="2243892"/>
                <a:ext cx="10820400" cy="3547308"/>
              </a:xfrm>
            </p:spPr>
            <p:txBody>
              <a:bodyPr anchor="t">
                <a:normAutofit/>
              </a:bodyPr>
              <a:lstStyle/>
              <a:p>
                <a:pPr lvl="1"/>
                <a:r>
                  <a:rPr lang="uk-UA" sz="2000"/>
                  <a:t>Перемістити елементи стеку </a:t>
                </a:r>
                <a:r>
                  <a:rPr lang="en-US" sz="2000"/>
                  <a:t>Right </a:t>
                </a:r>
                <a:r>
                  <a:rPr lang="uk-UA" sz="2000"/>
                  <a:t>в стек </a:t>
                </a:r>
                <a:r>
                  <a:rPr lang="en-US" sz="2000"/>
                  <a:t>Mediate</a:t>
                </a:r>
                <a:r>
                  <a:rPr lang="uk-UA" sz="2000"/>
                  <a:t> (</a:t>
                </a:r>
                <a:r>
                  <a:rPr lang="en-GB" sz="2000"/>
                  <a:t>n </a:t>
                </a:r>
                <a:r>
                  <a:rPr lang="uk-UA" sz="2000"/>
                  <a:t>операцій);</a:t>
                </a:r>
                <a:endParaRPr lang="en-US" sz="2000"/>
              </a:p>
              <a:p>
                <a:pPr lvl="1"/>
                <a:r>
                  <a:rPr lang="uk-UA" sz="2000"/>
                  <a:t>Перемістити елементи стеку </a:t>
                </a:r>
                <a:r>
                  <a:rPr lang="en-US" sz="2000"/>
                  <a:t>Left </a:t>
                </a:r>
                <a:r>
                  <a:rPr lang="uk-UA" sz="2000"/>
                  <a:t>в стеки </a:t>
                </a:r>
                <a:r>
                  <a:rPr lang="en-US" sz="2000"/>
                  <a:t>Right </a:t>
                </a:r>
                <a:r>
                  <a:rPr lang="uk-UA" sz="2000"/>
                  <a:t>та </a:t>
                </a:r>
                <a:r>
                  <a:rPr lang="en-US" sz="2000"/>
                  <a:t>RightCopyReserve</a:t>
                </a:r>
                <a:r>
                  <a:rPr lang="uk-UA" sz="2000"/>
                  <a:t> (</a:t>
                </a:r>
                <a:r>
                  <a:rPr lang="en-GB" sz="2000"/>
                  <a:t>n + 1 </a:t>
                </a:r>
                <a:r>
                  <a:rPr lang="uk-UA" sz="2000"/>
                  <a:t>операцій);</a:t>
                </a:r>
                <a:endParaRPr lang="en-US" sz="2000"/>
              </a:p>
              <a:p>
                <a:pPr lvl="1"/>
                <a:r>
                  <a:rPr lang="uk-UA" sz="2000"/>
                  <a:t>Перемістити елементи стеку </a:t>
                </a:r>
                <a:r>
                  <a:rPr lang="en-US" sz="2000"/>
                  <a:t>Mediate </a:t>
                </a:r>
                <a:r>
                  <a:rPr lang="uk-UA" sz="2000"/>
                  <a:t>в стеки </a:t>
                </a:r>
                <a:r>
                  <a:rPr lang="en-US" sz="2000"/>
                  <a:t>Right </a:t>
                </a:r>
                <a:r>
                  <a:rPr lang="uk-UA" sz="2000"/>
                  <a:t>та </a:t>
                </a:r>
                <a:r>
                  <a:rPr lang="en-US" sz="2000"/>
                  <a:t>RightCopyReserve</a:t>
                </a:r>
                <a:r>
                  <a:rPr lang="uk-UA" sz="2000"/>
                  <a:t>;</a:t>
                </a:r>
              </a:p>
              <a:p>
                <a:pPr lvl="1"/>
                <a:r>
                  <a:rPr lang="uk-UA" sz="2000"/>
                  <a:t>Видалити надлишкові елементи стеку </a:t>
                </a:r>
                <a:r>
                  <a:rPr lang="en-US" sz="2000"/>
                  <a:t>Mediate</a:t>
                </a:r>
                <a:r>
                  <a:rPr lang="uk-UA" sz="2000"/>
                  <a:t> (</a:t>
                </a:r>
                <a:r>
                  <a:rPr lang="en-US" sz="2000"/>
                  <a:t>n </a:t>
                </a:r>
                <a:r>
                  <a:rPr lang="uk-UA" sz="2000"/>
                  <a:t>операцій разом з попередніми);</a:t>
                </a:r>
              </a:p>
              <a:p>
                <a:pPr lvl="1"/>
                <a:r>
                  <a:rPr lang="uk-UA" sz="2000"/>
                  <a:t>Замінити стеки </a:t>
                </a:r>
                <a:r>
                  <a:rPr lang="en-US" sz="2000"/>
                  <a:t>Left</a:t>
                </a:r>
                <a:r>
                  <a:rPr lang="uk-UA" sz="2000"/>
                  <a:t> та </a:t>
                </a:r>
                <a:r>
                  <a:rPr lang="en-US" sz="2000"/>
                  <a:t>LeftReserve</a:t>
                </a:r>
                <a:r>
                  <a:rPr lang="uk-UA" sz="2000"/>
                  <a:t>; </a:t>
                </a:r>
                <a:r>
                  <a:rPr lang="en-GB" sz="2000"/>
                  <a:t>(1 </a:t>
                </a:r>
                <a:r>
                  <a:rPr lang="uk-UA" sz="2000"/>
                  <a:t>операція)</a:t>
                </a:r>
                <a:r>
                  <a:rPr lang="en-US" sz="2000"/>
                  <a:t>;</a:t>
                </a:r>
                <a:endParaRPr lang="uk-UA" sz="2000"/>
              </a:p>
              <a:p>
                <a:pPr lvl="1"/>
                <a:r>
                  <a:rPr lang="uk-UA" sz="2000"/>
                  <a:t>Замінити стеки </a:t>
                </a:r>
                <a:r>
                  <a:rPr lang="en-US" sz="2000"/>
                  <a:t>RightCopy</a:t>
                </a:r>
                <a:r>
                  <a:rPr lang="uk-UA" sz="2000"/>
                  <a:t> та </a:t>
                </a:r>
                <a:r>
                  <a:rPr lang="en-US" sz="2000"/>
                  <a:t>RightCopyReserve</a:t>
                </a:r>
                <a:r>
                  <a:rPr lang="uk-UA" sz="2000"/>
                  <a:t> </a:t>
                </a:r>
                <a:r>
                  <a:rPr lang="en-GB" sz="2000"/>
                  <a:t>(1 </a:t>
                </a:r>
                <a:r>
                  <a:rPr lang="uk-UA" sz="2000"/>
                  <a:t>операція)</a:t>
                </a:r>
                <a:r>
                  <a:rPr lang="en-US" sz="2000"/>
                  <a:t>;</a:t>
                </a:r>
                <a:endParaRPr lang="uk-UA" sz="2000"/>
              </a:p>
              <a:p>
                <a:pPr lvl="1"/>
                <a:r>
                  <a:rPr lang="uk-UA" sz="2000"/>
                  <a:t>В результаті: виконання </a:t>
                </a:r>
                <a14:m>
                  <m:oMath xmlns:m="http://schemas.openxmlformats.org/officeDocument/2006/math">
                    <m:r>
                      <a:rPr lang="en-US" sz="2000" b="0" i="1">
                        <a:latin typeface="Cambria Math" panose="02040503050406030204" pitchFamily="18" charset="0"/>
                      </a:rPr>
                      <m:t>3</m:t>
                    </m:r>
                    <m:r>
                      <a:rPr lang="en-US" sz="2000" b="0" i="1">
                        <a:latin typeface="Cambria Math" panose="02040503050406030204" pitchFamily="18" charset="0"/>
                      </a:rPr>
                      <m:t>𝑛</m:t>
                    </m:r>
                    <m:r>
                      <a:rPr lang="en-US" sz="2000" b="0" i="1">
                        <a:latin typeface="Cambria Math" panose="02040503050406030204" pitchFamily="18" charset="0"/>
                      </a:rPr>
                      <m:t>+3</m:t>
                    </m:r>
                  </m:oMath>
                </a14:m>
                <a:r>
                  <a:rPr lang="en-US" sz="2000"/>
                  <a:t> </a:t>
                </a:r>
                <a:r>
                  <a:rPr lang="uk-UA" sz="2000"/>
                  <a:t>операцій за </a:t>
                </a:r>
                <a14:m>
                  <m:oMath xmlns:m="http://schemas.openxmlformats.org/officeDocument/2006/math">
                    <m:r>
                      <a:rPr lang="en-GB" sz="2000" b="0" i="1">
                        <a:latin typeface="Cambria Math" panose="02040503050406030204" pitchFamily="18" charset="0"/>
                      </a:rPr>
                      <m:t>𝑛</m:t>
                    </m:r>
                    <m:r>
                      <a:rPr lang="en-GB" sz="2000" b="0" i="1">
                        <a:latin typeface="Cambria Math" panose="02040503050406030204" pitchFamily="18" charset="0"/>
                      </a:rPr>
                      <m:t>+1</m:t>
                    </m:r>
                  </m:oMath>
                </a14:m>
                <a:r>
                  <a:rPr lang="en-GB" sz="2000"/>
                  <a:t> </a:t>
                </a:r>
                <a:r>
                  <a:rPr lang="uk-UA" sz="2000"/>
                  <a:t>операцій </a:t>
                </a:r>
                <a:r>
                  <a:rPr lang="en-US" sz="2000"/>
                  <a:t>push() / pop(), </a:t>
                </a:r>
                <a:r>
                  <a:rPr lang="uk-UA" sz="2000"/>
                  <a:t>тобто асимптотикою є</a:t>
                </a:r>
                <a:r>
                  <a:rPr lang="en-GB" sz="2000"/>
                  <a:t> </a:t>
                </a:r>
                <a14:m>
                  <m:oMath xmlns:m="http://schemas.openxmlformats.org/officeDocument/2006/math">
                    <m:r>
                      <a:rPr lang="en-GB" sz="2000" b="0" i="0">
                        <a:latin typeface="Cambria Math" panose="02040503050406030204" pitchFamily="18" charset="0"/>
                      </a:rPr>
                      <m:t>3</m:t>
                    </m:r>
                    <m:r>
                      <a:rPr lang="en-GB" sz="2000" b="0" i="1">
                        <a:latin typeface="Cambria Math" panose="02040503050406030204" pitchFamily="18" charset="0"/>
                      </a:rPr>
                      <m:t>𝑂</m:t>
                    </m:r>
                    <m:d>
                      <m:dPr>
                        <m:ctrlPr>
                          <a:rPr lang="en-GB" sz="2000" b="0" i="1">
                            <a:latin typeface="Cambria Math" panose="02040503050406030204" pitchFamily="18" charset="0"/>
                          </a:rPr>
                        </m:ctrlPr>
                      </m:dPr>
                      <m:e>
                        <m:r>
                          <a:rPr lang="en-GB" sz="2000" b="0" i="1">
                            <a:latin typeface="Cambria Math" panose="02040503050406030204" pitchFamily="18" charset="0"/>
                          </a:rPr>
                          <m:t>1</m:t>
                        </m:r>
                      </m:e>
                    </m:d>
                    <m:r>
                      <a:rPr lang="en-GB" sz="2000" b="0" i="1">
                        <a:latin typeface="Cambria Math" panose="02040503050406030204" pitchFamily="18" charset="0"/>
                      </a:rPr>
                      <m:t>=</m:t>
                    </m:r>
                    <m:r>
                      <a:rPr lang="en-GB" sz="2000" b="0" i="1">
                        <a:latin typeface="Cambria Math" panose="02040503050406030204" pitchFamily="18" charset="0"/>
                      </a:rPr>
                      <m:t>𝑂</m:t>
                    </m:r>
                    <m:r>
                      <a:rPr lang="en-GB" sz="2000" b="0" i="1">
                        <a:latin typeface="Cambria Math" panose="02040503050406030204" pitchFamily="18" charset="0"/>
                      </a:rPr>
                      <m:t>(1)</m:t>
                    </m:r>
                  </m:oMath>
                </a14:m>
                <a:r>
                  <a:rPr lang="en-US" sz="2000"/>
                  <a:t>;</a:t>
                </a:r>
                <a:endParaRPr lang="uk-UA" sz="2000"/>
              </a:p>
              <a:p>
                <a:pPr lvl="1"/>
                <a:endParaRPr lang="uk-UA" sz="2000"/>
              </a:p>
            </p:txBody>
          </p:sp>
        </mc:Choice>
        <mc:Fallback xmlns="">
          <p:sp>
            <p:nvSpPr>
              <p:cNvPr id="3" name="Місце для вмісту 2">
                <a:extLst>
                  <a:ext uri="{FF2B5EF4-FFF2-40B4-BE49-F238E27FC236}">
                    <a16:creationId xmlns:a16="http://schemas.microsoft.com/office/drawing/2014/main" id="{C7836C80-A37C-4FDA-A388-2ACD98C749AE}"/>
                  </a:ext>
                </a:extLst>
              </p:cNvPr>
              <p:cNvSpPr>
                <a:spLocks noGrp="1" noRot="1" noChangeAspect="1" noMove="1" noResize="1" noEditPoints="1" noAdjustHandles="1" noChangeArrowheads="1" noChangeShapeType="1" noTextEdit="1"/>
              </p:cNvSpPr>
              <p:nvPr>
                <p:ph idx="1"/>
              </p:nvPr>
            </p:nvSpPr>
            <p:spPr>
              <a:xfrm>
                <a:off x="685801" y="2243892"/>
                <a:ext cx="10820400" cy="3547308"/>
              </a:xfrm>
              <a:blipFill>
                <a:blip r:embed="rId3"/>
                <a:stretch>
                  <a:fillRect t="-859"/>
                </a:stretch>
              </a:blipFill>
            </p:spPr>
            <p:txBody>
              <a:bodyPr/>
              <a:lstStyle/>
              <a:p>
                <a:r>
                  <a:rPr lang="uk-UA">
                    <a:noFill/>
                  </a:rPr>
                  <a:t> </a:t>
                </a:r>
              </a:p>
            </p:txBody>
          </p:sp>
        </mc:Fallback>
      </mc:AlternateContent>
    </p:spTree>
    <p:extLst>
      <p:ext uri="{BB962C8B-B14F-4D97-AF65-F5344CB8AC3E}">
        <p14:creationId xmlns:p14="http://schemas.microsoft.com/office/powerpoint/2010/main" val="3108933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1709A45-C6F3-4CEE-AA0F-887FAC5CA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9D5BAD58-74B9-4729-9E86-0710419CADCD}"/>
              </a:ext>
            </a:extLst>
          </p:cNvPr>
          <p:cNvSpPr>
            <a:spLocks noGrp="1"/>
          </p:cNvSpPr>
          <p:nvPr>
            <p:ph type="title"/>
          </p:nvPr>
        </p:nvSpPr>
        <p:spPr>
          <a:xfrm>
            <a:off x="685801" y="533400"/>
            <a:ext cx="10820400" cy="1177092"/>
          </a:xfrm>
        </p:spPr>
        <p:txBody>
          <a:bodyPr anchor="b">
            <a:normAutofit/>
          </a:bodyPr>
          <a:lstStyle/>
          <a:p>
            <a:pPr algn="ctr">
              <a:lnSpc>
                <a:spcPct val="90000"/>
              </a:lnSpc>
            </a:pPr>
            <a:r>
              <a:rPr lang="uk-UA" sz="3700"/>
              <a:t>Асимптотична складність функцій структури</a:t>
            </a:r>
          </a:p>
        </p:txBody>
      </p:sp>
      <p:cxnSp>
        <p:nvCxnSpPr>
          <p:cNvPr id="10" name="Straight Connector 9">
            <a:extLst>
              <a:ext uri="{FF2B5EF4-FFF2-40B4-BE49-F238E27FC236}">
                <a16:creationId xmlns:a16="http://schemas.microsoft.com/office/drawing/2014/main" id="{26E963D7-0A73-484A-B8A2-DDBFEA123C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1850077"/>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Місце для вмісту 2">
            <a:extLst>
              <a:ext uri="{FF2B5EF4-FFF2-40B4-BE49-F238E27FC236}">
                <a16:creationId xmlns:a16="http://schemas.microsoft.com/office/drawing/2014/main" id="{942B9AC5-E407-433B-B51F-7E1455DB9410}"/>
              </a:ext>
            </a:extLst>
          </p:cNvPr>
          <p:cNvSpPr>
            <a:spLocks noGrp="1"/>
          </p:cNvSpPr>
          <p:nvPr>
            <p:ph idx="1"/>
          </p:nvPr>
        </p:nvSpPr>
        <p:spPr>
          <a:xfrm>
            <a:off x="685801" y="2243892"/>
            <a:ext cx="10820400" cy="3547308"/>
          </a:xfrm>
        </p:spPr>
        <p:txBody>
          <a:bodyPr anchor="t">
            <a:normAutofit/>
          </a:bodyPr>
          <a:lstStyle/>
          <a:p>
            <a:r>
              <a:rPr lang="uk-UA" sz="2000"/>
              <a:t>Виконання операцій при звичайному режимі роботи ще простіші, ніж у режимі копіювання, де варто крім додання / вилучення елементів турбуватися ще й за подальшу роботу алгоритмів структури за такою ж асимптотикою — </a:t>
            </a:r>
            <a:r>
              <a:rPr lang="en-US" sz="2000"/>
              <a:t>O(1)</a:t>
            </a:r>
          </a:p>
          <a:p>
            <a:r>
              <a:rPr lang="uk-UA" sz="2000"/>
              <a:t>Фактично кожен елемент може міститися максимум один раз одночасно у кожному стеці. Не враховуючи перетворень, </a:t>
            </a:r>
            <a:r>
              <a:rPr lang="en-GB" sz="2000"/>
              <a:t>Left </a:t>
            </a:r>
            <a:r>
              <a:rPr lang="uk-UA" sz="2000"/>
              <a:t>і </a:t>
            </a:r>
            <a:r>
              <a:rPr lang="en-GB" sz="2000"/>
              <a:t>Left Reserve </a:t>
            </a:r>
            <a:r>
              <a:rPr lang="uk-UA" sz="2000"/>
              <a:t>містять лише ліву частину черги (без повторень елементів), </a:t>
            </a:r>
            <a:r>
              <a:rPr lang="en-GB" sz="2000"/>
              <a:t>Right</a:t>
            </a:r>
            <a:r>
              <a:rPr lang="uk-UA" sz="2000"/>
              <a:t>, </a:t>
            </a:r>
            <a:r>
              <a:rPr lang="en-GB" sz="2000"/>
              <a:t>RightCopy </a:t>
            </a:r>
            <a:r>
              <a:rPr lang="uk-UA" sz="2000"/>
              <a:t>і </a:t>
            </a:r>
            <a:r>
              <a:rPr lang="en-GB" sz="2000"/>
              <a:t>RightCopyReserve </a:t>
            </a:r>
            <a:r>
              <a:rPr lang="uk-UA" sz="2000"/>
              <a:t>містять праву частину черги (без повторень в собі, але між собою можуть навіть не відрізнятися)</a:t>
            </a:r>
            <a:r>
              <a:rPr lang="en-GB" sz="2000"/>
              <a:t>; Mediate </a:t>
            </a:r>
            <a:r>
              <a:rPr lang="uk-UA" sz="2000"/>
              <a:t>є тимчасовим «посередником» між стеками, що деколи включає в себе діапазони елементів інших стеків. Так, як повторень усередині стеків бути не може (не враховуючи числа, які фактично мають в черзі різні позиції, але однакові значення), то теоретична асимптотика споживання пам’яті — </a:t>
            </a:r>
            <a:r>
              <a:rPr lang="en-GB" sz="2000"/>
              <a:t>O(6)=O(1)</a:t>
            </a:r>
            <a:endParaRPr lang="uk-UA" sz="2000"/>
          </a:p>
        </p:txBody>
      </p:sp>
    </p:spTree>
    <p:extLst>
      <p:ext uri="{BB962C8B-B14F-4D97-AF65-F5344CB8AC3E}">
        <p14:creationId xmlns:p14="http://schemas.microsoft.com/office/powerpoint/2010/main" val="1538816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AD71958-AA30-43F7-8956-EA7FC48D00A4}"/>
              </a:ext>
            </a:extLst>
          </p:cNvPr>
          <p:cNvSpPr>
            <a:spLocks noGrp="1"/>
          </p:cNvSpPr>
          <p:nvPr>
            <p:ph type="title"/>
          </p:nvPr>
        </p:nvSpPr>
        <p:spPr>
          <a:xfrm>
            <a:off x="825909" y="808055"/>
            <a:ext cx="3979205" cy="1453363"/>
          </a:xfrm>
        </p:spPr>
        <p:txBody>
          <a:bodyPr vert="horz" lIns="91440" tIns="45720" rIns="91440" bIns="45720" rtlCol="0" anchor="ctr">
            <a:normAutofit/>
          </a:bodyPr>
          <a:lstStyle/>
          <a:p>
            <a:r>
              <a:rPr lang="en-US"/>
              <a:t>Практичні заміри</a:t>
            </a:r>
          </a:p>
        </p:txBody>
      </p:sp>
      <p:sp>
        <p:nvSpPr>
          <p:cNvPr id="10" name="Місце для вмісту 2">
            <a:extLst>
              <a:ext uri="{FF2B5EF4-FFF2-40B4-BE49-F238E27FC236}">
                <a16:creationId xmlns:a16="http://schemas.microsoft.com/office/drawing/2014/main" id="{1E1F02C9-F26F-4A10-85E7-38F5889E7A06}"/>
              </a:ext>
            </a:extLst>
          </p:cNvPr>
          <p:cNvSpPr txBox="1">
            <a:spLocks/>
          </p:cNvSpPr>
          <p:nvPr/>
        </p:nvSpPr>
        <p:spPr>
          <a:xfrm>
            <a:off x="802178" y="2261420"/>
            <a:ext cx="4002936" cy="3637935"/>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r>
              <a:rPr lang="en-US"/>
              <a:t>Подальше збільшення обсягу елементів призвело до помилки виділення пам’яті (вже було виділено 2ГБ). Враховуючи, що було створено 53 млн. екземплярів стеків та знаючи їх приблизний розмір можна сказати, що залежність пам’яті від елементів лінійна, але кожна операція створює (видаляє) константну й малу кількість стеків, тому асимптотичне споживання пам’яті — O(1) в кожної операції.</a:t>
            </a:r>
          </a:p>
        </p:txBody>
      </p:sp>
      <p:graphicFrame>
        <p:nvGraphicFramePr>
          <p:cNvPr id="4" name="Місце для вмісту 3">
            <a:extLst>
              <a:ext uri="{FF2B5EF4-FFF2-40B4-BE49-F238E27FC236}">
                <a16:creationId xmlns:a16="http://schemas.microsoft.com/office/drawing/2014/main" id="{A024BF59-7CAB-4B62-BAD6-BAFCC2535194}"/>
              </a:ext>
            </a:extLst>
          </p:cNvPr>
          <p:cNvGraphicFramePr>
            <a:graphicFrameLocks noGrp="1"/>
          </p:cNvGraphicFramePr>
          <p:nvPr>
            <p:ph idx="1"/>
            <p:extLst>
              <p:ext uri="{D42A27DB-BD31-4B8C-83A1-F6EECF244321}">
                <p14:modId xmlns:p14="http://schemas.microsoft.com/office/powerpoint/2010/main" val="1596078970"/>
              </p:ext>
            </p:extLst>
          </p:nvPr>
        </p:nvGraphicFramePr>
        <p:xfrm>
          <a:off x="5289752" y="796413"/>
          <a:ext cx="6095593" cy="510294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63781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3FBC0A2-AFCB-4053-B8C1-52768BF7B750}"/>
              </a:ext>
            </a:extLst>
          </p:cNvPr>
          <p:cNvSpPr>
            <a:spLocks noGrp="1"/>
          </p:cNvSpPr>
          <p:nvPr>
            <p:ph type="title"/>
          </p:nvPr>
        </p:nvSpPr>
        <p:spPr>
          <a:xfrm>
            <a:off x="685801" y="609600"/>
            <a:ext cx="10131425" cy="1456267"/>
          </a:xfrm>
        </p:spPr>
        <p:txBody>
          <a:bodyPr>
            <a:normAutofit/>
          </a:bodyPr>
          <a:lstStyle/>
          <a:p>
            <a:r>
              <a:rPr lang="uk-UA" dirty="0"/>
              <a:t>Застосування у </a:t>
            </a:r>
            <a:r>
              <a:rPr lang="uk-UA" dirty="0" err="1"/>
              <a:t>персистентній</a:t>
            </a:r>
            <a:r>
              <a:rPr lang="uk-UA" dirty="0"/>
              <a:t> черзі</a:t>
            </a:r>
          </a:p>
        </p:txBody>
      </p:sp>
      <p:graphicFrame>
        <p:nvGraphicFramePr>
          <p:cNvPr id="5" name="Місце для вмісту 2">
            <a:extLst>
              <a:ext uri="{FF2B5EF4-FFF2-40B4-BE49-F238E27FC236}">
                <a16:creationId xmlns:a16="http://schemas.microsoft.com/office/drawing/2014/main" id="{5F20ED0B-FD54-45B1-8235-71C51E6D643A}"/>
              </a:ext>
            </a:extLst>
          </p:cNvPr>
          <p:cNvGraphicFramePr>
            <a:graphicFrameLocks noGrp="1"/>
          </p:cNvGraphicFramePr>
          <p:nvPr>
            <p:ph idx="1"/>
            <p:extLst>
              <p:ext uri="{D42A27DB-BD31-4B8C-83A1-F6EECF244321}">
                <p14:modId xmlns:p14="http://schemas.microsoft.com/office/powerpoint/2010/main" val="2729140853"/>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49972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17F0C1-BCBB-40C7-99D6-F703E7A4B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1A5D8BC-B41A-4E96-91C4-D60F51622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0D321D5F-FA18-4271-9EAA-0BEA14116B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Заголовок 1">
            <a:extLst>
              <a:ext uri="{FF2B5EF4-FFF2-40B4-BE49-F238E27FC236}">
                <a16:creationId xmlns:a16="http://schemas.microsoft.com/office/drawing/2014/main" id="{70EB95F2-435D-4204-A2D2-96511768897A}"/>
              </a:ext>
            </a:extLst>
          </p:cNvPr>
          <p:cNvSpPr>
            <a:spLocks noGrp="1"/>
          </p:cNvSpPr>
          <p:nvPr>
            <p:ph type="title"/>
          </p:nvPr>
        </p:nvSpPr>
        <p:spPr>
          <a:xfrm>
            <a:off x="718457" y="531278"/>
            <a:ext cx="3211517" cy="5292579"/>
          </a:xfrm>
        </p:spPr>
        <p:txBody>
          <a:bodyPr>
            <a:normAutofit/>
          </a:bodyPr>
          <a:lstStyle/>
          <a:p>
            <a:r>
              <a:rPr lang="uk-UA">
                <a:solidFill>
                  <a:srgbClr val="FFFFFF"/>
                </a:solidFill>
              </a:rPr>
              <a:t>Переваги та недоліки черги на шести стеках</a:t>
            </a:r>
          </a:p>
        </p:txBody>
      </p:sp>
      <p:sp useBgFill="1">
        <p:nvSpPr>
          <p:cNvPr id="16" name="Freeform: Shape 15">
            <a:extLst>
              <a:ext uri="{FF2B5EF4-FFF2-40B4-BE49-F238E27FC236}">
                <a16:creationId xmlns:a16="http://schemas.microsoft.com/office/drawing/2014/main" id="{51287385-D3EA-47A8-A127-6061791AD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4422108" y="0"/>
            <a:ext cx="7769892" cy="6858000"/>
          </a:xfrm>
          <a:custGeom>
            <a:avLst/>
            <a:gdLst>
              <a:gd name="connsiteX0" fmla="*/ 1779516 w 7769892"/>
              <a:gd name="connsiteY0" fmla="*/ 0 h 6837536"/>
              <a:gd name="connsiteX1" fmla="*/ 6454848 w 7769892"/>
              <a:gd name="connsiteY1" fmla="*/ 0 h 6837536"/>
              <a:gd name="connsiteX2" fmla="*/ 6511730 w 7769892"/>
              <a:gd name="connsiteY2" fmla="*/ 37905 h 6837536"/>
              <a:gd name="connsiteX3" fmla="*/ 7769892 w 7769892"/>
              <a:gd name="connsiteY3" fmla="*/ 1486041 h 6837536"/>
              <a:gd name="connsiteX4" fmla="*/ 7769892 w 7769892"/>
              <a:gd name="connsiteY4" fmla="*/ 5281056 h 6837536"/>
              <a:gd name="connsiteX5" fmla="*/ 6353475 w 7769892"/>
              <a:gd name="connsiteY5" fmla="*/ 6837536 h 6837536"/>
              <a:gd name="connsiteX6" fmla="*/ 1882727 w 7769892"/>
              <a:gd name="connsiteY6" fmla="*/ 6837536 h 6837536"/>
              <a:gd name="connsiteX7" fmla="*/ 0 w 7769892"/>
              <a:gd name="connsiteY7" fmla="*/ 3386463 h 6837536"/>
              <a:gd name="connsiteX8" fmla="*/ 1655292 w 7769892"/>
              <a:gd name="connsiteY8" fmla="*/ 88307 h 683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9892" h="6837536">
                <a:moveTo>
                  <a:pt x="1779516" y="0"/>
                </a:moveTo>
                <a:lnTo>
                  <a:pt x="6454848" y="0"/>
                </a:lnTo>
                <a:lnTo>
                  <a:pt x="6511730" y="37905"/>
                </a:lnTo>
                <a:cubicBezTo>
                  <a:pt x="7036410" y="413592"/>
                  <a:pt x="7468976" y="909648"/>
                  <a:pt x="7769892" y="1486041"/>
                </a:cubicBezTo>
                <a:cubicBezTo>
                  <a:pt x="7769892" y="1486041"/>
                  <a:pt x="7769892" y="1486041"/>
                  <a:pt x="7769892" y="5281056"/>
                </a:cubicBezTo>
                <a:cubicBezTo>
                  <a:pt x="7437646" y="5916473"/>
                  <a:pt x="6953850" y="6452788"/>
                  <a:pt x="6353475" y="6837536"/>
                </a:cubicBezTo>
                <a:cubicBezTo>
                  <a:pt x="6353475" y="6837536"/>
                  <a:pt x="6353475" y="6837536"/>
                  <a:pt x="1882727" y="6837536"/>
                </a:cubicBezTo>
                <a:cubicBezTo>
                  <a:pt x="751925" y="6103017"/>
                  <a:pt x="0" y="4832183"/>
                  <a:pt x="0" y="3386463"/>
                </a:cubicBezTo>
                <a:cubicBezTo>
                  <a:pt x="0" y="2036566"/>
                  <a:pt x="651406" y="838748"/>
                  <a:pt x="1655292" y="88307"/>
                </a:cubicBezTo>
                <a:close/>
              </a:path>
            </a:pathLst>
          </a:custGeom>
          <a:ln w="50800" cap="sq" cmpd="dbl">
            <a:noFill/>
            <a:miter lim="800000"/>
          </a:ln>
          <a:effectLst>
            <a:outerShdw blurRad="254000" algn="tl" rotWithShape="0">
              <a:srgbClr val="000000">
                <a:alpha val="43000"/>
              </a:srgbClr>
            </a:outerShdw>
          </a:effectLst>
          <a:extLst/>
        </p:spPr>
        <p:txBody>
          <a:bodyPr vert="horz" wrap="square" lIns="91440" tIns="45720" rIns="91440" bIns="45720" rtlCol="0" anchor="t">
            <a:noAutofit/>
          </a:bodyPr>
          <a:lstStyle/>
          <a:p>
            <a:pPr algn="ctr">
              <a:spcAft>
                <a:spcPts val="1000"/>
              </a:spcAft>
              <a:buClr>
                <a:schemeClr val="tx1"/>
              </a:buClr>
              <a:buSzPct val="100000"/>
              <a:buFont typeface="Arial"/>
              <a:buNone/>
            </a:pPr>
            <a:endParaRPr lang="en-US" sz="1600" cap="all"/>
          </a:p>
        </p:txBody>
      </p:sp>
      <p:graphicFrame>
        <p:nvGraphicFramePr>
          <p:cNvPr id="5" name="Місце для вмісту 2">
            <a:extLst>
              <a:ext uri="{FF2B5EF4-FFF2-40B4-BE49-F238E27FC236}">
                <a16:creationId xmlns:a16="http://schemas.microsoft.com/office/drawing/2014/main" id="{0A661235-0CAE-4071-9095-28FCCDF02509}"/>
              </a:ext>
            </a:extLst>
          </p:cNvPr>
          <p:cNvGraphicFramePr>
            <a:graphicFrameLocks noGrp="1"/>
          </p:cNvGraphicFramePr>
          <p:nvPr>
            <p:ph idx="1"/>
            <p:extLst>
              <p:ext uri="{D42A27DB-BD31-4B8C-83A1-F6EECF244321}">
                <p14:modId xmlns:p14="http://schemas.microsoft.com/office/powerpoint/2010/main" val="1634747830"/>
              </p:ext>
            </p:extLst>
          </p:nvPr>
        </p:nvGraphicFramePr>
        <p:xfrm>
          <a:off x="5617029" y="793820"/>
          <a:ext cx="5741534" cy="5170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41759859"/>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7480FCE-EDE1-4994-A55F-5C63528FAD96}"/>
              </a:ext>
            </a:extLst>
          </p:cNvPr>
          <p:cNvSpPr>
            <a:spLocks noGrp="1"/>
          </p:cNvSpPr>
          <p:nvPr>
            <p:ph type="title"/>
          </p:nvPr>
        </p:nvSpPr>
        <p:spPr/>
        <p:txBody>
          <a:bodyPr/>
          <a:lstStyle/>
          <a:p>
            <a:r>
              <a:rPr lang="uk-UA" dirty="0"/>
              <a:t>Аналіз джерел</a:t>
            </a:r>
          </a:p>
        </p:txBody>
      </p:sp>
      <p:sp>
        <p:nvSpPr>
          <p:cNvPr id="3" name="Місце для вмісту 2">
            <a:extLst>
              <a:ext uri="{FF2B5EF4-FFF2-40B4-BE49-F238E27FC236}">
                <a16:creationId xmlns:a16="http://schemas.microsoft.com/office/drawing/2014/main" id="{A659CCFE-B83D-4D5D-B52F-7C541F6D81CA}"/>
              </a:ext>
            </a:extLst>
          </p:cNvPr>
          <p:cNvSpPr>
            <a:spLocks noGrp="1"/>
          </p:cNvSpPr>
          <p:nvPr>
            <p:ph idx="1"/>
          </p:nvPr>
        </p:nvSpPr>
        <p:spPr/>
        <p:txBody>
          <a:bodyPr/>
          <a:lstStyle/>
          <a:p>
            <a:r>
              <a:rPr lang="en-GB" dirty="0">
                <a:hlinkClick r:id="rId2"/>
              </a:rPr>
              <a:t>https://neerc.ifmo.ru/wiki/index.php?title=</a:t>
            </a:r>
            <a:r>
              <a:rPr lang="uk-UA" dirty="0" err="1">
                <a:hlinkClick r:id="rId2"/>
              </a:rPr>
              <a:t>Очередь</a:t>
            </a:r>
            <a:r>
              <a:rPr lang="uk-UA" dirty="0"/>
              <a:t> — варіанти подання черг, переваги й недоліки. Реалізація черги на шести стеках на іншій сторінці: </a:t>
            </a:r>
            <a:r>
              <a:rPr lang="en-GB" dirty="0"/>
              <a:t>https://neerc.ifmo.ru/wiki/index.php?title</a:t>
            </a:r>
            <a:r>
              <a:rPr lang="uk-UA" dirty="0"/>
              <a:t>=</a:t>
            </a:r>
            <a:r>
              <a:rPr lang="uk-UA" dirty="0" err="1"/>
              <a:t>Персистентная_очередь</a:t>
            </a:r>
            <a:r>
              <a:rPr lang="uk-UA" dirty="0"/>
              <a:t>#.</a:t>
            </a:r>
            <a:r>
              <a:rPr lang="en-GB" dirty="0"/>
              <a:t>D0.A0.D0.B5.D0.B0.D0.BB.D0.B8.D0.B7.D0.B0.D1.86.D0.B8.D1.8F_.D0.BE.D1.87.D0.B5.D1.80.D0.B5.D0.B4.D0.B8_.D0.BD.D0.B0_.D1.88.D0.B5.D1.81.D1.82.D0.B8_.D1.81.D1.82.D0.B5.D0.BA.D0.B0.D1.85</a:t>
            </a:r>
            <a:r>
              <a:rPr lang="uk-UA" dirty="0"/>
              <a:t> Доволі детально розписано дії в структурі даних, але є й певна заплутаність: на сайті представлено 7 різних черг: </a:t>
            </a:r>
            <a:r>
              <a:rPr lang="en-US" dirty="0"/>
              <a:t>L, R, L’, R’, </a:t>
            </a:r>
            <a:r>
              <a:rPr lang="en-US" dirty="0" err="1"/>
              <a:t>Rc</a:t>
            </a:r>
            <a:r>
              <a:rPr lang="en-US" dirty="0"/>
              <a:t>, </a:t>
            </a:r>
            <a:r>
              <a:rPr lang="en-US" dirty="0" err="1"/>
              <a:t>Rc</a:t>
            </a:r>
            <a:r>
              <a:rPr lang="en-US" dirty="0"/>
              <a:t>’, S, </a:t>
            </a:r>
            <a:r>
              <a:rPr lang="uk-UA" dirty="0"/>
              <a:t>але фактично їх 6, просто було неявно замінено </a:t>
            </a:r>
            <a:r>
              <a:rPr lang="en-GB" dirty="0"/>
              <a:t>R’, </a:t>
            </a:r>
            <a:r>
              <a:rPr lang="uk-UA" dirty="0"/>
              <a:t>в який наче напряму переходить </a:t>
            </a:r>
            <a:r>
              <a:rPr lang="en-US" dirty="0"/>
              <a:t>L, </a:t>
            </a:r>
            <a:r>
              <a:rPr lang="uk-UA" dirty="0"/>
              <a:t>на </a:t>
            </a:r>
            <a:r>
              <a:rPr lang="en-US" dirty="0"/>
              <a:t>S, </a:t>
            </a:r>
            <a:r>
              <a:rPr lang="uk-UA" dirty="0"/>
              <a:t>який спершу утворюється з елементів стеку </a:t>
            </a:r>
            <a:r>
              <a:rPr lang="en-GB" dirty="0"/>
              <a:t>R</a:t>
            </a:r>
            <a:r>
              <a:rPr lang="uk-UA" dirty="0"/>
              <a:t>, а потім після перетворень елементи повертаються назад</a:t>
            </a:r>
          </a:p>
          <a:p>
            <a:r>
              <a:rPr lang="uk-UA" dirty="0"/>
              <a:t>Інші розглянуті ресурси оперують меншою кількістю даних, які наявні на вказаному ресурсі.</a:t>
            </a:r>
          </a:p>
        </p:txBody>
      </p:sp>
    </p:spTree>
    <p:extLst>
      <p:ext uri="{BB962C8B-B14F-4D97-AF65-F5344CB8AC3E}">
        <p14:creationId xmlns:p14="http://schemas.microsoft.com/office/powerpoint/2010/main" val="2466270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9A9E3EC-D746-4862-A258-69515560C494}"/>
              </a:ext>
            </a:extLst>
          </p:cNvPr>
          <p:cNvSpPr>
            <a:spLocks noGrp="1"/>
          </p:cNvSpPr>
          <p:nvPr>
            <p:ph type="title"/>
          </p:nvPr>
        </p:nvSpPr>
        <p:spPr>
          <a:xfrm>
            <a:off x="685801" y="609600"/>
            <a:ext cx="10131425" cy="1456267"/>
          </a:xfrm>
        </p:spPr>
        <p:txBody>
          <a:bodyPr>
            <a:normAutofit/>
          </a:bodyPr>
          <a:lstStyle/>
          <a:p>
            <a:r>
              <a:rPr lang="uk-UA" dirty="0"/>
              <a:t>Призначення черги</a:t>
            </a:r>
          </a:p>
        </p:txBody>
      </p:sp>
      <p:graphicFrame>
        <p:nvGraphicFramePr>
          <p:cNvPr id="5" name="Місце для вмісту 2">
            <a:extLst>
              <a:ext uri="{FF2B5EF4-FFF2-40B4-BE49-F238E27FC236}">
                <a16:creationId xmlns:a16="http://schemas.microsoft.com/office/drawing/2014/main" id="{082B4DBD-D870-40CC-94BF-70F4C4E0C727}"/>
              </a:ext>
            </a:extLst>
          </p:cNvPr>
          <p:cNvGraphicFramePr>
            <a:graphicFrameLocks noGrp="1"/>
          </p:cNvGraphicFramePr>
          <p:nvPr>
            <p:ph idx="1"/>
            <p:extLst>
              <p:ext uri="{D42A27DB-BD31-4B8C-83A1-F6EECF244321}">
                <p14:modId xmlns:p14="http://schemas.microsoft.com/office/powerpoint/2010/main" val="745913452"/>
              </p:ext>
            </p:extLst>
          </p:nvPr>
        </p:nvGraphicFramePr>
        <p:xfrm>
          <a:off x="279400" y="1701800"/>
          <a:ext cx="11518900" cy="5156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4103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24D4078-5251-4835-ABCA-4D1E4863C2C8}"/>
              </a:ext>
            </a:extLst>
          </p:cNvPr>
          <p:cNvSpPr>
            <a:spLocks noGrp="1"/>
          </p:cNvSpPr>
          <p:nvPr>
            <p:ph type="title"/>
          </p:nvPr>
        </p:nvSpPr>
        <p:spPr>
          <a:xfrm>
            <a:off x="685801" y="609600"/>
            <a:ext cx="10131425" cy="1456267"/>
          </a:xfrm>
        </p:spPr>
        <p:txBody>
          <a:bodyPr>
            <a:normAutofit/>
          </a:bodyPr>
          <a:lstStyle/>
          <a:p>
            <a:r>
              <a:rPr lang="uk-UA"/>
              <a:t>Призначення саме черги на шести стеках</a:t>
            </a:r>
          </a:p>
        </p:txBody>
      </p:sp>
      <p:graphicFrame>
        <p:nvGraphicFramePr>
          <p:cNvPr id="30" name="Місце для вмісту 2">
            <a:extLst>
              <a:ext uri="{FF2B5EF4-FFF2-40B4-BE49-F238E27FC236}">
                <a16:creationId xmlns:a16="http://schemas.microsoft.com/office/drawing/2014/main" id="{F829235D-85C2-4EA3-9153-5631A10E83C1}"/>
              </a:ext>
            </a:extLst>
          </p:cNvPr>
          <p:cNvGraphicFramePr>
            <a:graphicFrameLocks noGrp="1"/>
          </p:cNvGraphicFramePr>
          <p:nvPr>
            <p:ph idx="1"/>
            <p:extLst>
              <p:ext uri="{D42A27DB-BD31-4B8C-83A1-F6EECF244321}">
                <p14:modId xmlns:p14="http://schemas.microsoft.com/office/powerpoint/2010/main" val="902155852"/>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81371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C3F59147-6240-4F34-966F-33A8A62503C6}"/>
              </a:ext>
            </a:extLst>
          </p:cNvPr>
          <p:cNvSpPr>
            <a:spLocks noGrp="1"/>
          </p:cNvSpPr>
          <p:nvPr>
            <p:ph type="title"/>
          </p:nvPr>
        </p:nvSpPr>
        <p:spPr>
          <a:xfrm>
            <a:off x="685799" y="1150076"/>
            <a:ext cx="3659389" cy="4557849"/>
          </a:xfrm>
        </p:spPr>
        <p:txBody>
          <a:bodyPr>
            <a:normAutofit/>
          </a:bodyPr>
          <a:lstStyle/>
          <a:p>
            <a:pPr algn="r"/>
            <a:r>
              <a:rPr lang="uk-UA" dirty="0"/>
              <a:t>Суть структури. Основа</a:t>
            </a:r>
            <a:endParaRPr lang="uk-UA"/>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 name="Місце для вмісту 2">
                <a:extLst>
                  <a:ext uri="{FF2B5EF4-FFF2-40B4-BE49-F238E27FC236}">
                    <a16:creationId xmlns:a16="http://schemas.microsoft.com/office/drawing/2014/main" id="{8C19C31D-6714-40F1-B79F-ED577410B8CB}"/>
                  </a:ext>
                </a:extLst>
              </p:cNvPr>
              <p:cNvSpPr>
                <a:spLocks noGrp="1"/>
              </p:cNvSpPr>
              <p:nvPr>
                <p:ph idx="1"/>
              </p:nvPr>
            </p:nvSpPr>
            <p:spPr>
              <a:xfrm>
                <a:off x="4988658" y="1150076"/>
                <a:ext cx="6517543" cy="4557849"/>
              </a:xfrm>
            </p:spPr>
            <p:txBody>
              <a:bodyPr>
                <a:normAutofit/>
              </a:bodyPr>
              <a:lstStyle/>
              <a:p>
                <a:r>
                  <a:rPr lang="uk-UA" dirty="0"/>
                  <a:t>Для доведення, що ця черга працює саме за </a:t>
                </a:r>
                <a14:m>
                  <m:oMath xmlns:m="http://schemas.openxmlformats.org/officeDocument/2006/math">
                    <m:r>
                      <a:rPr lang="en-GB" i="1" dirty="0" smtClean="0">
                        <a:latin typeface="Cambria Math" panose="02040503050406030204" pitchFamily="18" charset="0"/>
                      </a:rPr>
                      <m:t>𝑂</m:t>
                    </m:r>
                    <m:r>
                      <a:rPr lang="en-GB" i="1" dirty="0" smtClean="0">
                        <a:latin typeface="Cambria Math" panose="02040503050406030204" pitchFamily="18" charset="0"/>
                      </a:rPr>
                      <m:t>(1)</m:t>
                    </m:r>
                  </m:oMath>
                </a14:m>
                <a:r>
                  <a:rPr lang="en-GB" dirty="0"/>
                  <a:t> </a:t>
                </a:r>
                <a:r>
                  <a:rPr lang="uk-UA" dirty="0"/>
                  <a:t>варто розглянути принцип її функціонування</a:t>
                </a:r>
              </a:p>
              <a:p>
                <a:r>
                  <a:rPr lang="uk-UA" dirty="0"/>
                  <a:t>За основу взята черга на двох стеках з умовними назвами </a:t>
                </a:r>
                <a:r>
                  <a:rPr lang="en-GB" dirty="0"/>
                  <a:t>Left </a:t>
                </a:r>
                <a:r>
                  <a:rPr lang="uk-UA" dirty="0"/>
                  <a:t>(для операцій </a:t>
                </a:r>
                <a14:m>
                  <m:oMath xmlns:m="http://schemas.openxmlformats.org/officeDocument/2006/math">
                    <m:r>
                      <a:rPr lang="en-GB" i="1" dirty="0" smtClean="0">
                        <a:latin typeface="Cambria Math" panose="02040503050406030204" pitchFamily="18" charset="0"/>
                      </a:rPr>
                      <m:t>𝑝𝑢𝑠h</m:t>
                    </m:r>
                    <m:r>
                      <a:rPr lang="en-GB" i="1" dirty="0" smtClean="0">
                        <a:latin typeface="Cambria Math" panose="02040503050406030204" pitchFamily="18" charset="0"/>
                      </a:rPr>
                      <m:t>()</m:t>
                    </m:r>
                  </m:oMath>
                </a14:m>
                <a:r>
                  <a:rPr lang="en-GB" dirty="0"/>
                  <a:t> — </a:t>
                </a:r>
                <a:r>
                  <a:rPr lang="uk-UA" dirty="0"/>
                  <a:t>додання до черги) та </a:t>
                </a:r>
                <a:r>
                  <a:rPr lang="en-GB" dirty="0"/>
                  <a:t>Right</a:t>
                </a:r>
                <a:r>
                  <a:rPr lang="uk-UA" dirty="0"/>
                  <a:t> (для операцій </a:t>
                </a:r>
                <a14:m>
                  <m:oMath xmlns:m="http://schemas.openxmlformats.org/officeDocument/2006/math">
                    <m:r>
                      <a:rPr lang="en-US" i="1" dirty="0" smtClean="0">
                        <a:latin typeface="Cambria Math" panose="02040503050406030204" pitchFamily="18" charset="0"/>
                      </a:rPr>
                      <m:t>𝑝𝑜𝑝</m:t>
                    </m:r>
                    <m:r>
                      <a:rPr lang="en-US" i="1" dirty="0" smtClean="0">
                        <a:latin typeface="Cambria Math" panose="02040503050406030204" pitchFamily="18" charset="0"/>
                      </a:rPr>
                      <m:t>() </m:t>
                    </m:r>
                  </m:oMath>
                </a14:m>
                <a:r>
                  <a:rPr lang="uk-UA" dirty="0"/>
                  <a:t>— взяття значення з черги)</a:t>
                </a:r>
              </a:p>
              <a:p>
                <a:endParaRPr lang="uk-UA" dirty="0"/>
              </a:p>
            </p:txBody>
          </p:sp>
        </mc:Choice>
        <mc:Fallback>
          <p:sp>
            <p:nvSpPr>
              <p:cNvPr id="3" name="Місце для вмісту 2">
                <a:extLst>
                  <a:ext uri="{FF2B5EF4-FFF2-40B4-BE49-F238E27FC236}">
                    <a16:creationId xmlns:a16="http://schemas.microsoft.com/office/drawing/2014/main" id="{8C19C31D-6714-40F1-B79F-ED577410B8CB}"/>
                  </a:ext>
                </a:extLst>
              </p:cNvPr>
              <p:cNvSpPr>
                <a:spLocks noGrp="1" noRot="1" noChangeAspect="1" noMove="1" noResize="1" noEditPoints="1" noAdjustHandles="1" noChangeArrowheads="1" noChangeShapeType="1" noTextEdit="1"/>
              </p:cNvSpPr>
              <p:nvPr>
                <p:ph idx="1"/>
              </p:nvPr>
            </p:nvSpPr>
            <p:spPr>
              <a:xfrm>
                <a:off x="4988658" y="1150076"/>
                <a:ext cx="6517543" cy="4557849"/>
              </a:xfrm>
              <a:blipFill>
                <a:blip r:embed="rId3"/>
                <a:stretch>
                  <a:fillRect l="-561" r="-1402"/>
                </a:stretch>
              </a:blipFill>
            </p:spPr>
            <p:txBody>
              <a:bodyPr/>
              <a:lstStyle/>
              <a:p>
                <a:r>
                  <a:rPr lang="uk-UA">
                    <a:noFill/>
                  </a:rPr>
                  <a:t> </a:t>
                </a:r>
              </a:p>
            </p:txBody>
          </p:sp>
        </mc:Fallback>
      </mc:AlternateContent>
    </p:spTree>
    <p:extLst>
      <p:ext uri="{BB962C8B-B14F-4D97-AF65-F5344CB8AC3E}">
        <p14:creationId xmlns:p14="http://schemas.microsoft.com/office/powerpoint/2010/main" val="1448065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7B7F83FC-600C-4B57-931D-42840B4A3088}"/>
              </a:ext>
            </a:extLst>
          </p:cNvPr>
          <p:cNvSpPr>
            <a:spLocks noGrp="1"/>
          </p:cNvSpPr>
          <p:nvPr>
            <p:ph type="title"/>
          </p:nvPr>
        </p:nvSpPr>
        <p:spPr>
          <a:xfrm>
            <a:off x="685799" y="1150076"/>
            <a:ext cx="3659389" cy="4557849"/>
          </a:xfrm>
        </p:spPr>
        <p:txBody>
          <a:bodyPr>
            <a:normAutofit/>
          </a:bodyPr>
          <a:lstStyle/>
          <a:p>
            <a:pPr algn="r"/>
            <a:r>
              <a:rPr lang="uk-UA" dirty="0"/>
              <a:t>Суть структури. Третій стек</a:t>
            </a:r>
            <a:endParaRPr lang="uk-UA"/>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 name="Місце для вмісту 2">
                <a:extLst>
                  <a:ext uri="{FF2B5EF4-FFF2-40B4-BE49-F238E27FC236}">
                    <a16:creationId xmlns:a16="http://schemas.microsoft.com/office/drawing/2014/main" id="{89DBCFFA-1416-4421-A475-7650A0535421}"/>
                  </a:ext>
                </a:extLst>
              </p:cNvPr>
              <p:cNvSpPr>
                <a:spLocks noGrp="1"/>
              </p:cNvSpPr>
              <p:nvPr>
                <p:ph idx="1"/>
              </p:nvPr>
            </p:nvSpPr>
            <p:spPr>
              <a:xfrm>
                <a:off x="4988658" y="1150076"/>
                <a:ext cx="6517543" cy="4557849"/>
              </a:xfrm>
            </p:spPr>
            <p:txBody>
              <a:bodyPr>
                <a:normAutofit/>
              </a:bodyPr>
              <a:lstStyle/>
              <a:p>
                <a:r>
                  <a:rPr lang="uk-UA" dirty="0"/>
                  <a:t>Всі операції будуть гарантовано виконуватися за </a:t>
                </a:r>
                <a14:m>
                  <m:oMath xmlns:m="http://schemas.openxmlformats.org/officeDocument/2006/math">
                    <m:r>
                      <a:rPr lang="en-GB" i="1" dirty="0" smtClean="0">
                        <a:latin typeface="Cambria Math" panose="02040503050406030204" pitchFamily="18" charset="0"/>
                      </a:rPr>
                      <m:t>𝑂</m:t>
                    </m:r>
                    <m:r>
                      <a:rPr lang="en-GB" i="1" dirty="0" smtClean="0">
                        <a:latin typeface="Cambria Math" panose="02040503050406030204" pitchFamily="18" charset="0"/>
                      </a:rPr>
                      <m:t>(1)</m:t>
                    </m:r>
                  </m:oMath>
                </a14:m>
                <a:r>
                  <a:rPr lang="en-GB" dirty="0"/>
                  <a:t>, </a:t>
                </a:r>
                <a:r>
                  <a:rPr lang="uk-UA" dirty="0"/>
                  <a:t>доки в стеку </a:t>
                </a:r>
                <a14:m>
                  <m:oMath xmlns:m="http://schemas.openxmlformats.org/officeDocument/2006/math">
                    <m:r>
                      <a:rPr lang="en-US" i="1" dirty="0" smtClean="0">
                        <a:latin typeface="Cambria Math" panose="02040503050406030204" pitchFamily="18" charset="0"/>
                      </a:rPr>
                      <m:t>𝐿𝑒𝑓𝑡</m:t>
                    </m:r>
                    <m:r>
                      <a:rPr lang="en-US" i="1" dirty="0" smtClean="0">
                        <a:latin typeface="Cambria Math" panose="02040503050406030204" pitchFamily="18" charset="0"/>
                      </a:rPr>
                      <m:t> </m:t>
                    </m:r>
                  </m:oMath>
                </a14:m>
                <a:r>
                  <a:rPr lang="uk-UA" dirty="0"/>
                  <a:t>не виявиться більше елементів, ніж у </a:t>
                </a:r>
                <a:r>
                  <a:rPr lang="en-US" dirty="0"/>
                  <a:t>Right:</a:t>
                </a:r>
                <a:r>
                  <a:rPr lang="uk-UA" dirty="0"/>
                  <a:t> тоді за </a:t>
                </a:r>
                <a14:m>
                  <m:oMath xmlns:m="http://schemas.openxmlformats.org/officeDocument/2006/math">
                    <m:r>
                      <a:rPr lang="en-GB" i="1" dirty="0">
                        <a:latin typeface="Cambria Math" panose="02040503050406030204" pitchFamily="18" charset="0"/>
                      </a:rPr>
                      <m:t>𝑛</m:t>
                    </m:r>
                    <m:r>
                      <a:rPr lang="en-GB" i="1" dirty="0">
                        <a:latin typeface="Cambria Math" panose="02040503050406030204" pitchFamily="18" charset="0"/>
                      </a:rPr>
                      <m:t>=</m:t>
                    </m:r>
                    <m:r>
                      <a:rPr lang="en-GB" b="0" i="1" dirty="0" smtClean="0">
                        <a:latin typeface="Cambria Math" panose="02040503050406030204" pitchFamily="18" charset="0"/>
                      </a:rPr>
                      <m:t>𝑅𝑖𝑔h𝑡</m:t>
                    </m:r>
                    <m:r>
                      <a:rPr lang="en-GB" i="1" dirty="0" err="1">
                        <a:latin typeface="Cambria Math" panose="02040503050406030204" pitchFamily="18" charset="0"/>
                      </a:rPr>
                      <m:t>.</m:t>
                    </m:r>
                    <m:r>
                      <a:rPr lang="en-GB" i="1" dirty="0" err="1">
                        <a:latin typeface="Cambria Math" panose="02040503050406030204" pitchFamily="18" charset="0"/>
                      </a:rPr>
                      <m:t>𝑠𝑖𝑧𝑒</m:t>
                    </m:r>
                  </m:oMath>
                </a14:m>
                <a:r>
                  <a:rPr lang="en-GB" dirty="0"/>
                  <a:t> </a:t>
                </a:r>
                <a:r>
                  <a:rPr lang="uk-UA" dirty="0"/>
                  <a:t>операцій </a:t>
                </a:r>
                <a14:m>
                  <m:oMath xmlns:m="http://schemas.openxmlformats.org/officeDocument/2006/math">
                    <m:r>
                      <a:rPr lang="en-GB" i="1" dirty="0" smtClean="0">
                        <a:latin typeface="Cambria Math" panose="02040503050406030204" pitchFamily="18" charset="0"/>
                      </a:rPr>
                      <m:t>𝑝𝑜𝑝</m:t>
                    </m:r>
                    <m:r>
                      <a:rPr lang="en-GB" i="1" dirty="0" smtClean="0">
                        <a:latin typeface="Cambria Math" panose="02040503050406030204" pitchFamily="18" charset="0"/>
                      </a:rPr>
                      <m:t>() </m:t>
                    </m:r>
                  </m:oMath>
                </a14:m>
                <a:r>
                  <a:rPr lang="uk-UA" dirty="0"/>
                  <a:t>ми не зможемо «перевернути» стек </a:t>
                </a:r>
                <a14:m>
                  <m:oMath xmlns:m="http://schemas.openxmlformats.org/officeDocument/2006/math">
                    <m:r>
                      <a:rPr lang="en-US" i="1" dirty="0" smtClean="0">
                        <a:latin typeface="Cambria Math" panose="02040503050406030204" pitchFamily="18" charset="0"/>
                      </a:rPr>
                      <m:t>𝐿𝑒𝑓𝑡</m:t>
                    </m:r>
                  </m:oMath>
                </a14:m>
                <a:r>
                  <a:rPr lang="uk-UA" dirty="0"/>
                  <a:t>, щоб брати елементи з нього. Для цього при досягненні </a:t>
                </a:r>
                <a:r>
                  <a:rPr lang="uk-UA" dirty="0" err="1"/>
                  <a:t>стеком</a:t>
                </a:r>
                <a:r>
                  <a:rPr lang="uk-UA" dirty="0"/>
                  <a:t> </a:t>
                </a:r>
                <a14:m>
                  <m:oMath xmlns:m="http://schemas.openxmlformats.org/officeDocument/2006/math">
                    <m:r>
                      <a:rPr lang="en-US" i="1" dirty="0" smtClean="0">
                        <a:latin typeface="Cambria Math" panose="02040503050406030204" pitchFamily="18" charset="0"/>
                      </a:rPr>
                      <m:t>𝐿𝑒𝑓𝑡</m:t>
                    </m:r>
                  </m:oMath>
                </a14:m>
                <a:r>
                  <a:rPr lang="en-US" dirty="0"/>
                  <a:t> </a:t>
                </a:r>
                <a:r>
                  <a:rPr lang="uk-UA" dirty="0"/>
                  <a:t>більшої кількості елементів, ніж у </a:t>
                </a:r>
                <a14:m>
                  <m:oMath xmlns:m="http://schemas.openxmlformats.org/officeDocument/2006/math">
                    <m:r>
                      <a:rPr lang="en-US" i="1" dirty="0" smtClean="0">
                        <a:latin typeface="Cambria Math" panose="02040503050406030204" pitchFamily="18" charset="0"/>
                      </a:rPr>
                      <m:t>𝑅𝑖𝑔h𝑡</m:t>
                    </m:r>
                  </m:oMath>
                </a14:m>
                <a:r>
                  <a:rPr lang="uk-UA" dirty="0"/>
                  <a:t> варто зразу ж при операції, що здійснила це перебільшення почати </a:t>
                </a:r>
                <a:r>
                  <a:rPr lang="uk-UA" dirty="0" err="1"/>
                  <a:t>перекопійовування</a:t>
                </a:r>
                <a:endParaRPr lang="en-US" dirty="0"/>
              </a:p>
              <a:p>
                <a:endParaRPr lang="uk-UA" dirty="0"/>
              </a:p>
            </p:txBody>
          </p:sp>
        </mc:Choice>
        <mc:Fallback>
          <p:sp>
            <p:nvSpPr>
              <p:cNvPr id="3" name="Місце для вмісту 2">
                <a:extLst>
                  <a:ext uri="{FF2B5EF4-FFF2-40B4-BE49-F238E27FC236}">
                    <a16:creationId xmlns:a16="http://schemas.microsoft.com/office/drawing/2014/main" id="{89DBCFFA-1416-4421-A475-7650A0535421}"/>
                  </a:ext>
                </a:extLst>
              </p:cNvPr>
              <p:cNvSpPr>
                <a:spLocks noGrp="1" noRot="1" noChangeAspect="1" noMove="1" noResize="1" noEditPoints="1" noAdjustHandles="1" noChangeArrowheads="1" noChangeShapeType="1" noTextEdit="1"/>
              </p:cNvSpPr>
              <p:nvPr>
                <p:ph idx="1"/>
              </p:nvPr>
            </p:nvSpPr>
            <p:spPr>
              <a:xfrm>
                <a:off x="4988658" y="1150076"/>
                <a:ext cx="6517543" cy="4557849"/>
              </a:xfrm>
              <a:blipFill>
                <a:blip r:embed="rId3"/>
                <a:stretch>
                  <a:fillRect l="-561" r="-748"/>
                </a:stretch>
              </a:blipFill>
            </p:spPr>
            <p:txBody>
              <a:bodyPr/>
              <a:lstStyle/>
              <a:p>
                <a:r>
                  <a:rPr lang="uk-UA">
                    <a:noFill/>
                  </a:rPr>
                  <a:t> </a:t>
                </a:r>
              </a:p>
            </p:txBody>
          </p:sp>
        </mc:Fallback>
      </mc:AlternateContent>
    </p:spTree>
    <p:extLst>
      <p:ext uri="{BB962C8B-B14F-4D97-AF65-F5344CB8AC3E}">
        <p14:creationId xmlns:p14="http://schemas.microsoft.com/office/powerpoint/2010/main" val="2565991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21AAA5C0-D7D8-432F-8F3E-3C076A804231}"/>
              </a:ext>
            </a:extLst>
          </p:cNvPr>
          <p:cNvSpPr>
            <a:spLocks noGrp="1"/>
          </p:cNvSpPr>
          <p:nvPr>
            <p:ph type="title"/>
          </p:nvPr>
        </p:nvSpPr>
        <p:spPr>
          <a:xfrm>
            <a:off x="685799" y="1150076"/>
            <a:ext cx="3659389" cy="4557849"/>
          </a:xfrm>
        </p:spPr>
        <p:txBody>
          <a:bodyPr>
            <a:normAutofit/>
          </a:bodyPr>
          <a:lstStyle/>
          <a:p>
            <a:pPr algn="r"/>
            <a:r>
              <a:rPr lang="uk-UA" dirty="0"/>
              <a:t>Суть структури. Четвертий стек</a:t>
            </a:r>
            <a:endParaRPr lang="uk-UA"/>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 name="Місце для вмісту 2">
                <a:extLst>
                  <a:ext uri="{FF2B5EF4-FFF2-40B4-BE49-F238E27FC236}">
                    <a16:creationId xmlns:a16="http://schemas.microsoft.com/office/drawing/2014/main" id="{C578F04E-92FC-4C3A-813F-9F2DB2288707}"/>
                  </a:ext>
                </a:extLst>
              </p:cNvPr>
              <p:cNvSpPr>
                <a:spLocks noGrp="1"/>
              </p:cNvSpPr>
              <p:nvPr>
                <p:ph idx="1"/>
              </p:nvPr>
            </p:nvSpPr>
            <p:spPr>
              <a:xfrm>
                <a:off x="4988658" y="1150076"/>
                <a:ext cx="6517543" cy="4557849"/>
              </a:xfrm>
            </p:spPr>
            <p:txBody>
              <a:bodyPr>
                <a:normAutofit/>
              </a:bodyPr>
              <a:lstStyle/>
              <a:p>
                <a:r>
                  <a:rPr lang="uk-UA" dirty="0"/>
                  <a:t>Очевидно, що під час </a:t>
                </a:r>
                <a:r>
                  <a:rPr lang="uk-UA" dirty="0" err="1"/>
                  <a:t>перекопійовування</a:t>
                </a:r>
                <a:r>
                  <a:rPr lang="uk-UA" dirty="0"/>
                  <a:t> (а цей процес триває </a:t>
                </a:r>
                <a14:m>
                  <m:oMath xmlns:m="http://schemas.openxmlformats.org/officeDocument/2006/math">
                    <m:r>
                      <a:rPr lang="en-GB" i="1" dirty="0" smtClean="0">
                        <a:latin typeface="Cambria Math" panose="02040503050406030204" pitchFamily="18" charset="0"/>
                      </a:rPr>
                      <m:t>𝑛</m:t>
                    </m:r>
                  </m:oMath>
                </a14:m>
                <a:r>
                  <a:rPr lang="en-GB" dirty="0"/>
                  <a:t> </a:t>
                </a:r>
                <a:r>
                  <a:rPr lang="uk-UA" dirty="0"/>
                  <a:t>операцій </a:t>
                </a:r>
                <a14:m>
                  <m:oMath xmlns:m="http://schemas.openxmlformats.org/officeDocument/2006/math">
                    <m:r>
                      <a:rPr lang="en-US" i="1" dirty="0" smtClean="0">
                        <a:latin typeface="Cambria Math" panose="02040503050406030204" pitchFamily="18" charset="0"/>
                      </a:rPr>
                      <m:t>𝑝𝑢𝑠h</m:t>
                    </m:r>
                    <m:r>
                      <a:rPr lang="en-US" i="1" dirty="0" smtClean="0">
                        <a:latin typeface="Cambria Math" panose="02040503050406030204" pitchFamily="18" charset="0"/>
                      </a:rPr>
                      <m:t>()</m:t>
                    </m:r>
                  </m:oMath>
                </a14:m>
                <a:r>
                  <a:rPr lang="en-US" dirty="0"/>
                  <a:t> / </a:t>
                </a:r>
                <a14:m>
                  <m:oMath xmlns:m="http://schemas.openxmlformats.org/officeDocument/2006/math">
                    <m:r>
                      <a:rPr lang="en-US" i="1" dirty="0" smtClean="0">
                        <a:latin typeface="Cambria Math" panose="02040503050406030204" pitchFamily="18" charset="0"/>
                      </a:rPr>
                      <m:t>𝑝𝑜𝑝</m:t>
                    </m:r>
                    <m:r>
                      <a:rPr lang="en-US" i="1" dirty="0" smtClean="0">
                        <a:latin typeface="Cambria Math" panose="02040503050406030204" pitchFamily="18" charset="0"/>
                      </a:rPr>
                      <m:t>()</m:t>
                    </m:r>
                  </m:oMath>
                </a14:m>
                <a:r>
                  <a:rPr lang="en-US" dirty="0"/>
                  <a:t>, </a:t>
                </a:r>
                <a:r>
                  <a:rPr lang="uk-UA" dirty="0"/>
                  <a:t>враховуючи операцію з перебільшенням) стек </a:t>
                </a:r>
                <a14:m>
                  <m:oMath xmlns:m="http://schemas.openxmlformats.org/officeDocument/2006/math">
                    <m:r>
                      <a:rPr lang="en-US" i="1" dirty="0" smtClean="0">
                        <a:latin typeface="Cambria Math" panose="02040503050406030204" pitchFamily="18" charset="0"/>
                      </a:rPr>
                      <m:t>𝐿𝑒𝑓𝑡</m:t>
                    </m:r>
                  </m:oMath>
                </a14:m>
                <a:r>
                  <a:rPr lang="uk-UA" dirty="0"/>
                  <a:t> втратить структуру й не зможе приймати операції </a:t>
                </a:r>
                <a14:m>
                  <m:oMath xmlns:m="http://schemas.openxmlformats.org/officeDocument/2006/math">
                    <m:r>
                      <a:rPr lang="en-US" i="1" dirty="0" smtClean="0">
                        <a:latin typeface="Cambria Math" panose="02040503050406030204" pitchFamily="18" charset="0"/>
                      </a:rPr>
                      <m:t>𝑝𝑜𝑝</m:t>
                    </m:r>
                    <m:r>
                      <a:rPr lang="en-US" i="1" dirty="0" smtClean="0">
                        <a:latin typeface="Cambria Math" panose="02040503050406030204" pitchFamily="18" charset="0"/>
                      </a:rPr>
                      <m:t>()</m:t>
                    </m:r>
                  </m:oMath>
                </a14:m>
                <a:r>
                  <a:rPr lang="en-US" dirty="0"/>
                  <a:t>.</a:t>
                </a:r>
                <a:r>
                  <a:rPr lang="uk-UA" dirty="0"/>
                  <a:t> Для цього необхідний четвертий стек </a:t>
                </a:r>
                <a14:m>
                  <m:oMath xmlns:m="http://schemas.openxmlformats.org/officeDocument/2006/math">
                    <m:r>
                      <a:rPr lang="en-US" i="1" dirty="0" smtClean="0">
                        <a:latin typeface="Cambria Math" panose="02040503050406030204" pitchFamily="18" charset="0"/>
                      </a:rPr>
                      <m:t>𝐿𝑒𝑓𝑡𝑅𝑒𝑠𝑒𝑟𝑣𝑒</m:t>
                    </m:r>
                  </m:oMath>
                </a14:m>
                <a:r>
                  <a:rPr lang="uk-UA" dirty="0"/>
                  <a:t>, який і буде заповнюватися при копіюванні</a:t>
                </a:r>
                <a:endParaRPr lang="en-US" dirty="0"/>
              </a:p>
            </p:txBody>
          </p:sp>
        </mc:Choice>
        <mc:Fallback>
          <p:sp>
            <p:nvSpPr>
              <p:cNvPr id="3" name="Місце для вмісту 2">
                <a:extLst>
                  <a:ext uri="{FF2B5EF4-FFF2-40B4-BE49-F238E27FC236}">
                    <a16:creationId xmlns:a16="http://schemas.microsoft.com/office/drawing/2014/main" id="{C578F04E-92FC-4C3A-813F-9F2DB2288707}"/>
                  </a:ext>
                </a:extLst>
              </p:cNvPr>
              <p:cNvSpPr>
                <a:spLocks noGrp="1" noRot="1" noChangeAspect="1" noMove="1" noResize="1" noEditPoints="1" noAdjustHandles="1" noChangeArrowheads="1" noChangeShapeType="1" noTextEdit="1"/>
              </p:cNvSpPr>
              <p:nvPr>
                <p:ph idx="1"/>
              </p:nvPr>
            </p:nvSpPr>
            <p:spPr>
              <a:xfrm>
                <a:off x="4988658" y="1150076"/>
                <a:ext cx="6517543" cy="4557849"/>
              </a:xfrm>
              <a:blipFill>
                <a:blip r:embed="rId3"/>
                <a:stretch>
                  <a:fillRect l="-561" r="-93"/>
                </a:stretch>
              </a:blipFill>
            </p:spPr>
            <p:txBody>
              <a:bodyPr/>
              <a:lstStyle/>
              <a:p>
                <a:r>
                  <a:rPr lang="uk-UA">
                    <a:noFill/>
                  </a:rPr>
                  <a:t> </a:t>
                </a:r>
              </a:p>
            </p:txBody>
          </p:sp>
        </mc:Fallback>
      </mc:AlternateContent>
    </p:spTree>
    <p:extLst>
      <p:ext uri="{BB962C8B-B14F-4D97-AF65-F5344CB8AC3E}">
        <p14:creationId xmlns:p14="http://schemas.microsoft.com/office/powerpoint/2010/main" val="2805919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9E81266C-22D4-4AD1-88F9-6F17428DC3DA}"/>
              </a:ext>
            </a:extLst>
          </p:cNvPr>
          <p:cNvSpPr>
            <a:spLocks noGrp="1"/>
          </p:cNvSpPr>
          <p:nvPr>
            <p:ph type="title"/>
          </p:nvPr>
        </p:nvSpPr>
        <p:spPr>
          <a:xfrm>
            <a:off x="685799" y="1150076"/>
            <a:ext cx="3659389" cy="4557849"/>
          </a:xfrm>
        </p:spPr>
        <p:txBody>
          <a:bodyPr>
            <a:normAutofit/>
          </a:bodyPr>
          <a:lstStyle/>
          <a:p>
            <a:pPr algn="r"/>
            <a:r>
              <a:rPr lang="uk-UA" dirty="0"/>
              <a:t>Суть структури. П’ятий стек</a:t>
            </a:r>
            <a:endParaRPr lang="uk-UA"/>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 name="Місце для вмісту 2">
                <a:extLst>
                  <a:ext uri="{FF2B5EF4-FFF2-40B4-BE49-F238E27FC236}">
                    <a16:creationId xmlns:a16="http://schemas.microsoft.com/office/drawing/2014/main" id="{63F38357-0ECA-4DAF-9F1D-BC6BAADE5198}"/>
                  </a:ext>
                </a:extLst>
              </p:cNvPr>
              <p:cNvSpPr>
                <a:spLocks noGrp="1"/>
              </p:cNvSpPr>
              <p:nvPr>
                <p:ph idx="1"/>
              </p:nvPr>
            </p:nvSpPr>
            <p:spPr>
              <a:xfrm>
                <a:off x="4988658" y="1150076"/>
                <a:ext cx="6517543" cy="4557849"/>
              </a:xfrm>
            </p:spPr>
            <p:txBody>
              <a:bodyPr>
                <a:normAutofit lnSpcReduction="10000"/>
              </a:bodyPr>
              <a:lstStyle/>
              <a:p>
                <a:r>
                  <a:rPr lang="uk-UA" dirty="0"/>
                  <a:t>Після закінчення </a:t>
                </a:r>
                <a:r>
                  <a:rPr lang="uk-UA" dirty="0" err="1"/>
                  <a:t>перекопіювання</a:t>
                </a:r>
                <a:r>
                  <a:rPr lang="uk-UA" dirty="0"/>
                  <a:t> варто замінити стеки </a:t>
                </a:r>
                <a14:m>
                  <m:oMath xmlns:m="http://schemas.openxmlformats.org/officeDocument/2006/math">
                    <m:r>
                      <a:rPr lang="en-GB" i="1" dirty="0" smtClean="0">
                        <a:latin typeface="Cambria Math" panose="02040503050406030204" pitchFamily="18" charset="0"/>
                      </a:rPr>
                      <m:t>𝐿𝑒𝑓𝑡</m:t>
                    </m:r>
                  </m:oMath>
                </a14:m>
                <a:r>
                  <a:rPr lang="en-GB" dirty="0"/>
                  <a:t> </a:t>
                </a:r>
                <a:r>
                  <a:rPr lang="uk-UA" dirty="0"/>
                  <a:t>і </a:t>
                </a:r>
                <a14:m>
                  <m:oMath xmlns:m="http://schemas.openxmlformats.org/officeDocument/2006/math">
                    <m:r>
                      <a:rPr lang="en-US" i="1" dirty="0" smtClean="0">
                        <a:latin typeface="Cambria Math" panose="02040503050406030204" pitchFamily="18" charset="0"/>
                      </a:rPr>
                      <m:t>𝐿𝑒𝑓𝑡𝑅𝑒𝑠𝑒𝑟𝑣𝑒</m:t>
                    </m:r>
                  </m:oMath>
                </a14:m>
                <a:endParaRPr lang="en-US" dirty="0"/>
              </a:p>
              <a:p>
                <a:r>
                  <a:rPr lang="uk-UA" dirty="0"/>
                  <a:t>Замінити стеки </a:t>
                </a:r>
                <a14:m>
                  <m:oMath xmlns:m="http://schemas.openxmlformats.org/officeDocument/2006/math">
                    <m:r>
                      <a:rPr lang="en-US" i="1" dirty="0" smtClean="0">
                        <a:latin typeface="Cambria Math" panose="02040503050406030204" pitchFamily="18" charset="0"/>
                      </a:rPr>
                      <m:t>𝑀𝑒𝑑𝑖𝑎𝑡𝑒</m:t>
                    </m:r>
                  </m:oMath>
                </a14:m>
                <a:r>
                  <a:rPr lang="en-US" dirty="0"/>
                  <a:t> </a:t>
                </a:r>
                <a:r>
                  <a:rPr lang="uk-UA" dirty="0"/>
                  <a:t>і </a:t>
                </a:r>
                <a14:m>
                  <m:oMath xmlns:m="http://schemas.openxmlformats.org/officeDocument/2006/math">
                    <m:r>
                      <a:rPr lang="en-US" i="1" dirty="0" smtClean="0">
                        <a:latin typeface="Cambria Math" panose="02040503050406030204" pitchFamily="18" charset="0"/>
                      </a:rPr>
                      <m:t>𝑅𝑖𝑔h𝑡</m:t>
                    </m:r>
                  </m:oMath>
                </a14:m>
                <a:r>
                  <a:rPr lang="uk-UA" dirty="0"/>
                  <a:t> просто так не вдасться, бо </a:t>
                </a:r>
                <a14:m>
                  <m:oMath xmlns:m="http://schemas.openxmlformats.org/officeDocument/2006/math">
                    <m:r>
                      <a:rPr lang="en-US" i="1" dirty="0" smtClean="0">
                        <a:latin typeface="Cambria Math" panose="02040503050406030204" pitchFamily="18" charset="0"/>
                      </a:rPr>
                      <m:t>𝑅𝑖𝑔h𝑡</m:t>
                    </m:r>
                  </m:oMath>
                </a14:m>
                <a:r>
                  <a:rPr lang="en-US" dirty="0"/>
                  <a:t> </a:t>
                </a:r>
                <a:r>
                  <a:rPr lang="uk-UA" dirty="0"/>
                  <a:t>міг і не опустіти під час </a:t>
                </a:r>
                <a:r>
                  <a:rPr lang="uk-UA" dirty="0" err="1"/>
                  <a:t>перекопіюванння</a:t>
                </a:r>
                <a:r>
                  <a:rPr lang="uk-UA" dirty="0"/>
                  <a:t>. Для цього логіка дещо змінюється: в стек </a:t>
                </a:r>
                <a14:m>
                  <m:oMath xmlns:m="http://schemas.openxmlformats.org/officeDocument/2006/math">
                    <m:r>
                      <a:rPr lang="en-US" i="1" dirty="0" smtClean="0">
                        <a:latin typeface="Cambria Math" panose="02040503050406030204" pitchFamily="18" charset="0"/>
                      </a:rPr>
                      <m:t>𝑀𝑒𝑑𝑖𝑎𝑡𝑒</m:t>
                    </m:r>
                  </m:oMath>
                </a14:m>
                <a:r>
                  <a:rPr lang="en-US" dirty="0"/>
                  <a:t> </a:t>
                </a:r>
                <a:r>
                  <a:rPr lang="uk-UA" dirty="0"/>
                  <a:t>перекидаються елементи стеку </a:t>
                </a:r>
                <a14:m>
                  <m:oMath xmlns:m="http://schemas.openxmlformats.org/officeDocument/2006/math">
                    <m:r>
                      <a:rPr lang="en-GB" i="1" dirty="0" smtClean="0">
                        <a:latin typeface="Cambria Math" panose="02040503050406030204" pitchFamily="18" charset="0"/>
                      </a:rPr>
                      <m:t>𝑅𝑖𝑔h𝑡</m:t>
                    </m:r>
                  </m:oMath>
                </a14:m>
                <a:r>
                  <a:rPr lang="en-GB" dirty="0"/>
                  <a:t>, </a:t>
                </a:r>
                <a:r>
                  <a:rPr lang="uk-UA" dirty="0"/>
                  <a:t>тоді </a:t>
                </a:r>
                <a14:m>
                  <m:oMath xmlns:m="http://schemas.openxmlformats.org/officeDocument/2006/math">
                    <m:r>
                      <a:rPr lang="en-GB" i="1" dirty="0" smtClean="0">
                        <a:latin typeface="Cambria Math" panose="02040503050406030204" pitchFamily="18" charset="0"/>
                      </a:rPr>
                      <m:t>𝐿𝑒𝑓𝑡</m:t>
                    </m:r>
                  </m:oMath>
                </a14:m>
                <a:r>
                  <a:rPr lang="en-GB" dirty="0"/>
                  <a:t> </a:t>
                </a:r>
                <a:r>
                  <a:rPr lang="uk-UA" dirty="0"/>
                  <a:t>копіюється в </a:t>
                </a:r>
                <a14:m>
                  <m:oMath xmlns:m="http://schemas.openxmlformats.org/officeDocument/2006/math">
                    <m:r>
                      <a:rPr lang="en-GB" i="1" dirty="0" smtClean="0">
                        <a:latin typeface="Cambria Math" panose="02040503050406030204" pitchFamily="18" charset="0"/>
                      </a:rPr>
                      <m:t>𝑅𝑖𝑔h𝑡</m:t>
                    </m:r>
                  </m:oMath>
                </a14:m>
                <a:r>
                  <a:rPr lang="uk-UA" dirty="0"/>
                  <a:t>, потім </a:t>
                </a:r>
                <a14:m>
                  <m:oMath xmlns:m="http://schemas.openxmlformats.org/officeDocument/2006/math">
                    <m:r>
                      <a:rPr lang="en-GB" i="1" dirty="0" smtClean="0">
                        <a:latin typeface="Cambria Math" panose="02040503050406030204" pitchFamily="18" charset="0"/>
                      </a:rPr>
                      <m:t>𝑀𝑒𝑑𝑖𝑎𝑡𝑒</m:t>
                    </m:r>
                  </m:oMath>
                </a14:m>
                <a:r>
                  <a:rPr lang="en-GB" dirty="0"/>
                  <a:t> </a:t>
                </a:r>
                <a:r>
                  <a:rPr lang="uk-UA" dirty="0"/>
                  <a:t>віддає елементи назад стеку </a:t>
                </a:r>
                <a14:m>
                  <m:oMath xmlns:m="http://schemas.openxmlformats.org/officeDocument/2006/math">
                    <m:r>
                      <a:rPr lang="en-US" i="1" dirty="0" smtClean="0">
                        <a:latin typeface="Cambria Math" panose="02040503050406030204" pitchFamily="18" charset="0"/>
                      </a:rPr>
                      <m:t>𝑅𝑖𝑔h𝑡</m:t>
                    </m:r>
                  </m:oMath>
                </a14:m>
                <a:r>
                  <a:rPr lang="uk-UA" dirty="0"/>
                  <a:t>, який цим фактом </a:t>
                </a:r>
                <a:r>
                  <a:rPr lang="uk-UA" dirty="0" err="1"/>
                  <a:t>осереджує</a:t>
                </a:r>
                <a:r>
                  <a:rPr lang="uk-UA" dirty="0"/>
                  <a:t> і ліву і праву частини черги</a:t>
                </a:r>
              </a:p>
              <a:p>
                <a:r>
                  <a:rPr lang="uk-UA" dirty="0"/>
                  <a:t>Очевидно, що тепер під час </a:t>
                </a:r>
                <a:r>
                  <a:rPr lang="uk-UA" dirty="0" err="1"/>
                  <a:t>перекопіювання</a:t>
                </a:r>
                <a:r>
                  <a:rPr lang="uk-UA" dirty="0"/>
                  <a:t> стек </a:t>
                </a:r>
                <a:r>
                  <a:rPr lang="en-US" dirty="0"/>
                  <a:t>Right</a:t>
                </a:r>
                <a:r>
                  <a:rPr lang="uk-UA" dirty="0"/>
                  <a:t> зайнятий, але черга має повертати результат на </a:t>
                </a:r>
                <a14:m>
                  <m:oMath xmlns:m="http://schemas.openxmlformats.org/officeDocument/2006/math">
                    <m:r>
                      <a:rPr lang="en-US" i="1" dirty="0" smtClean="0">
                        <a:latin typeface="Cambria Math" panose="02040503050406030204" pitchFamily="18" charset="0"/>
                      </a:rPr>
                      <m:t>𝑝𝑜𝑝</m:t>
                    </m:r>
                    <m:r>
                      <a:rPr lang="en-US" i="1" dirty="0" smtClean="0">
                        <a:latin typeface="Cambria Math" panose="02040503050406030204" pitchFamily="18" charset="0"/>
                      </a:rPr>
                      <m:t>()</m:t>
                    </m:r>
                  </m:oMath>
                </a14:m>
                <a:r>
                  <a:rPr lang="en-US" dirty="0"/>
                  <a:t>. </a:t>
                </a:r>
                <a:r>
                  <a:rPr lang="uk-UA" dirty="0"/>
                  <a:t>Для них під час копіювання буде слугувати п’ятий стек </a:t>
                </a:r>
                <a14:m>
                  <m:oMath xmlns:m="http://schemas.openxmlformats.org/officeDocument/2006/math">
                    <m:r>
                      <a:rPr lang="en-US" i="1" dirty="0" smtClean="0">
                        <a:latin typeface="Cambria Math" panose="02040503050406030204" pitchFamily="18" charset="0"/>
                      </a:rPr>
                      <m:t>𝑅𝑖𝑔h𝑡𝐶𝑜𝑝𝑦</m:t>
                    </m:r>
                  </m:oMath>
                </a14:m>
                <a:r>
                  <a:rPr lang="en-US" dirty="0"/>
                  <a:t>, </a:t>
                </a:r>
                <a:r>
                  <a:rPr lang="uk-UA" dirty="0"/>
                  <a:t>який при наповненні стеку </a:t>
                </a:r>
                <a:r>
                  <a:rPr lang="en-US" dirty="0"/>
                  <a:t>Right</a:t>
                </a:r>
                <a:r>
                  <a:rPr lang="uk-UA" dirty="0"/>
                  <a:t> буде наповнюватися цими ж елементами. Тоді на початок копіювання він матиме </a:t>
                </a:r>
                <a14:m>
                  <m:oMath xmlns:m="http://schemas.openxmlformats.org/officeDocument/2006/math">
                    <m:r>
                      <a:rPr lang="en-US" i="1" dirty="0" smtClean="0">
                        <a:latin typeface="Cambria Math" panose="02040503050406030204" pitchFamily="18" charset="0"/>
                      </a:rPr>
                      <m:t>𝑛</m:t>
                    </m:r>
                  </m:oMath>
                </a14:m>
                <a:r>
                  <a:rPr lang="en-US" dirty="0"/>
                  <a:t> </a:t>
                </a:r>
                <a:r>
                  <a:rPr lang="uk-UA" dirty="0"/>
                  <a:t>елементів для операції </a:t>
                </a:r>
                <a14:m>
                  <m:oMath xmlns:m="http://schemas.openxmlformats.org/officeDocument/2006/math">
                    <m:r>
                      <a:rPr lang="en-US" i="1" dirty="0" smtClean="0">
                        <a:latin typeface="Cambria Math" panose="02040503050406030204" pitchFamily="18" charset="0"/>
                      </a:rPr>
                      <m:t>𝑝𝑜𝑝</m:t>
                    </m:r>
                    <m:r>
                      <a:rPr lang="en-US" i="1" dirty="0" smtClean="0">
                        <a:latin typeface="Cambria Math" panose="02040503050406030204" pitchFamily="18" charset="0"/>
                      </a:rPr>
                      <m:t>()</m:t>
                    </m:r>
                  </m:oMath>
                </a14:m>
                <a:r>
                  <a:rPr lang="en-US" dirty="0"/>
                  <a:t>, </a:t>
                </a:r>
                <a:r>
                  <a:rPr lang="uk-UA" dirty="0"/>
                  <a:t>що достатньо для здійснення копіювання, роблячи по мінімум три додаткових дії.</a:t>
                </a:r>
              </a:p>
            </p:txBody>
          </p:sp>
        </mc:Choice>
        <mc:Fallback>
          <p:sp>
            <p:nvSpPr>
              <p:cNvPr id="3" name="Місце для вмісту 2">
                <a:extLst>
                  <a:ext uri="{FF2B5EF4-FFF2-40B4-BE49-F238E27FC236}">
                    <a16:creationId xmlns:a16="http://schemas.microsoft.com/office/drawing/2014/main" id="{63F38357-0ECA-4DAF-9F1D-BC6BAADE5198}"/>
                  </a:ext>
                </a:extLst>
              </p:cNvPr>
              <p:cNvSpPr>
                <a:spLocks noGrp="1" noRot="1" noChangeAspect="1" noMove="1" noResize="1" noEditPoints="1" noAdjustHandles="1" noChangeArrowheads="1" noChangeShapeType="1" noTextEdit="1"/>
              </p:cNvSpPr>
              <p:nvPr>
                <p:ph idx="1"/>
              </p:nvPr>
            </p:nvSpPr>
            <p:spPr>
              <a:xfrm>
                <a:off x="4988658" y="1150076"/>
                <a:ext cx="6517543" cy="4557849"/>
              </a:xfrm>
              <a:blipFill>
                <a:blip r:embed="rId3"/>
                <a:stretch>
                  <a:fillRect l="-561" r="-841"/>
                </a:stretch>
              </a:blipFill>
            </p:spPr>
            <p:txBody>
              <a:bodyPr/>
              <a:lstStyle/>
              <a:p>
                <a:r>
                  <a:rPr lang="uk-UA">
                    <a:noFill/>
                  </a:rPr>
                  <a:t> </a:t>
                </a:r>
              </a:p>
            </p:txBody>
          </p:sp>
        </mc:Fallback>
      </mc:AlternateContent>
    </p:spTree>
    <p:extLst>
      <p:ext uri="{BB962C8B-B14F-4D97-AF65-F5344CB8AC3E}">
        <p14:creationId xmlns:p14="http://schemas.microsoft.com/office/powerpoint/2010/main" val="3143651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CF26FF5A-75BD-4201-B4E3-292CA279CCDF}"/>
              </a:ext>
            </a:extLst>
          </p:cNvPr>
          <p:cNvSpPr>
            <a:spLocks noGrp="1"/>
          </p:cNvSpPr>
          <p:nvPr>
            <p:ph type="title"/>
          </p:nvPr>
        </p:nvSpPr>
        <p:spPr>
          <a:xfrm>
            <a:off x="685799" y="1150076"/>
            <a:ext cx="3659389" cy="4557849"/>
          </a:xfrm>
        </p:spPr>
        <p:txBody>
          <a:bodyPr>
            <a:normAutofit/>
          </a:bodyPr>
          <a:lstStyle/>
          <a:p>
            <a:pPr algn="r"/>
            <a:r>
              <a:rPr lang="uk-UA" dirty="0"/>
              <a:t>Суть структури. Шостий стек</a:t>
            </a:r>
            <a:endParaRPr lang="uk-UA"/>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 name="Місце для вмісту 2">
                <a:extLst>
                  <a:ext uri="{FF2B5EF4-FFF2-40B4-BE49-F238E27FC236}">
                    <a16:creationId xmlns:a16="http://schemas.microsoft.com/office/drawing/2014/main" id="{ACEE2127-AB1C-43A6-9028-0BB0497B512A}"/>
                  </a:ext>
                </a:extLst>
              </p:cNvPr>
              <p:cNvSpPr>
                <a:spLocks noGrp="1"/>
              </p:cNvSpPr>
              <p:nvPr>
                <p:ph idx="1"/>
              </p:nvPr>
            </p:nvSpPr>
            <p:spPr>
              <a:xfrm>
                <a:off x="4988658" y="1150076"/>
                <a:ext cx="6517543" cy="4557849"/>
              </a:xfrm>
            </p:spPr>
            <p:txBody>
              <a:bodyPr>
                <a:normAutofit/>
              </a:bodyPr>
              <a:lstStyle/>
              <a:p>
                <a:r>
                  <a:rPr lang="uk-UA" dirty="0"/>
                  <a:t>Залишився недолік при дублюванні масиву </a:t>
                </a:r>
                <a14:m>
                  <m:oMath xmlns:m="http://schemas.openxmlformats.org/officeDocument/2006/math">
                    <m:r>
                      <a:rPr lang="en-US" i="1" dirty="0" smtClean="0">
                        <a:latin typeface="Cambria Math" panose="02040503050406030204" pitchFamily="18" charset="0"/>
                      </a:rPr>
                      <m:t>𝑅𝑖𝑔h𝑡</m:t>
                    </m:r>
                  </m:oMath>
                </a14:m>
                <a:r>
                  <a:rPr lang="en-US" dirty="0"/>
                  <a:t> </a:t>
                </a:r>
                <a:r>
                  <a:rPr lang="uk-UA" dirty="0"/>
                  <a:t>у </a:t>
                </a:r>
                <a14:m>
                  <m:oMath xmlns:m="http://schemas.openxmlformats.org/officeDocument/2006/math">
                    <m:r>
                      <a:rPr lang="en-US" i="1" dirty="0" smtClean="0">
                        <a:latin typeface="Cambria Math" panose="02040503050406030204" pitchFamily="18" charset="0"/>
                      </a:rPr>
                      <m:t>𝑅𝑖𝑔h𝑡𝐶𝑜𝑝𝑦</m:t>
                    </m:r>
                  </m:oMath>
                </a14:m>
                <a:r>
                  <a:rPr lang="en-US" dirty="0"/>
                  <a:t> (</a:t>
                </a:r>
                <a:r>
                  <a:rPr lang="uk-UA" dirty="0"/>
                  <a:t>при одночасному наповненні однаковими елементами), коли масив </a:t>
                </a:r>
                <a14:m>
                  <m:oMath xmlns:m="http://schemas.openxmlformats.org/officeDocument/2006/math">
                    <m:r>
                      <a:rPr lang="en-US" i="1" dirty="0" smtClean="0">
                        <a:latin typeface="Cambria Math" panose="02040503050406030204" pitchFamily="18" charset="0"/>
                      </a:rPr>
                      <m:t>𝑅𝑖𝑔h𝑡</m:t>
                    </m:r>
                  </m:oMath>
                </a14:m>
                <a:r>
                  <a:rPr lang="uk-UA" dirty="0"/>
                  <a:t>,</a:t>
                </a:r>
                <a:r>
                  <a:rPr lang="en-US" dirty="0"/>
                  <a:t> </a:t>
                </a:r>
                <a:r>
                  <a:rPr lang="uk-UA" dirty="0"/>
                  <a:t>приймаючи елементи від </a:t>
                </a:r>
                <a14:m>
                  <m:oMath xmlns:m="http://schemas.openxmlformats.org/officeDocument/2006/math">
                    <m:r>
                      <a:rPr lang="en-GB" i="1" dirty="0" smtClean="0">
                        <a:latin typeface="Cambria Math" panose="02040503050406030204" pitchFamily="18" charset="0"/>
                      </a:rPr>
                      <m:t>𝐿𝑒𝑓𝑡</m:t>
                    </m:r>
                  </m:oMath>
                </a14:m>
                <a:r>
                  <a:rPr lang="uk-UA" dirty="0"/>
                  <a:t> або </a:t>
                </a:r>
                <a14:m>
                  <m:oMath xmlns:m="http://schemas.openxmlformats.org/officeDocument/2006/math">
                    <m:r>
                      <a:rPr lang="en-US" i="1" dirty="0" smtClean="0">
                        <a:latin typeface="Cambria Math" panose="02040503050406030204" pitchFamily="18" charset="0"/>
                      </a:rPr>
                      <m:t>𝑀𝑒𝑑𝑖𝑎𝑡𝑒</m:t>
                    </m:r>
                  </m:oMath>
                </a14:m>
                <a:r>
                  <a:rPr lang="en-US" dirty="0"/>
                  <a:t> </a:t>
                </a:r>
                <a:r>
                  <a:rPr lang="uk-UA" dirty="0"/>
                  <a:t>не надає змогу приймати елементи стеку </a:t>
                </a:r>
                <a14:m>
                  <m:oMath xmlns:m="http://schemas.openxmlformats.org/officeDocument/2006/math">
                    <m:r>
                      <a:rPr lang="en-US" i="1" dirty="0" smtClean="0">
                        <a:latin typeface="Cambria Math" panose="02040503050406030204" pitchFamily="18" charset="0"/>
                      </a:rPr>
                      <m:t>𝑅𝑖𝑔h𝑡𝐶𝑜𝑝𝑦</m:t>
                    </m:r>
                  </m:oMath>
                </a14:m>
                <a:r>
                  <a:rPr lang="uk-UA" dirty="0"/>
                  <a:t>, адже</a:t>
                </a:r>
                <a:r>
                  <a:rPr lang="en-US" dirty="0"/>
                  <a:t> Right </a:t>
                </a:r>
                <a:r>
                  <a:rPr lang="uk-UA" dirty="0"/>
                  <a:t>наповнюється під час </a:t>
                </a:r>
                <a:r>
                  <a:rPr lang="uk-UA" dirty="0" err="1"/>
                  <a:t>перекопійовування</a:t>
                </a:r>
                <a:r>
                  <a:rPr lang="uk-UA" dirty="0"/>
                  <a:t>, а під час нього </a:t>
                </a:r>
                <a14:m>
                  <m:oMath xmlns:m="http://schemas.openxmlformats.org/officeDocument/2006/math">
                    <m:r>
                      <a:rPr lang="en-US" i="1" dirty="0" smtClean="0">
                        <a:latin typeface="Cambria Math" panose="02040503050406030204" pitchFamily="18" charset="0"/>
                      </a:rPr>
                      <m:t>𝑅𝑖𝑔h𝑡𝐶𝑜𝑝𝑦</m:t>
                    </m:r>
                  </m:oMath>
                </a14:m>
                <a:r>
                  <a:rPr lang="en-US" dirty="0"/>
                  <a:t> </a:t>
                </a:r>
                <a:r>
                  <a:rPr lang="uk-UA" dirty="0"/>
                  <a:t>виділений на операції </a:t>
                </a:r>
                <a14:m>
                  <m:oMath xmlns:m="http://schemas.openxmlformats.org/officeDocument/2006/math">
                    <m:r>
                      <a:rPr lang="en-US" i="1" dirty="0" smtClean="0">
                        <a:latin typeface="Cambria Math" panose="02040503050406030204" pitchFamily="18" charset="0"/>
                      </a:rPr>
                      <m:t>𝑝𝑜𝑝</m:t>
                    </m:r>
                    <m:r>
                      <a:rPr lang="en-US" i="1" dirty="0" smtClean="0">
                        <a:latin typeface="Cambria Math" panose="02040503050406030204" pitchFamily="18" charset="0"/>
                      </a:rPr>
                      <m:t>()</m:t>
                    </m:r>
                  </m:oMath>
                </a14:m>
                <a:r>
                  <a:rPr lang="en-US" dirty="0"/>
                  <a:t>.</a:t>
                </a:r>
                <a:endParaRPr lang="uk-UA" dirty="0"/>
              </a:p>
              <a:p>
                <a:r>
                  <a:rPr lang="uk-UA" dirty="0"/>
                  <a:t>Для вирішення проблеми варто завести новий стек </a:t>
                </a:r>
                <a14:m>
                  <m:oMath xmlns:m="http://schemas.openxmlformats.org/officeDocument/2006/math">
                    <m:r>
                      <a:rPr lang="en-GB" i="1" dirty="0" smtClean="0">
                        <a:latin typeface="Cambria Math" panose="02040503050406030204" pitchFamily="18" charset="0"/>
                      </a:rPr>
                      <m:t>𝑅𝑖𝑔h𝑡𝐶𝑜𝑝𝑦𝑅𝑒𝑠𝑒𝑟𝑣𝑒</m:t>
                    </m:r>
                  </m:oMath>
                </a14:m>
                <a:r>
                  <a:rPr lang="en-GB" dirty="0"/>
                  <a:t>, </a:t>
                </a:r>
                <a:r>
                  <a:rPr lang="uk-UA" dirty="0"/>
                  <a:t>який буде заповнюватися замість </a:t>
                </a:r>
                <a14:m>
                  <m:oMath xmlns:m="http://schemas.openxmlformats.org/officeDocument/2006/math">
                    <m:r>
                      <a:rPr lang="en-US" i="1" dirty="0" smtClean="0">
                        <a:latin typeface="Cambria Math" panose="02040503050406030204" pitchFamily="18" charset="0"/>
                      </a:rPr>
                      <m:t>𝑅𝑖𝑔h𝑡𝐶𝑜𝑝𝑦</m:t>
                    </m:r>
                  </m:oMath>
                </a14:m>
                <a:r>
                  <a:rPr lang="uk-UA" dirty="0"/>
                  <a:t> під час </a:t>
                </a:r>
                <a:r>
                  <a:rPr lang="uk-UA" dirty="0" err="1"/>
                  <a:t>перекопійовування</a:t>
                </a:r>
                <a:r>
                  <a:rPr lang="uk-UA" dirty="0"/>
                  <a:t>.</a:t>
                </a:r>
              </a:p>
              <a:p>
                <a:r>
                  <a:rPr lang="uk-UA" dirty="0"/>
                  <a:t>При закінченні </a:t>
                </a:r>
                <a:r>
                  <a:rPr lang="uk-UA" dirty="0" err="1"/>
                  <a:t>перекопійовування</a:t>
                </a:r>
                <a:r>
                  <a:rPr lang="uk-UA" dirty="0"/>
                  <a:t> варто замінити стеки </a:t>
                </a:r>
                <a:r>
                  <a:rPr lang="en-US" dirty="0"/>
                  <a:t>Left </a:t>
                </a:r>
                <a:r>
                  <a:rPr lang="uk-UA" dirty="0"/>
                  <a:t>з </a:t>
                </a:r>
                <a14:m>
                  <m:oMath xmlns:m="http://schemas.openxmlformats.org/officeDocument/2006/math">
                    <m:r>
                      <a:rPr lang="en-US" i="1" dirty="0" smtClean="0">
                        <a:latin typeface="Cambria Math" panose="02040503050406030204" pitchFamily="18" charset="0"/>
                      </a:rPr>
                      <m:t>𝐿𝑒𝑓𝑡𝑅𝑒𝑠𝑒𝑟𝑣𝑒</m:t>
                    </m:r>
                  </m:oMath>
                </a14:m>
                <a:r>
                  <a:rPr lang="en-US" dirty="0"/>
                  <a:t> </a:t>
                </a:r>
                <a:r>
                  <a:rPr lang="uk-UA" dirty="0"/>
                  <a:t>та </a:t>
                </a:r>
                <a14:m>
                  <m:oMath xmlns:m="http://schemas.openxmlformats.org/officeDocument/2006/math">
                    <m:r>
                      <a:rPr lang="en-US" i="1" dirty="0" smtClean="0">
                        <a:latin typeface="Cambria Math" panose="02040503050406030204" pitchFamily="18" charset="0"/>
                      </a:rPr>
                      <m:t>𝑅𝑖𝑔h𝑡𝐶𝑜𝑝𝑦</m:t>
                    </m:r>
                  </m:oMath>
                </a14:m>
                <a:r>
                  <a:rPr lang="en-US" dirty="0"/>
                  <a:t> </a:t>
                </a:r>
                <a:r>
                  <a:rPr lang="uk-UA" dirty="0"/>
                  <a:t>з </a:t>
                </a:r>
                <a14:m>
                  <m:oMath xmlns:m="http://schemas.openxmlformats.org/officeDocument/2006/math">
                    <m:r>
                      <a:rPr lang="en-GB" i="1" dirty="0" smtClean="0">
                        <a:latin typeface="Cambria Math" panose="02040503050406030204" pitchFamily="18" charset="0"/>
                      </a:rPr>
                      <m:t>𝑅𝑖𝑔h𝑡𝐶𝑜𝑝𝑦𝑅𝑒𝑠𝑒𝑟𝑣𝑒</m:t>
                    </m:r>
                  </m:oMath>
                </a14:m>
                <a:endParaRPr lang="uk-UA" dirty="0"/>
              </a:p>
            </p:txBody>
          </p:sp>
        </mc:Choice>
        <mc:Fallback>
          <p:sp>
            <p:nvSpPr>
              <p:cNvPr id="3" name="Місце для вмісту 2">
                <a:extLst>
                  <a:ext uri="{FF2B5EF4-FFF2-40B4-BE49-F238E27FC236}">
                    <a16:creationId xmlns:a16="http://schemas.microsoft.com/office/drawing/2014/main" id="{ACEE2127-AB1C-43A6-9028-0BB0497B512A}"/>
                  </a:ext>
                </a:extLst>
              </p:cNvPr>
              <p:cNvSpPr>
                <a:spLocks noGrp="1" noRot="1" noChangeAspect="1" noMove="1" noResize="1" noEditPoints="1" noAdjustHandles="1" noChangeArrowheads="1" noChangeShapeType="1" noTextEdit="1"/>
              </p:cNvSpPr>
              <p:nvPr>
                <p:ph idx="1"/>
              </p:nvPr>
            </p:nvSpPr>
            <p:spPr>
              <a:xfrm>
                <a:off x="4988658" y="1150076"/>
                <a:ext cx="6517543" cy="4557849"/>
              </a:xfrm>
              <a:blipFill>
                <a:blip r:embed="rId3"/>
                <a:stretch>
                  <a:fillRect l="-561"/>
                </a:stretch>
              </a:blipFill>
            </p:spPr>
            <p:txBody>
              <a:bodyPr/>
              <a:lstStyle/>
              <a:p>
                <a:r>
                  <a:rPr lang="uk-UA">
                    <a:noFill/>
                  </a:rPr>
                  <a:t> </a:t>
                </a:r>
              </a:p>
            </p:txBody>
          </p:sp>
        </mc:Fallback>
      </mc:AlternateContent>
    </p:spTree>
    <p:extLst>
      <p:ext uri="{BB962C8B-B14F-4D97-AF65-F5344CB8AC3E}">
        <p14:creationId xmlns:p14="http://schemas.microsoft.com/office/powerpoint/2010/main" val="2860282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B092EC1-9F42-404C-9A31-388124ADA58D}"/>
              </a:ext>
            </a:extLst>
          </p:cNvPr>
          <p:cNvSpPr>
            <a:spLocks noGrp="1"/>
          </p:cNvSpPr>
          <p:nvPr>
            <p:ph type="title"/>
          </p:nvPr>
        </p:nvSpPr>
        <p:spPr>
          <a:xfrm>
            <a:off x="685801" y="609600"/>
            <a:ext cx="10131425" cy="1456267"/>
          </a:xfrm>
        </p:spPr>
        <p:txBody>
          <a:bodyPr>
            <a:normAutofit/>
          </a:bodyPr>
          <a:lstStyle/>
          <a:p>
            <a:r>
              <a:rPr lang="uk-UA"/>
              <a:t>Суть структури.</a:t>
            </a:r>
            <a:r>
              <a:rPr lang="en-US"/>
              <a:t> </a:t>
            </a:r>
            <a:r>
              <a:rPr lang="uk-UA"/>
              <a:t>Поточний результат</a:t>
            </a:r>
          </a:p>
        </p:txBody>
      </p:sp>
      <mc:AlternateContent xmlns:mc="http://schemas.openxmlformats.org/markup-compatibility/2006">
        <mc:Choice xmlns:a14="http://schemas.microsoft.com/office/drawing/2010/main" Requires="a14">
          <p:graphicFrame>
            <p:nvGraphicFramePr>
              <p:cNvPr id="14" name="Місце для вмісту 2">
                <a:extLst>
                  <a:ext uri="{FF2B5EF4-FFF2-40B4-BE49-F238E27FC236}">
                    <a16:creationId xmlns:a16="http://schemas.microsoft.com/office/drawing/2014/main" id="{42D09381-B262-40DF-9022-087FBE0CB3FF}"/>
                  </a:ext>
                </a:extLst>
              </p:cNvPr>
              <p:cNvGraphicFramePr>
                <a:graphicFrameLocks noGrp="1"/>
              </p:cNvGraphicFramePr>
              <p:nvPr>
                <p:ph idx="1"/>
                <p:extLst>
                  <p:ext uri="{D42A27DB-BD31-4B8C-83A1-F6EECF244321}">
                    <p14:modId xmlns:p14="http://schemas.microsoft.com/office/powerpoint/2010/main" val="1990979920"/>
                  </p:ext>
                </p:extLst>
              </p:nvPr>
            </p:nvGraphicFramePr>
            <p:xfrm>
              <a:off x="228600" y="2184400"/>
              <a:ext cx="11734800" cy="42545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p:graphicFrame>
            <p:nvGraphicFramePr>
              <p:cNvPr id="14" name="Місце для вмісту 2">
                <a:extLst>
                  <a:ext uri="{FF2B5EF4-FFF2-40B4-BE49-F238E27FC236}">
                    <a16:creationId xmlns:a16="http://schemas.microsoft.com/office/drawing/2014/main" id="{42D09381-B262-40DF-9022-087FBE0CB3FF}"/>
                  </a:ext>
                </a:extLst>
              </p:cNvPr>
              <p:cNvGraphicFramePr>
                <a:graphicFrameLocks noGrp="1"/>
              </p:cNvGraphicFramePr>
              <p:nvPr>
                <p:ph idx="1"/>
                <p:extLst>
                  <p:ext uri="{D42A27DB-BD31-4B8C-83A1-F6EECF244321}">
                    <p14:modId xmlns:p14="http://schemas.microsoft.com/office/powerpoint/2010/main" val="1990979920"/>
                  </p:ext>
                </p:extLst>
              </p:nvPr>
            </p:nvGraphicFramePr>
            <p:xfrm>
              <a:off x="228600" y="2184400"/>
              <a:ext cx="11734800" cy="4254500"/>
            </p:xfrm>
            <a:graphic>
              <a:graphicData uri="http://schemas.openxmlformats.org/drawingml/2006/diagram">
                <dgm:relIds xmlns:dgm="http://schemas.openxmlformats.org/drawingml/2006/diagram" xmlns:r="http://schemas.openxmlformats.org/officeDocument/2006/relationships" r:dm="rId8" r:lo="rId4" r:qs="rId5" r:cs="rId6"/>
              </a:graphicData>
            </a:graphic>
          </p:graphicFrame>
        </mc:Fallback>
      </mc:AlternateContent>
    </p:spTree>
    <p:extLst>
      <p:ext uri="{BB962C8B-B14F-4D97-AF65-F5344CB8AC3E}">
        <p14:creationId xmlns:p14="http://schemas.microsoft.com/office/powerpoint/2010/main" val="28907006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Небеса">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37</TotalTime>
  <Words>1580</Words>
  <Application>Microsoft Office PowerPoint</Application>
  <PresentationFormat>Широкий екран</PresentationFormat>
  <Paragraphs>84</Paragraphs>
  <Slides>17</Slides>
  <Notes>0</Notes>
  <HiddenSlides>0</HiddenSlides>
  <MMClips>0</MMClips>
  <ScaleCrop>false</ScaleCrop>
  <HeadingPairs>
    <vt:vector size="6" baseType="variant">
      <vt:variant>
        <vt:lpstr>Використані шрифти</vt:lpstr>
      </vt:variant>
      <vt:variant>
        <vt:i4>4</vt:i4>
      </vt:variant>
      <vt:variant>
        <vt:lpstr>Тема</vt:lpstr>
      </vt:variant>
      <vt:variant>
        <vt:i4>1</vt:i4>
      </vt:variant>
      <vt:variant>
        <vt:lpstr>Заголовки слайдів</vt:lpstr>
      </vt:variant>
      <vt:variant>
        <vt:i4>17</vt:i4>
      </vt:variant>
    </vt:vector>
  </HeadingPairs>
  <TitlesOfParts>
    <vt:vector size="22" baseType="lpstr">
      <vt:lpstr>Arial</vt:lpstr>
      <vt:lpstr>Calibri</vt:lpstr>
      <vt:lpstr>Calibri Light</vt:lpstr>
      <vt:lpstr>Cambria Math</vt:lpstr>
      <vt:lpstr>Небеса</vt:lpstr>
      <vt:lpstr>Черга За O(1) на шести стеках</vt:lpstr>
      <vt:lpstr>Призначення черги</vt:lpstr>
      <vt:lpstr>Призначення саме черги на шести стеках</vt:lpstr>
      <vt:lpstr>Суть структури. Основа</vt:lpstr>
      <vt:lpstr>Суть структури. Третій стек</vt:lpstr>
      <vt:lpstr>Суть структури. Четвертий стек</vt:lpstr>
      <vt:lpstr>Суть структури. П’ятий стек</vt:lpstr>
      <vt:lpstr>Суть структури. Шостий стек</vt:lpstr>
      <vt:lpstr>Суть структури. Поточний результат</vt:lpstr>
      <vt:lpstr>Взяття зразу трьох елементів при toCopy≤0</vt:lpstr>
      <vt:lpstr>Два режими роботи черги</vt:lpstr>
      <vt:lpstr>Процес перекопійовування</vt:lpstr>
      <vt:lpstr>Асимптотична складність функцій структури</vt:lpstr>
      <vt:lpstr>Практичні заміри</vt:lpstr>
      <vt:lpstr>Застосування у персистентній черзі</vt:lpstr>
      <vt:lpstr>Переваги та недоліки черги на шести стеках</vt:lpstr>
      <vt:lpstr>Аналіз джерел</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Черга За O(1) на шести стеках</dc:title>
  <dc:creator>Ярослав Гончар</dc:creator>
  <cp:lastModifiedBy>Ярослав Гончар</cp:lastModifiedBy>
  <cp:revision>3</cp:revision>
  <dcterms:created xsi:type="dcterms:W3CDTF">2019-01-26T10:04:29Z</dcterms:created>
  <dcterms:modified xsi:type="dcterms:W3CDTF">2019-01-26T10:42:10Z</dcterms:modified>
</cp:coreProperties>
</file>