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6" r:id="rId5"/>
    <p:sldId id="278" r:id="rId6"/>
    <p:sldId id="299" r:id="rId7"/>
    <p:sldId id="301" r:id="rId8"/>
    <p:sldId id="304" r:id="rId9"/>
    <p:sldId id="302" r:id="rId10"/>
    <p:sldId id="30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211C8-6CAA-96B5-BA5A-E9B603BE382D}" v="11" dt="2020-12-16T03:13:45.627"/>
    <p1510:client id="{13E334B4-C78A-41F2-8B87-91A4CF2DFF4F}" v="2" dt="2020-12-15T11:13:01.932"/>
    <p1510:client id="{1AB9CF44-2E88-A2BD-7744-609586DC2BC9}" v="13" dt="2020-12-15T07:24:36.236"/>
    <p1510:client id="{2700F79B-D0F9-7371-D7A4-65C81CF1CC8F}" v="742" dt="2020-12-15T12:29:03.190"/>
    <p1510:client id="{41C00B85-3AD7-A2BB-5346-D2C3B97AA59E}" v="14" dt="2020-12-14T09:47:36.928"/>
    <p1510:client id="{457AA23E-AA23-F782-94A4-7919FE472670}" v="216" dt="2020-12-15T09:12:21.224"/>
    <p1510:client id="{556FDB33-18A9-F500-F229-2C542B9A86A1}" v="308" dt="2020-12-15T02:31:20.196"/>
    <p1510:client id="{5D4E05CD-7600-40C0-9711-73C244A50FE8}" v="38" dt="2020-12-14T00:33:47.260"/>
    <p1510:client id="{6C798097-EF7A-1001-0B93-D19A513832C3}" v="80" dt="2020-12-14T00:07:44.014"/>
    <p1510:client id="{92BB2009-F5D6-5713-F326-328E563A26D5}" v="449" dt="2020-12-14T06:06:23.843"/>
    <p1510:client id="{935B3437-0497-146B-B10A-C31D55B18205}" v="1" dt="2020-12-13T14:48:20.515"/>
    <p1510:client id="{B28B0CA6-AE71-9C08-BAF8-505A2D25AF88}" v="222" dt="2020-12-15T04:09:47.055"/>
    <p1510:client id="{B5DC56DA-8080-3F06-25C6-CB7AD41A3C83}" v="888" dt="2020-12-15T08:53:15.235"/>
    <p1510:client id="{B87D2325-329E-5884-FFFE-27BE583C69BE}" v="4" dt="2020-12-14T11:53:06.071"/>
    <p1510:client id="{DB31D252-841E-4BD5-7586-712ACB704182}" v="650" dt="2020-12-14T10:15:40.728"/>
    <p1510:client id="{F1373B0A-DD46-2919-5FE8-797FA996D465}" v="24" dt="2020-12-15T05:49:50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vbn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vbn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12/14/2020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12/14/2020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12/14/2020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12/14/2020</a:t>
            </a:r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12/14/2020</a:t>
            </a:r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12/14/2020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12/14/2020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12/14/2020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12/14/2020</a:t>
            </a:r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12/14/2020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12/14/2020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by Ivy Tee Yee Wei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642" y="-65653"/>
            <a:ext cx="2956560" cy="1333500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965" y="-100131"/>
            <a:ext cx="4724030" cy="1340615"/>
          </a:xfrm>
        </p:spPr>
        <p:txBody>
          <a:bodyPr/>
          <a:lstStyle/>
          <a:p>
            <a:r>
              <a:rPr lang="en-US" dirty="0"/>
              <a:t>List of all posts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C291D297-0422-4EB8-BFFB-C282C9EA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4" y="1169522"/>
            <a:ext cx="4686706" cy="1707028"/>
          </a:xfrm>
          <a:prstGeom prst="rect">
            <a:avLst/>
          </a:prstGeom>
        </p:spPr>
      </p:pic>
      <p:pic>
        <p:nvPicPr>
          <p:cNvPr id="20" name="Picture 1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AC45B1-CAFA-4516-A6D0-F160CF21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21" y="2989978"/>
            <a:ext cx="4724809" cy="1691787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FC90FD00-F2FA-49F9-B8E4-4D3CB7179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74" y="4850916"/>
            <a:ext cx="4701947" cy="1821338"/>
          </a:xfrm>
          <a:prstGeom prst="rect">
            <a:avLst/>
          </a:prstGeom>
        </p:spPr>
      </p:pic>
      <p:pic>
        <p:nvPicPr>
          <p:cNvPr id="22" name="Picture 2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1CD3E66-3C66-4F6D-A333-A6675656B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450" y="1797928"/>
            <a:ext cx="5737226" cy="1752529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89790A-7882-42D0-9EDF-E4FCF12C7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450" y="3704904"/>
            <a:ext cx="5816228" cy="1895796"/>
          </a:xfrm>
          <a:prstGeom prst="rect">
            <a:avLst/>
          </a:prstGeom>
        </p:spPr>
      </p:pic>
      <p:sp>
        <p:nvSpPr>
          <p:cNvPr id="24" name="Slide Number Placeholder 34">
            <a:extLst>
              <a:ext uri="{FF2B5EF4-FFF2-40B4-BE49-F238E27FC236}">
                <a16:creationId xmlns:a16="http://schemas.microsoft.com/office/drawing/2014/main" id="{55C2C86A-F0FC-486C-A61D-291FA42175C8}"/>
              </a:ext>
            </a:extLst>
          </p:cNvPr>
          <p:cNvSpPr txBox="1">
            <a:spLocks/>
          </p:cNvSpPr>
          <p:nvPr/>
        </p:nvSpPr>
        <p:spPr>
          <a:xfrm>
            <a:off x="9315450" y="64869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ea typeface="+mn-ea"/>
                <a:cs typeface="Biome Light" panose="020B03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9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EB20F-4E35-40E3-BF8F-384FEB38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478679"/>
            <a:ext cx="5426764" cy="2591279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F9F213-456F-4158-B09F-7A378C22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63024"/>
            <a:ext cx="5426764" cy="2096703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87F5260-F9B3-4068-8160-2358D94F6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207305"/>
            <a:ext cx="5426764" cy="42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E003DB1-D78C-4032-B5DD-0D99426B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56" y="3526309"/>
            <a:ext cx="3921367" cy="3207882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1E71286-B503-4022-822B-A5BC4510C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17" y="1044002"/>
            <a:ext cx="5426764" cy="19431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780714B-557D-4267-830D-025657E01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796" y="321734"/>
            <a:ext cx="4795239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9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chat or text message&#10;&#10;Description automatically generated">
            <a:extLst>
              <a:ext uri="{FF2B5EF4-FFF2-40B4-BE49-F238E27FC236}">
                <a16:creationId xmlns:a16="http://schemas.microsoft.com/office/drawing/2014/main" id="{E8E3B990-2963-459D-A00D-009BFE9C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00" y="321734"/>
            <a:ext cx="4631967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9760C97-3409-466E-AB2D-77C14E0E3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875" y="321734"/>
            <a:ext cx="3214912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, chat or text message&#10;&#10;Description automatically generated">
            <a:extLst>
              <a:ext uri="{FF2B5EF4-FFF2-40B4-BE49-F238E27FC236}">
                <a16:creationId xmlns:a16="http://schemas.microsoft.com/office/drawing/2014/main" id="{33E362DD-8BBE-41D0-93BF-D6EA87B9D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9" y="3631096"/>
            <a:ext cx="5109607" cy="2760560"/>
          </a:xfrm>
          <a:prstGeom prst="rect">
            <a:avLst/>
          </a:prstGeom>
        </p:spPr>
      </p:pic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5DE1F15-654C-47C6-906D-F9A437F72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017" y="3631096"/>
            <a:ext cx="3694629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1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chat or text message&#10;&#10;Description automatically generated">
            <a:extLst>
              <a:ext uri="{FF2B5EF4-FFF2-40B4-BE49-F238E27FC236}">
                <a16:creationId xmlns:a16="http://schemas.microsoft.com/office/drawing/2014/main" id="{A53733A1-EAED-4F04-8C9C-85BDA4AB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1" y="321734"/>
            <a:ext cx="5381565" cy="290517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AD86464-43C0-411E-857D-ADC2BDA3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57160"/>
            <a:ext cx="5426764" cy="21084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FCD6E96-DAFB-49AA-AEC9-7378EB81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640481"/>
            <a:ext cx="5426764" cy="34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2D390CC-E9AF-460E-9C4B-ECEB1356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7" y="50989"/>
            <a:ext cx="6816725" cy="2643272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7"/>
            <a:ext cx="756629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57A20A-7E30-44F1-915E-59C54A4D2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31" y="3225022"/>
            <a:ext cx="5934387" cy="2907656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82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, chat or text message&#10;&#10;Description automatically generated">
            <a:extLst>
              <a:ext uri="{FF2B5EF4-FFF2-40B4-BE49-F238E27FC236}">
                <a16:creationId xmlns:a16="http://schemas.microsoft.com/office/drawing/2014/main" id="{25845CAC-73AA-42D8-9F10-745570E61A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2"/>
          <a:stretch/>
        </p:blipFill>
        <p:spPr>
          <a:xfrm>
            <a:off x="7802534" y="885420"/>
            <a:ext cx="4140013" cy="255082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A6C364C-531D-47D4-AB5F-9E9B552243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31"/>
          <a:stretch/>
        </p:blipFill>
        <p:spPr>
          <a:xfrm>
            <a:off x="7979985" y="4390131"/>
            <a:ext cx="3962300" cy="21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6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87D426-0ECA-44FE-AD33-33A07610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469063"/>
            <a:ext cx="5294716" cy="19198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20A1CFC-EA21-4139-A3FB-0F97D9A8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360050"/>
            <a:ext cx="5294715" cy="21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4E7404A-76C4-4CD2-9BD8-9C22BDB2D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06"/>
          <a:stretch/>
        </p:blipFill>
        <p:spPr>
          <a:xfrm>
            <a:off x="1701800" y="317500"/>
            <a:ext cx="4737100" cy="12573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DF9972B-03BE-4138-A004-65F78564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1651000"/>
            <a:ext cx="4737100" cy="8382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C6A5E1C-B2F3-48F7-87C2-AF92CE597B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60"/>
          <a:stretch/>
        </p:blipFill>
        <p:spPr>
          <a:xfrm>
            <a:off x="1701800" y="2578100"/>
            <a:ext cx="4737100" cy="160020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3137990-4038-4D21-AE2C-C6AA82516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874" y="4257675"/>
            <a:ext cx="7756525" cy="2369357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67F6ABFD-7991-4F07-B745-CF38FF766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100" y="1600200"/>
            <a:ext cx="3949700" cy="9017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E208878-0FAE-435A-AC97-FD3694EBA39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49"/>
          <a:stretch/>
        </p:blipFill>
        <p:spPr>
          <a:xfrm>
            <a:off x="6515100" y="2590800"/>
            <a:ext cx="3949700" cy="749300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BEF94E-D2EC-4685-8538-D840EB4636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08" b="4033"/>
          <a:stretch/>
        </p:blipFill>
        <p:spPr>
          <a:xfrm>
            <a:off x="6515100" y="3416300"/>
            <a:ext cx="3949700" cy="7493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12A389E-B5A6-4B77-8311-91862154693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574"/>
          <a:stretch/>
        </p:blipFill>
        <p:spPr>
          <a:xfrm>
            <a:off x="6519926" y="433312"/>
            <a:ext cx="3944874" cy="10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3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, chat or text message&#10;&#10;Description automatically generated">
            <a:extLst>
              <a:ext uri="{FF2B5EF4-FFF2-40B4-BE49-F238E27FC236}">
                <a16:creationId xmlns:a16="http://schemas.microsoft.com/office/drawing/2014/main" id="{D7AA75FE-34E3-4D3F-95B1-4BE27DCB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64" y="3599378"/>
            <a:ext cx="4468204" cy="30826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, chat or text message&#10;&#10;Description automatically generated">
            <a:extLst>
              <a:ext uri="{FF2B5EF4-FFF2-40B4-BE49-F238E27FC236}">
                <a16:creationId xmlns:a16="http://schemas.microsoft.com/office/drawing/2014/main" id="{19E7D53E-C30C-4E7A-ABE8-97644334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4" y="1456017"/>
            <a:ext cx="5426764" cy="3801356"/>
          </a:xfrm>
          <a:prstGeom prst="rect">
            <a:avLst/>
          </a:prstGeom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171F1E3-3031-42AC-8973-A83FE571D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47" y="657028"/>
            <a:ext cx="5788330" cy="21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2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Screen of a cell phone&#10;&#10;Description automatically generated">
            <a:extLst>
              <a:ext uri="{FF2B5EF4-FFF2-40B4-BE49-F238E27FC236}">
                <a16:creationId xmlns:a16="http://schemas.microsoft.com/office/drawing/2014/main" id="{1D7ED9E2-FAA6-428F-A2A8-AB0E71A6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468698"/>
            <a:ext cx="5426764" cy="2611241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6F9AB9-E500-4280-9AEA-41557E79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780942"/>
            <a:ext cx="5426764" cy="24608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, chat or text message&#10;&#10;Description automatically generated">
            <a:extLst>
              <a:ext uri="{FF2B5EF4-FFF2-40B4-BE49-F238E27FC236}">
                <a16:creationId xmlns:a16="http://schemas.microsoft.com/office/drawing/2014/main" id="{2156407D-E2B7-4788-A68B-67431D4BB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833235"/>
            <a:ext cx="5426764" cy="30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3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5613" y="129609"/>
            <a:ext cx="4562059" cy="9429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MY" sz="4400" b="0" dirty="0">
                <a:solidFill>
                  <a:schemeClr val="tx1">
                    <a:lumMod val="50000"/>
                    <a:lumOff val="50000"/>
                  </a:schemeClr>
                </a:solidFill>
                <a:ea typeface="+mj-lt"/>
                <a:cs typeface="+mj-lt"/>
              </a:rPr>
              <a:t>The Best Post :</a:t>
            </a:r>
            <a:endParaRPr lang="en-US" sz="4400" b="0" dirty="0">
              <a:solidFill>
                <a:schemeClr val="tx1">
                  <a:lumMod val="50000"/>
                  <a:lumOff val="50000"/>
                </a:schemeClr>
              </a:solidFill>
              <a:ea typeface="+mj-lt"/>
              <a:cs typeface="+mj-lt"/>
            </a:endParaRPr>
          </a:p>
          <a:p>
            <a:endParaRPr lang="en-US" dirty="0">
              <a:cs typeface="Biome Light"/>
            </a:endParaRP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5182687F-8D79-4973-B516-9C109DC523B3}"/>
              </a:ext>
            </a:extLst>
          </p:cNvPr>
          <p:cNvSpPr txBox="1">
            <a:spLocks/>
          </p:cNvSpPr>
          <p:nvPr/>
        </p:nvSpPr>
        <p:spPr>
          <a:xfrm>
            <a:off x="319596" y="3473667"/>
            <a:ext cx="11461071" cy="3155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>
                <a:cs typeface="Biome Light"/>
              </a:rPr>
              <a:t>We will </a:t>
            </a:r>
            <a:r>
              <a:rPr lang="en-MY" sz="2400" dirty="0">
                <a:cs typeface="Biome Light"/>
              </a:rPr>
              <a:t>recall </a:t>
            </a:r>
            <a:r>
              <a:rPr lang="en-MY" sz="2400" dirty="0" err="1">
                <a:cs typeface="Biome Light"/>
              </a:rPr>
              <a:t>everythings</a:t>
            </a:r>
            <a:r>
              <a:rPr lang="en-MY" sz="2400" dirty="0">
                <a:cs typeface="Biome Light"/>
              </a:rPr>
              <a:t> that we have done at </a:t>
            </a:r>
            <a:r>
              <a:rPr lang="en-MY" sz="2400" dirty="0">
                <a:ea typeface="+mn-lt"/>
                <a:cs typeface="+mn-lt"/>
              </a:rPr>
              <a:t>every end of the year</a:t>
            </a:r>
            <a:endParaRPr lang="en-US" sz="48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MY" sz="2400" dirty="0">
                <a:cs typeface="Biome Light"/>
              </a:rPr>
              <a:t>For me, the most of things that I can recall is only stay at home with the online classes.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MY" sz="2400" dirty="0">
                <a:cs typeface="Biome Light"/>
              </a:rPr>
              <a:t>We only can stay at home to prevent the case increase.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MY" sz="2400" dirty="0">
                <a:cs typeface="Biome Light"/>
              </a:rPr>
              <a:t>Economy </a:t>
            </a:r>
            <a:r>
              <a:rPr lang="en-US" altLang="zh-CN" sz="2400" dirty="0">
                <a:cs typeface="Biome Light"/>
              </a:rPr>
              <a:t>also</a:t>
            </a:r>
            <a:r>
              <a:rPr lang="en-MY" sz="2400" dirty="0">
                <a:cs typeface="Biome Light"/>
              </a:rPr>
              <a:t> going down.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MY" sz="2400" dirty="0">
                <a:cs typeface="Biome Light"/>
              </a:rPr>
              <a:t>We also discovered our insufficient ability.</a:t>
            </a:r>
            <a:endParaRPr lang="en-MY" sz="4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MY" sz="2400" dirty="0">
                <a:cs typeface="Biome Light"/>
              </a:rPr>
              <a:t>2020 Teach us a lesson - cherish to what we have and the people around us.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MY" sz="2400" dirty="0">
              <a:cs typeface="Biome Light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D85CE569-D81B-47F9-9349-38EFF541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13" y="1364075"/>
            <a:ext cx="5838825" cy="2109592"/>
          </a:xfrm>
          <a:prstGeom prst="rect">
            <a:avLst/>
          </a:prstGeom>
        </p:spPr>
      </p:pic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0F3E4B9F-735A-48D2-89BD-E855F73A71B4}"/>
              </a:ext>
            </a:extLst>
          </p:cNvPr>
          <p:cNvSpPr txBox="1">
            <a:spLocks/>
          </p:cNvSpPr>
          <p:nvPr/>
        </p:nvSpPr>
        <p:spPr>
          <a:xfrm>
            <a:off x="395621" y="30575"/>
            <a:ext cx="2956560" cy="133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3AB95F-B8AD-4816-9036-35C0697E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788" y="64494"/>
            <a:ext cx="4920309" cy="969140"/>
          </a:xfrm>
        </p:spPr>
        <p:txBody>
          <a:bodyPr/>
          <a:lstStyle/>
          <a:p>
            <a:r>
              <a:rPr lang="en-MY" sz="3600" dirty="0"/>
              <a:t>Two Best Comment: </a:t>
            </a:r>
            <a:endParaRPr lang="en-MY" sz="3600" dirty="0">
              <a:cs typeface="Biome Light"/>
            </a:endParaRP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5182687F-8D79-4973-B516-9C109DC523B3}"/>
              </a:ext>
            </a:extLst>
          </p:cNvPr>
          <p:cNvSpPr txBox="1">
            <a:spLocks/>
          </p:cNvSpPr>
          <p:nvPr/>
        </p:nvSpPr>
        <p:spPr>
          <a:xfrm>
            <a:off x="-71700" y="3856640"/>
            <a:ext cx="5382487" cy="3022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2400" dirty="0">
                <a:cs typeface="Biome Light"/>
              </a:rPr>
              <a:t>Technology nowadays having improvement in every seconds.</a:t>
            </a:r>
            <a:endParaRPr lang="en-US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2400" dirty="0">
                <a:cs typeface="Biome Light"/>
              </a:rPr>
              <a:t>If before MCO, every people already have the basic of computer skills, they might no need to worry about their job or class.</a:t>
            </a:r>
          </a:p>
        </p:txBody>
      </p:sp>
      <p:pic>
        <p:nvPicPr>
          <p:cNvPr id="2" name="Picture 1" descr="Screen of a cell phone&#10;&#10;Description automatically generated">
            <a:extLst>
              <a:ext uri="{FF2B5EF4-FFF2-40B4-BE49-F238E27FC236}">
                <a16:creationId xmlns:a16="http://schemas.microsoft.com/office/drawing/2014/main" id="{6AA4D58B-1232-4319-93E3-9E1149D8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1" y="1242779"/>
            <a:ext cx="5193264" cy="2542314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8AC7258-40B7-4FC7-B4D7-0330483C3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3" r="7315"/>
          <a:stretch/>
        </p:blipFill>
        <p:spPr>
          <a:xfrm>
            <a:off x="6735097" y="256021"/>
            <a:ext cx="4184602" cy="4515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C2F71-EF2D-4F01-945A-3BA119A0B8B8}"/>
              </a:ext>
            </a:extLst>
          </p:cNvPr>
          <p:cNvSpPr txBox="1"/>
          <p:nvPr/>
        </p:nvSpPr>
        <p:spPr>
          <a:xfrm>
            <a:off x="5584468" y="5007629"/>
            <a:ext cx="653323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MY" sz="2400" dirty="0">
                <a:solidFill>
                  <a:srgbClr val="5B6A5E"/>
                </a:solidFill>
                <a:cs typeface="Arial"/>
              </a:rPr>
              <a:t>Stress has positive and negative. </a:t>
            </a:r>
          </a:p>
          <a:p>
            <a:pPr>
              <a:buChar char="•"/>
            </a:pPr>
            <a:r>
              <a:rPr lang="en-MY" sz="2400" dirty="0">
                <a:solidFill>
                  <a:srgbClr val="5B6A5E"/>
                </a:solidFill>
                <a:cs typeface="Arial"/>
              </a:rPr>
              <a:t>It is important and essential to release our stress</a:t>
            </a:r>
          </a:p>
          <a:p>
            <a:pPr>
              <a:buChar char="•"/>
            </a:pPr>
            <a:r>
              <a:rPr lang="en-MY" sz="2400" dirty="0">
                <a:solidFill>
                  <a:srgbClr val="5B6A5E"/>
                </a:solidFill>
                <a:cs typeface="Arial"/>
              </a:rPr>
              <a:t>Avoid from harm ourselves.</a:t>
            </a:r>
            <a:r>
              <a:rPr lang="en-US" sz="2400" dirty="0">
                <a:cs typeface="Arial"/>
              </a:rPr>
              <a:t>​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579D13E8-F3D0-4B39-BDE3-35DEEE6A73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3950" y="16324"/>
            <a:ext cx="1637366" cy="1333500"/>
          </a:xfrm>
        </p:spPr>
        <p:txBody>
          <a:bodyPr/>
          <a:lstStyle/>
          <a:p>
            <a:r>
              <a:rPr lang="en-US" sz="8000" dirty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7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3">
            <a:extLst>
              <a:ext uri="{FF2B5EF4-FFF2-40B4-BE49-F238E27FC236}">
                <a16:creationId xmlns:a16="http://schemas.microsoft.com/office/drawing/2014/main" id="{5182687F-8D79-4973-B516-9C109DC523B3}"/>
              </a:ext>
            </a:extLst>
          </p:cNvPr>
          <p:cNvSpPr txBox="1">
            <a:spLocks/>
          </p:cNvSpPr>
          <p:nvPr/>
        </p:nvSpPr>
        <p:spPr>
          <a:xfrm>
            <a:off x="319597" y="4456590"/>
            <a:ext cx="5346175" cy="2030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2000" dirty="0">
                <a:cs typeface="Biome Light"/>
              </a:rPr>
              <a:t>Picture at the left side is the fastest response.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2000" dirty="0">
                <a:cs typeface="Biome Light"/>
              </a:rPr>
              <a:t>He responses in about few minutes after posted.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329FE-3DF7-4F40-95A7-F0B20648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8" y="1727318"/>
            <a:ext cx="5426764" cy="2496312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BF839EE4-28BE-4CB0-A9C9-A3AFC774CADA}"/>
              </a:ext>
            </a:extLst>
          </p:cNvPr>
          <p:cNvSpPr txBox="1">
            <a:spLocks/>
          </p:cNvSpPr>
          <p:nvPr/>
        </p:nvSpPr>
        <p:spPr>
          <a:xfrm>
            <a:off x="1887979" y="160858"/>
            <a:ext cx="7555586" cy="1331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MY" sz="3600" dirty="0">
                <a:cs typeface="Biome Light"/>
              </a:rPr>
              <a:t>Fastest and Slowest comment</a:t>
            </a:r>
          </a:p>
        </p:txBody>
      </p:sp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C2D992C-3C8E-443A-A7A8-CBB87D49A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314" y="1727318"/>
            <a:ext cx="6182357" cy="2496312"/>
          </a:xfrm>
          <a:prstGeom prst="rect">
            <a:avLst/>
          </a:prstGeom>
        </p:spPr>
      </p:pic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2E1229E9-2195-4814-8F10-8E0DAC7383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9008" y="160858"/>
            <a:ext cx="1726142" cy="1333500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459D42C-CCF7-404D-9844-F496B72A0607}"/>
              </a:ext>
            </a:extLst>
          </p:cNvPr>
          <p:cNvSpPr txBox="1">
            <a:spLocks/>
          </p:cNvSpPr>
          <p:nvPr/>
        </p:nvSpPr>
        <p:spPr>
          <a:xfrm>
            <a:off x="5935314" y="4456590"/>
            <a:ext cx="5346175" cy="2030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2000" dirty="0">
                <a:cs typeface="Biome Light"/>
              </a:rPr>
              <a:t>Picture at the right is the slowest response. The posted comment is about a week after my post posted.</a:t>
            </a:r>
          </a:p>
        </p:txBody>
      </p:sp>
    </p:spTree>
    <p:extLst>
      <p:ext uri="{BB962C8B-B14F-4D97-AF65-F5344CB8AC3E}">
        <p14:creationId xmlns:p14="http://schemas.microsoft.com/office/powerpoint/2010/main" val="327343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5295" y="361493"/>
            <a:ext cx="10681699" cy="3019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Language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Biome Light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Proper English and suitable punctuation used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Some emoji used to express their feeling.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Clear </a:t>
            </a:r>
            <a:r>
              <a:rPr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explaination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 given.</a:t>
            </a: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5182687F-8D79-4973-B516-9C109DC523B3}"/>
              </a:ext>
            </a:extLst>
          </p:cNvPr>
          <p:cNvSpPr txBox="1">
            <a:spLocks/>
          </p:cNvSpPr>
          <p:nvPr/>
        </p:nvSpPr>
        <p:spPr>
          <a:xfrm>
            <a:off x="319597" y="3331053"/>
            <a:ext cx="11491403" cy="2790587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MY" sz="3200" b="1" dirty="0">
                <a:solidFill>
                  <a:schemeClr val="tx1">
                    <a:lumMod val="95000"/>
                    <a:lumOff val="5000"/>
                  </a:schemeClr>
                </a:solidFill>
                <a:cs typeface="Biome Light"/>
              </a:rPr>
              <a:t>Support of the comment</a:t>
            </a:r>
            <a:endParaRPr lang="en-MY" sz="2400" dirty="0">
              <a:solidFill>
                <a:schemeClr val="tx1">
                  <a:lumMod val="95000"/>
                  <a:lumOff val="5000"/>
                </a:schemeClr>
              </a:solidFill>
              <a:cs typeface="Biome Ligh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MY" sz="2400" dirty="0">
                <a:cs typeface="Biome Light"/>
              </a:rPr>
              <a:t>Most of the comment are supportive but some not.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MY" sz="2400" dirty="0">
                <a:cs typeface="Biome Light"/>
              </a:rPr>
              <a:t>For example, the post about driving license case. 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MY" sz="2400" dirty="0">
                <a:cs typeface="Biome Light"/>
              </a:rPr>
              <a:t>They not agree that driving license only can have until they 20 or 21.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MY" sz="2400" dirty="0">
                <a:cs typeface="Biome Light"/>
              </a:rPr>
              <a:t>This will make them Inconvenience and burden their family.</a:t>
            </a:r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751B3EA8-7606-403D-B04D-850FD9AB2199}"/>
              </a:ext>
            </a:extLst>
          </p:cNvPr>
          <p:cNvSpPr txBox="1">
            <a:spLocks/>
          </p:cNvSpPr>
          <p:nvPr/>
        </p:nvSpPr>
        <p:spPr>
          <a:xfrm>
            <a:off x="9912444" y="183940"/>
            <a:ext cx="2956560" cy="133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93145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15232" y="379895"/>
            <a:ext cx="6715125" cy="13335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5182687F-8D79-4973-B516-9C109DC523B3}"/>
              </a:ext>
            </a:extLst>
          </p:cNvPr>
          <p:cNvSpPr txBox="1">
            <a:spLocks/>
          </p:cNvSpPr>
          <p:nvPr/>
        </p:nvSpPr>
        <p:spPr>
          <a:xfrm>
            <a:off x="763480" y="1544716"/>
            <a:ext cx="10200442" cy="4749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MY" sz="2000" dirty="0"/>
              <a:t>A way to communicate.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000" dirty="0"/>
              <a:t>Know about others member.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000" dirty="0"/>
              <a:t>Interaction important when communicate.</a:t>
            </a:r>
          </a:p>
          <a:p>
            <a:endParaRPr lang="en-MY" sz="20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MY" sz="1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MY" sz="100" dirty="0"/>
          </a:p>
          <a:p>
            <a:r>
              <a:rPr lang="en-MY" altLang="zh-CN" sz="2000" dirty="0"/>
              <a:t>Obtain more knowledge and hot news</a:t>
            </a:r>
            <a:r>
              <a:rPr lang="en-MY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000" dirty="0"/>
              <a:t>Learn more from </a:t>
            </a:r>
            <a:r>
              <a:rPr lang="en-MY" sz="2000"/>
              <a:t>the comments </a:t>
            </a:r>
            <a:r>
              <a:rPr lang="en-MY" sz="2000" dirty="0"/>
              <a:t>given.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000" dirty="0"/>
              <a:t>For example, the post which related to the </a:t>
            </a:r>
            <a:r>
              <a:rPr lang="en-MY" sz="2000" dirty="0" err="1"/>
              <a:t>mysejahtera</a:t>
            </a:r>
            <a:r>
              <a:rPr lang="en-MY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000" dirty="0"/>
              <a:t>Fuelling at the  petrol station and scan the </a:t>
            </a:r>
            <a:r>
              <a:rPr lang="en-MY" sz="2000" dirty="0" err="1"/>
              <a:t>mysejahtera</a:t>
            </a:r>
            <a:r>
              <a:rPr lang="en-MY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000" dirty="0"/>
              <a:t>This is a issue which need to concern as using mobile phone at this kind of place will result in dangerous impact such as explosion.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MY" sz="2000" dirty="0"/>
          </a:p>
          <a:p>
            <a:r>
              <a:rPr lang="en-MY" sz="2000" dirty="0"/>
              <a:t>English as a universal language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000" dirty="0"/>
              <a:t>Response given with a clear </a:t>
            </a:r>
            <a:r>
              <a:rPr lang="en-MY" sz="2000" dirty="0" err="1"/>
              <a:t>explaination</a:t>
            </a:r>
            <a:r>
              <a:rPr lang="en-MY" sz="2000" dirty="0"/>
              <a:t>.</a:t>
            </a:r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BE96122E-788F-4F0F-98EE-353332C38244}"/>
              </a:ext>
            </a:extLst>
          </p:cNvPr>
          <p:cNvSpPr txBox="1">
            <a:spLocks/>
          </p:cNvSpPr>
          <p:nvPr/>
        </p:nvSpPr>
        <p:spPr>
          <a:xfrm>
            <a:off x="395621" y="379895"/>
            <a:ext cx="2956560" cy="133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44451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0B3B64C8-3FCF-44DF-8FFF-1441D20F2B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05668" y="2448012"/>
            <a:ext cx="6715125" cy="1333500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1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1C1B69D-CFF2-483F-9FBD-E4A3DC63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2" y="3793369"/>
            <a:ext cx="5426764" cy="2496312"/>
          </a:xfrm>
          <a:prstGeom prst="rect">
            <a:avLst/>
          </a:prstGeom>
        </p:spPr>
      </p:pic>
      <p:sp>
        <p:nvSpPr>
          <p:cNvPr id="61" name="Rectangle 6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EDA428D-B3E3-48C1-9548-22F75BB5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84" y="321734"/>
            <a:ext cx="4421895" cy="2905170"/>
          </a:xfrm>
          <a:prstGeom prst="rect">
            <a:avLst/>
          </a:prstGeom>
        </p:spPr>
      </p:pic>
      <p:sp>
        <p:nvSpPr>
          <p:cNvPr id="63" name="Rectangle 6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94251D5-B573-4D15-B4ED-8BF9D76E8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3" y="411416"/>
            <a:ext cx="5833858" cy="24149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3CDE34E-8DC2-44C8-A757-B4353B956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3798076"/>
            <a:ext cx="5112595" cy="24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EA624B4-58C5-4EE9-8F3C-BE62425CC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" r="5262"/>
          <a:stretch/>
        </p:blipFill>
        <p:spPr>
          <a:xfrm>
            <a:off x="1420904" y="321734"/>
            <a:ext cx="3499359" cy="2905170"/>
          </a:xfrm>
          <a:prstGeom prst="rect">
            <a:avLst/>
          </a:prstGeom>
        </p:spPr>
      </p:pic>
      <p:pic>
        <p:nvPicPr>
          <p:cNvPr id="4" name="Picture 5" descr="Text, chat or text message&#10;&#10;Description automatically generated">
            <a:extLst>
              <a:ext uri="{FF2B5EF4-FFF2-40B4-BE49-F238E27FC236}">
                <a16:creationId xmlns:a16="http://schemas.microsoft.com/office/drawing/2014/main" id="{CF616E19-6E6D-4E59-95A9-5E1673B99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27" y="3631096"/>
            <a:ext cx="5222911" cy="27605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3933439-8610-4749-B7BE-D8DFC85A39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3" r="7315"/>
          <a:stretch/>
        </p:blipFill>
        <p:spPr>
          <a:xfrm>
            <a:off x="6308034" y="425506"/>
            <a:ext cx="5426764" cy="58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6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D785561F4A6141A50B3009EE98C278" ma:contentTypeVersion="4" ma:contentTypeDescription="Create a new document." ma:contentTypeScope="" ma:versionID="60c56ec0a96086b4151df78e3726e181">
  <xsd:schema xmlns:xsd="http://www.w3.org/2001/XMLSchema" xmlns:xs="http://www.w3.org/2001/XMLSchema" xmlns:p="http://schemas.microsoft.com/office/2006/metadata/properties" xmlns:ns3="f3e415dd-1b0b-495f-bbae-0efa0ef37ee2" targetNamespace="http://schemas.microsoft.com/office/2006/metadata/properties" ma:root="true" ma:fieldsID="c133dc9e6f57429dc5949c0ef692bea0" ns3:_="">
    <xsd:import namespace="f3e415dd-1b0b-495f-bbae-0efa0ef37e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415dd-1b0b-495f-bbae-0efa0ef37e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3e415dd-1b0b-495f-bbae-0efa0ef37ee2" xsi:nil="true"/>
  </documentManagement>
</p:properties>
</file>

<file path=customXml/itemProps1.xml><?xml version="1.0" encoding="utf-8"?>
<ds:datastoreItem xmlns:ds="http://schemas.openxmlformats.org/officeDocument/2006/customXml" ds:itemID="{6B8ACDF8-71D5-46D3-8203-E4D0CC06B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e415dd-1b0b-495f-bbae-0efa0ef37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f3e415dd-1b0b-495f-bbae-0efa0ef37ee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166</TotalTime>
  <Words>353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Biome Light</vt:lpstr>
      <vt:lpstr>Calibri</vt:lpstr>
      <vt:lpstr>Wingdings</vt:lpstr>
      <vt:lpstr>Office Theme</vt:lpstr>
      <vt:lpstr>List of all posts</vt:lpstr>
      <vt:lpstr>PowerPoint Presentation</vt:lpstr>
      <vt:lpstr>Two Best Comment: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D190040A</dc:creator>
  <cp:lastModifiedBy>01 tivy_09</cp:lastModifiedBy>
  <cp:revision>654</cp:revision>
  <dcterms:created xsi:type="dcterms:W3CDTF">2020-12-13T11:56:02Z</dcterms:created>
  <dcterms:modified xsi:type="dcterms:W3CDTF">2020-12-18T01:50:11Z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0x0101009ED785561F4A6141A50B3009EE98C278</vt:lpwstr>
  </property>
</Properties>
</file>