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4035-DC15-EB4B-8619-AC05F05F9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7D08-0F57-B328-68BD-246454BA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594F-FB81-E0F7-12C1-C24FD01A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DBF0-1138-FC37-7313-8D4D119F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8C07-184A-AAC4-8595-436E8DF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7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9F76-76A5-2080-0DAD-D6F8C5D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4DA0-97C7-5431-D9CF-C878A0B0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D147-1502-AD0A-B90F-A5BE092F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8774-2E2F-1B9D-2CF4-D97A6AA4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5E3A-9316-8C3D-AA44-9E850375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3FF99-A981-6C4B-509E-26E65E6C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8742-E87D-3CC6-0CBF-4D827D9C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D650-DB2C-6EAE-B4C1-C296FB86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5C36-6948-394E-44E6-A11B5590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595D-2D39-225C-A039-A976B5B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2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4964-AE86-A95A-3199-401C7BD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7CD1-0D06-AE4F-6CC6-DB7CA41D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0036-05B4-0D32-FDE6-D319AD17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6596-62C5-EB85-12D9-8DE19FCD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AF09-F19C-05A8-7A47-1BC73155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D355-529B-4F20-92AA-0830B54D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1D80-516B-B258-5642-C6C36FE7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D247-11F6-D29D-15F8-1FCBA8BC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EEAD-A14E-1C9E-0191-E2C20D6F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30A4-1157-26EA-36C6-E9440BA2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7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0373-9562-93F0-17C2-5179D688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7A63-36CD-08CE-F682-F791AB88A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5707-D138-3B29-A7C8-963B43C6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613E-5401-3B05-91B0-7754A476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55D6-FBEE-8040-0BA8-CAA41F9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0764-E45F-3AF7-888A-6B869062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00F7-D256-824B-065B-F833F880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9FB4-590E-6EBE-E8F3-C3123B8A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AE1C-EA28-C766-BB9A-C9D599F3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9985-96F5-270D-ED31-150D7630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BEA63-3165-7078-5703-E0E2F858B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D077-BC82-A2FE-8135-439BA275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4C28C-5125-802F-CED8-DE08D000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07A46-1C8E-98B6-55A9-651E3B0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3C9D-2E0E-54CF-91A8-E572B0C3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5225-B4C2-A315-BED4-46E78A6D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B40A1-2212-E49A-E4C0-C52870F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8AB8E-72F4-8CD5-B08D-06CE2170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2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0A0FF-5FEB-C3ED-914D-01EA8395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C63B-6D42-D968-D162-70167AD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2FBB-D1A5-0603-8F62-E271102C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B52B-6B63-F1F6-3E94-E4DC525D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4DB9-EB35-6B3E-23C6-646EA589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ADBC-FF98-43F1-715F-6CD274C6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6E41-375E-1B2D-2478-A85F511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4764D-D9EC-4ABC-4080-EC02490F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D1C2-9D0E-24A5-4D93-FB0EFA24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1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CA33-AF7B-A7EF-6A7A-63339FBE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56071-9FAB-67F6-FE4E-B974696F2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7D4E-0D34-729E-B161-33CB6CAC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B979F-6D7D-CB44-888A-F5F0D340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F79B-F027-954C-E78D-9EE66EF9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90004-AB73-EF35-01B4-7B5AF89F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72498-FCFA-A96A-7042-088D6D5D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301B3-1C8E-1C4C-6277-1FCE6D62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D8E2-9C62-BFA0-E57C-D15F112DA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4B3C-397E-4EA7-B5B8-881F1064956A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715F-C548-4C4A-9E05-BE09440B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08FE-9AB6-CFE0-B8A6-565CD0EB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2234-39DB-4144-B54E-2ECA4489D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3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A0C0-AA00-89C1-17AB-1AFF1DA2A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5324B-819E-B782-467A-A82E96F7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1B91C-302B-76DD-E4F6-E3347AC0E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215B-A43D-1838-A781-44529DB3A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5F999-8B9B-51CA-09A5-3D83F7717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BE83A-0B28-9E3D-E595-EC78835C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4A3D-BCDA-183D-7AC1-C85DF1A7C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78A6C-3E71-1226-B2A8-7B4781FB4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14E49-B83E-0E34-0377-43EEED86E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88F3-FB13-34B5-9F69-EEEB5ABA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6D418-82BF-5FE1-2580-7BDA1CFE5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55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ramatiwaripriya16@gmail.com</dc:creator>
  <cp:lastModifiedBy>ramatiwaripriya16@gmail.com</cp:lastModifiedBy>
  <cp:revision>1</cp:revision>
  <dcterms:created xsi:type="dcterms:W3CDTF">2025-04-13T09:26:10Z</dcterms:created>
  <dcterms:modified xsi:type="dcterms:W3CDTF">2025-04-13T09:26:37Z</dcterms:modified>
</cp:coreProperties>
</file>