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3D13331-BE44-4108-9D00-FB33999CB06B}" type="datetimeFigureOut">
              <a:rPr lang="en-US" smtClean="0"/>
              <a:t>7/25/2022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5CB5DF3-A6EC-42DE-9CA2-385F7F96CD9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D13331-BE44-4108-9D00-FB33999CB06B}"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B5DF3-A6EC-42DE-9CA2-385F7F96CD9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D13331-BE44-4108-9D00-FB33999CB06B}"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B5DF3-A6EC-42DE-9CA2-385F7F96CD9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D13331-BE44-4108-9D00-FB33999CB06B}"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B5DF3-A6EC-42DE-9CA2-385F7F96CD9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D13331-BE44-4108-9D00-FB33999CB06B}"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B5DF3-A6EC-42DE-9CA2-385F7F96CD9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D13331-BE44-4108-9D00-FB33999CB06B}"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CB5DF3-A6EC-42DE-9CA2-385F7F96CD9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3D13331-BE44-4108-9D00-FB33999CB06B}" type="datetimeFigureOut">
              <a:rPr lang="en-US" smtClean="0"/>
              <a:t>7/25/2022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CB5DF3-A6EC-42DE-9CA2-385F7F96CD9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D13331-BE44-4108-9D00-FB33999CB06B}" type="datetimeFigureOut">
              <a:rPr lang="en-US" smtClean="0"/>
              <a:t>7/25/2022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CB5DF3-A6EC-42DE-9CA2-385F7F96CD9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D13331-BE44-4108-9D00-FB33999CB06B}" type="datetimeFigureOut">
              <a:rPr lang="en-US" smtClean="0"/>
              <a:t>7/25/2022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CB5DF3-A6EC-42DE-9CA2-385F7F96CD9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D13331-BE44-4108-9D00-FB33999CB06B}"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CB5DF3-A6EC-42DE-9CA2-385F7F96CD9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D13331-BE44-4108-9D00-FB33999CB06B}"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5CB5DF3-A6EC-42DE-9CA2-385F7F96CD9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3D13331-BE44-4108-9D00-FB33999CB06B}" type="datetimeFigureOut">
              <a:rPr lang="en-US" smtClean="0"/>
              <a:t>7/25/2022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5CB5DF3-A6EC-42DE-9CA2-385F7F96CD9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533400" y="685800"/>
            <a:ext cx="7467600" cy="2743200"/>
          </a:xfrm>
        </p:spPr>
        <p:txBody>
          <a:bodyPr>
            <a:normAutofit/>
          </a:bodyPr>
          <a:lstStyle/>
          <a:p>
            <a:r>
              <a:rPr lang="en-US" sz="5400" dirty="0" smtClean="0">
                <a:solidFill>
                  <a:schemeClr val="accent3">
                    <a:lumMod val="40000"/>
                    <a:lumOff val="60000"/>
                  </a:schemeClr>
                </a:solidFill>
              </a:rPr>
              <a:t>WELCOME TO </a:t>
            </a:r>
          </a:p>
          <a:p>
            <a:r>
              <a:rPr lang="en-US" sz="5400" dirty="0" smtClean="0">
                <a:solidFill>
                  <a:schemeClr val="accent3">
                    <a:lumMod val="40000"/>
                    <a:lumOff val="60000"/>
                  </a:schemeClr>
                </a:solidFill>
              </a:rPr>
              <a:t>WHATSAAP WEB CLONE APP</a:t>
            </a:r>
          </a:p>
          <a:p>
            <a:endParaRPr lang="en-US" sz="2400" dirty="0">
              <a:solidFill>
                <a:schemeClr val="accent3">
                  <a:lumMod val="40000"/>
                  <a:lumOff val="60000"/>
                </a:schemeClr>
              </a:solidFill>
            </a:endParaRPr>
          </a:p>
        </p:txBody>
      </p:sp>
      <p:pic>
        <p:nvPicPr>
          <p:cNvPr id="4" name="Picture 3" descr="tcb.jpg"/>
          <p:cNvPicPr>
            <a:picLocks noChangeAspect="1"/>
          </p:cNvPicPr>
          <p:nvPr/>
        </p:nvPicPr>
        <p:blipFill>
          <a:blip r:embed="rId2"/>
          <a:stretch>
            <a:fillRect/>
          </a:stretch>
        </p:blipFill>
        <p:spPr>
          <a:xfrm>
            <a:off x="228600" y="4419600"/>
            <a:ext cx="2143125" cy="2143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66800"/>
            <a:ext cx="8001000" cy="4895088"/>
          </a:xfrm>
        </p:spPr>
        <p:txBody>
          <a:bodyPr>
            <a:normAutofit fontScale="90000"/>
          </a:bodyPr>
          <a:lstStyle/>
          <a:p>
            <a:r>
              <a:rPr lang="en-US" dirty="0" smtClean="0"/>
              <a:t>Presented By:-</a:t>
            </a:r>
            <a:br>
              <a:rPr lang="en-US" dirty="0" smtClean="0"/>
            </a:br>
            <a:r>
              <a:rPr lang="en-US" dirty="0" smtClean="0"/>
              <a:t>PRIYA </a:t>
            </a:r>
            <a:r>
              <a:rPr lang="en-US" dirty="0" smtClean="0"/>
              <a:t>TIWARI-24400219006</a:t>
            </a:r>
            <a:br>
              <a:rPr lang="en-US" dirty="0" smtClean="0"/>
            </a:br>
            <a:r>
              <a:rPr lang="en-US" dirty="0" smtClean="0"/>
              <a:t>PRANTIKA BAIDYA-24400219003</a:t>
            </a:r>
            <a:br>
              <a:rPr lang="en-US" dirty="0" smtClean="0"/>
            </a:br>
            <a:r>
              <a:rPr lang="en-US" dirty="0" smtClean="0"/>
              <a:t>YOSITA-</a:t>
            </a:r>
            <a:br>
              <a:rPr lang="en-US" dirty="0" smtClean="0"/>
            </a:br>
            <a:r>
              <a:rPr lang="en-US" dirty="0" smtClean="0"/>
              <a:t>SHUB</a:t>
            </a:r>
            <a:br>
              <a:rPr lang="en-US" dirty="0" smtClean="0"/>
            </a:br>
            <a:endParaRPr lang="en-US" dirty="0"/>
          </a:p>
        </p:txBody>
      </p:sp>
      <p:sp>
        <p:nvSpPr>
          <p:cNvPr id="3" name="Content Placeholder 2"/>
          <p:cNvSpPr>
            <a:spLocks noGrp="1"/>
          </p:cNvSpPr>
          <p:nvPr>
            <p:ph idx="1"/>
          </p:nvPr>
        </p:nvSpPr>
        <p:spPr>
          <a:xfrm>
            <a:off x="9753600" y="2697480"/>
            <a:ext cx="3276600" cy="4160520"/>
          </a:xfrm>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Table  of  Contents</a:t>
            </a:r>
            <a:br>
              <a:rPr lang="en-US" dirty="0" smtClean="0"/>
            </a:br>
            <a:r>
              <a:rPr lang="en-US" dirty="0" smtClean="0"/>
              <a:t>1.Abstaract</a:t>
            </a:r>
            <a:br>
              <a:rPr lang="en-US" dirty="0" smtClean="0"/>
            </a:br>
            <a:r>
              <a:rPr lang="en-US" dirty="0" smtClean="0"/>
              <a:t>2.Introduction</a:t>
            </a:r>
            <a:br>
              <a:rPr lang="en-US" dirty="0" smtClean="0"/>
            </a:br>
            <a:r>
              <a:rPr lang="en-US" dirty="0" smtClean="0"/>
              <a:t>3.</a:t>
            </a:r>
            <a:r>
              <a:rPr lang="en-US" dirty="0" smtClean="0"/>
              <a:t> Flexibility, scalability, and testability </a:t>
            </a:r>
            <a:br>
              <a:rPr lang="en-US" dirty="0" smtClean="0"/>
            </a:br>
            <a:r>
              <a:rPr lang="en-US" dirty="0" smtClean="0"/>
              <a:t>4.conclusion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WHATSAAP WEB CLONE APP  is </a:t>
            </a:r>
            <a:r>
              <a:rPr lang="en-US" sz="3600" dirty="0" smtClean="0"/>
              <a:t>a project of  which aim to provide the </a:t>
            </a:r>
            <a:r>
              <a:rPr lang="en-US" sz="3600" dirty="0" smtClean="0"/>
              <a:t> </a:t>
            </a:r>
            <a:r>
              <a:rPr lang="en-US" sz="3600" dirty="0" smtClean="0"/>
              <a:t> </a:t>
            </a:r>
            <a:r>
              <a:rPr lang="en-US" sz="3600" b="1" dirty="0" smtClean="0"/>
              <a:t>allows  </a:t>
            </a:r>
            <a:r>
              <a:rPr lang="en-US" sz="3600" b="1" dirty="0" smtClean="0"/>
              <a:t>users </a:t>
            </a:r>
            <a:r>
              <a:rPr lang="en-US" sz="3600" b="1" dirty="0" smtClean="0"/>
              <a:t> to  </a:t>
            </a:r>
            <a:r>
              <a:rPr lang="en-US" sz="3600" b="1" dirty="0" smtClean="0"/>
              <a:t>create </a:t>
            </a:r>
            <a:r>
              <a:rPr lang="en-US" sz="3600" b="1" dirty="0" smtClean="0"/>
              <a:t> clones </a:t>
            </a:r>
            <a:r>
              <a:rPr lang="en-US" sz="3600" b="1" dirty="0" smtClean="0"/>
              <a:t>of social media apps like </a:t>
            </a:r>
            <a:r>
              <a:rPr lang="en-US" sz="3600" b="1" dirty="0" err="1" smtClean="0"/>
              <a:t>WhatsApp</a:t>
            </a:r>
            <a:r>
              <a:rPr lang="en-US" sz="3600" b="1" dirty="0" smtClean="0"/>
              <a:t> on Android phones</a:t>
            </a:r>
            <a:r>
              <a:rPr lang="en-US" sz="3600" dirty="0" smtClean="0"/>
              <a:t>. Because of its light weight in terms of memory usage, the app in no way can affect performance of devices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err="1" smtClean="0"/>
              <a:t>WhatsApp</a:t>
            </a:r>
            <a:r>
              <a:rPr lang="en-US" dirty="0" smtClean="0"/>
              <a:t> is a popular mobile application for providing instant messaging service in </a:t>
            </a:r>
            <a:r>
              <a:rPr lang="en-US" dirty="0" err="1" smtClean="0"/>
              <a:t>smartphones</a:t>
            </a:r>
            <a:r>
              <a:rPr lang="en-US" dirty="0" smtClean="0"/>
              <a:t>. It uses Internet services to communicate different type of text and multimedia messages between users or </a:t>
            </a:r>
            <a:r>
              <a:rPr lang="en-US" dirty="0" err="1" smtClean="0"/>
              <a:t>groups.We</a:t>
            </a:r>
            <a:r>
              <a:rPr lang="en-US" dirty="0" smtClean="0"/>
              <a:t> have to create the project </a:t>
            </a:r>
            <a:r>
              <a:rPr lang="en-US" dirty="0" err="1" smtClean="0"/>
              <a:t>whatsaap</a:t>
            </a:r>
            <a:r>
              <a:rPr lang="en-US" dirty="0" smtClean="0"/>
              <a:t> web clone web which also providing instant </a:t>
            </a:r>
            <a:r>
              <a:rPr lang="en-US" dirty="0" smtClean="0"/>
              <a:t>messaging service to communicate different type of text and multimedia messages between </a:t>
            </a:r>
            <a:r>
              <a:rPr lang="en-US" dirty="0" smtClean="0"/>
              <a:t>client and server.</a:t>
            </a:r>
          </a:p>
          <a:p>
            <a:r>
              <a:rPr lang="en-US" dirty="0" smtClean="0"/>
              <a:t>In this project ,we  have using   HTML,  CSS,</a:t>
            </a:r>
          </a:p>
          <a:p>
            <a:pPr>
              <a:buNone/>
            </a:pPr>
            <a:r>
              <a:rPr lang="en-US" dirty="0" smtClean="0"/>
              <a:t> NODE JS AND SOCKET.IO.</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1847088"/>
          </a:xfrm>
        </p:spPr>
        <p:txBody>
          <a:bodyPr>
            <a:normAutofit fontScale="90000"/>
          </a:bodyPr>
          <a:lstStyle/>
          <a:p>
            <a:r>
              <a:rPr lang="en-US" dirty="0" smtClean="0"/>
              <a:t>Flexibility, scalability, and testability </a:t>
            </a:r>
            <a:br>
              <a:rPr lang="en-US" dirty="0" smtClean="0"/>
            </a:br>
            <a:endParaRPr lang="en-US" dirty="0"/>
          </a:p>
        </p:txBody>
      </p:sp>
      <p:sp>
        <p:nvSpPr>
          <p:cNvPr id="3" name="Content Placeholder 2"/>
          <p:cNvSpPr>
            <a:spLocks noGrp="1"/>
          </p:cNvSpPr>
          <p:nvPr>
            <p:ph idx="1"/>
          </p:nvPr>
        </p:nvSpPr>
        <p:spPr/>
        <p:txBody>
          <a:bodyPr/>
          <a:lstStyle/>
          <a:p>
            <a:r>
              <a:rPr lang="en-US" dirty="0" smtClean="0"/>
              <a:t>The goal is to create a foundation for scalability; both the code and infrastructure should be easily scalable.</a:t>
            </a:r>
          </a:p>
          <a:p>
            <a:r>
              <a:rPr lang="en-US" dirty="0" smtClean="0"/>
              <a:t>The use of Backend as a Service (</a:t>
            </a:r>
            <a:r>
              <a:rPr lang="en-US" dirty="0" err="1" smtClean="0"/>
              <a:t>BaaS</a:t>
            </a:r>
            <a:r>
              <a:rPr lang="en-US" dirty="0" smtClean="0"/>
              <a:t>) platforms is beneficial for supporting scalability. Outsourcing server-side architecture to a third party will simplify the app development and remove the hassles of running and maintaining servers.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001000" cy="1313687"/>
          </a:xfrm>
        </p:spPr>
        <p:txBody>
          <a:bodyPr>
            <a:normAutofit fontScale="90000"/>
          </a:bodyPr>
          <a:lstStyle/>
          <a:p>
            <a:r>
              <a:rPr lang="en-US" dirty="0" smtClean="0"/>
              <a:t>Privacy and Security</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Make sure </a:t>
            </a:r>
            <a:r>
              <a:rPr lang="en-US" dirty="0" smtClean="0"/>
              <a:t>our app </a:t>
            </a:r>
            <a:r>
              <a:rPr lang="en-US" dirty="0" smtClean="0"/>
              <a:t>meets all legal requirements relating to privacy and security! The most common examples are the </a:t>
            </a:r>
            <a:r>
              <a:rPr lang="en-US" dirty="0" smtClean="0"/>
              <a:t> </a:t>
            </a:r>
            <a:r>
              <a:rPr lang="en-US" dirty="0" smtClean="0"/>
              <a:t>GDPR – General Data Protection </a:t>
            </a:r>
            <a:r>
              <a:rPr lang="en-US" dirty="0" smtClean="0"/>
              <a:t>Regulation.</a:t>
            </a:r>
            <a:r>
              <a:rPr lang="en-US" dirty="0" smtClean="0"/>
              <a:t> </a:t>
            </a:r>
            <a:r>
              <a:rPr lang="en-US" dirty="0" smtClean="0"/>
              <a:t>The </a:t>
            </a:r>
            <a:r>
              <a:rPr lang="en-US" dirty="0" smtClean="0"/>
              <a:t>General Data Protection Regulation is meant to fundamentally reshape how personal data are collected and processed</a:t>
            </a:r>
            <a:r>
              <a:rPr lang="en-US" dirty="0" smtClean="0"/>
              <a:t>.</a:t>
            </a:r>
            <a:r>
              <a:rPr lang="en-US" dirty="0" smtClean="0"/>
              <a:t> GDPR privacy requirements are pretty complex, and the implementation will demand a lot of engineering effort. However, a </a:t>
            </a:r>
            <a:r>
              <a:rPr lang="en-US" dirty="0" err="1" smtClean="0"/>
              <a:t>BaaS</a:t>
            </a:r>
            <a:r>
              <a:rPr lang="en-US" dirty="0" smtClean="0"/>
              <a:t> – Backend as a Service can help simplify compliance </a:t>
            </a:r>
            <a:r>
              <a:rPr lang="en-US" dirty="0" smtClean="0"/>
              <a:t>procedures.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err="1" smtClean="0"/>
              <a:t>WhatsApp</a:t>
            </a:r>
            <a:r>
              <a:rPr lang="en-US" dirty="0" smtClean="0"/>
              <a:t>-like apps should be tested extensively using multiple yardsticks and client environment scenarios. Chat applications are complex. Therefore, developers should choose the right tools right from the onset to enhance the success of the chat application project. Taking this route enhances scalability without degrading the app performance or undermining </a:t>
            </a:r>
            <a:r>
              <a:rPr lang="en-US" smtClean="0"/>
              <a:t>featureupgrades</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TotalTime>
  <Words>189</Words>
  <Application>Microsoft Office PowerPoint</Application>
  <PresentationFormat>On-screen Show (4:3)</PresentationFormat>
  <Paragraphs>18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                              </vt:lpstr>
      <vt:lpstr>Presented By:- PRIYA TIWARI-24400219006 PRANTIKA BAIDYA-24400219003 YOSITA- SHUB </vt:lpstr>
      <vt:lpstr>Slide 3</vt:lpstr>
      <vt:lpstr>ABSTRACT</vt:lpstr>
      <vt:lpstr>INTRODUCTION</vt:lpstr>
      <vt:lpstr>Flexibility, scalability, and testability  </vt:lpstr>
      <vt:lpstr>Privacy and Security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Priya</dc:creator>
  <cp:lastModifiedBy>Priya</cp:lastModifiedBy>
  <cp:revision>7</cp:revision>
  <dcterms:created xsi:type="dcterms:W3CDTF">2022-07-25T16:55:28Z</dcterms:created>
  <dcterms:modified xsi:type="dcterms:W3CDTF">2022-07-25T18:02:57Z</dcterms:modified>
</cp:coreProperties>
</file>