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40" r:id="rId8"/>
    <p:sldId id="329" r:id="rId9"/>
    <p:sldId id="302" r:id="rId10"/>
    <p:sldId id="339" r:id="rId11"/>
    <p:sldId id="341" r:id="rId12"/>
    <p:sldId id="344" r:id="rId13"/>
    <p:sldId id="343" r:id="rId14"/>
    <p:sldId id="342" r:id="rId15"/>
    <p:sldId id="34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49271" y="2994212"/>
            <a:ext cx="7017916" cy="3256552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Name – </a:t>
            </a:r>
          </a:p>
          <a:p>
            <a:r>
              <a:rPr lang="en-US" b="0" dirty="0">
                <a:solidFill>
                  <a:schemeClr val="tx1"/>
                </a:solidFill>
              </a:rPr>
              <a:t>AICTE number- </a:t>
            </a:r>
          </a:p>
          <a:p>
            <a:r>
              <a:rPr lang="en-US" b="0" dirty="0">
                <a:solidFill>
                  <a:schemeClr val="tx1"/>
                </a:solidFill>
              </a:rPr>
              <a:t>College name –</a:t>
            </a:r>
          </a:p>
          <a:p>
            <a:r>
              <a:rPr lang="en-US" b="0" dirty="0">
                <a:solidFill>
                  <a:schemeClr val="tx1"/>
                </a:solidFill>
              </a:rPr>
              <a:t>Branch-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271" y="490695"/>
            <a:ext cx="6211094" cy="743448"/>
          </a:xfrm>
        </p:spPr>
        <p:txBody>
          <a:bodyPr>
            <a:normAutofit/>
          </a:bodyPr>
          <a:lstStyle/>
          <a:p>
            <a:r>
              <a:rPr lang="en-GB" sz="3200" dirty="0"/>
              <a:t>Major Project Title:-Doctors Visit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98572-033C-F6BA-92ED-8DC60D85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3A832-2F18-1188-2CFC-D813B8889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5B55ACAB-038F-D238-0193-5729DAD32E4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29D086C-39C5-5966-E6F1-6C41579F85D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D947A-BE0A-285D-5CC4-25F62EF2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3" y="2495811"/>
            <a:ext cx="8399931" cy="4362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B1817-5141-8F62-C3DB-215FBE61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4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C526-AAD6-AF2F-117F-B278FF07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A7071-EAC1-080C-C1E0-53A353308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772B1CB4-8705-9560-26DB-CDB1CBAE261B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D2E89-FDF2-9187-3957-DC1D65E4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47" y="2451216"/>
            <a:ext cx="7001435" cy="4406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4E8C9-0E51-7AF6-0679-963B9439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4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4540C-7E01-6888-462B-F2C14809F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EC523-3AA1-40EF-1095-541B1FCAC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1EE143F-5FEA-1D35-08CF-C69258D845A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9D3ABF26-CA81-36CB-2554-50A611C1247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EAC0F-4695-7AE7-EC24-52A8525E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82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3B979-8648-245A-3685-7175A3817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2778"/>
            <a:ext cx="12192000" cy="42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303702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45" y="1983133"/>
            <a:ext cx="6431280" cy="36079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Visualize the Percentage of People getting Govt. health insurance due to low income, due to old age. Also calculate the Percentage of People having Private Health Insurance.</a:t>
            </a:r>
            <a:endParaRPr lang="en-IN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342124-7D77-6E77-5980-4F39A46F0E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359" y="2052918"/>
            <a:ext cx="9429676" cy="4612042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>
                <a:solidFill>
                  <a:srgbClr val="020817"/>
                </a:solidFill>
                <a:latin typeface="__Inter_d65c78"/>
              </a:rPr>
              <a:t>Based on the dataset analysis, this project focuses on healthcare utilization and insurance coverage patterns. The dataset contains 5,190 records with information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Doctor visits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Demographics (age, gender)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Economic factors (income levels)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Insurance types (private, government assistance)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Health conditions (chronic illnesses)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Healthcare access and utilization</a:t>
            </a:r>
          </a:p>
          <a:p>
            <a:r>
              <a:rPr lang="en-US" sz="3600" dirty="0">
                <a:solidFill>
                  <a:srgbClr val="020817"/>
                </a:solidFill>
                <a:latin typeface="__Inter_d65c78"/>
              </a:rPr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Gender distribution is fairly balanced (52% female, 48% male)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Multiple insurance coverage types (private, low-income assistance, elderly assistance)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Tracks both chronic and non-chronic health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20817"/>
                </a:solidFill>
                <a:latin typeface="__Inter_d65c78"/>
              </a:rPr>
              <a:t>Includes reduced activity levels and general health indicators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ECB73-3CD7-031B-5964-0E40045B8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ACFB4-2E61-11EF-9A39-4BEEE2880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A876C-3BEC-18D5-EADB-B0D2066F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35CCC-AB3A-D6A2-EF65-4BA50AE5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92500" lnSpcReduction="10000"/>
          </a:bodyPr>
          <a:lstStyle/>
          <a:p>
            <a:br>
              <a:rPr lang="en-US" sz="3600" dirty="0"/>
            </a:br>
            <a:r>
              <a:rPr lang="en-US" sz="3600" dirty="0"/>
              <a:t>The end users are likely healthcare policymakers, insurance companies, and researchers interested in understanding healthcare utilization patterns, insurance coverage, and demographic influences on healthcare access. </a:t>
            </a:r>
          </a:p>
          <a:p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1315059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Pandas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Matplotlib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Seaborn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numpy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 err="1"/>
              <a:t>VsCode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69F1B1-A909-6581-0FBA-A0661A6F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" y="1389528"/>
            <a:ext cx="12192000" cy="5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67541-191C-B503-C7FA-77A02B202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FE34B-D0F6-B785-E198-A8B0D2D7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9D518-3FA8-DE2D-BC4D-C2AA95B0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2725271"/>
            <a:ext cx="9016534" cy="413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33380-F8A5-E9F0-702A-9F2E3E9B0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44B0-5A74-FB70-2909-7607D68C4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64C1C-C791-BCBF-76AD-2D7438FBC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187025-451F-B355-CE6C-C8514EA62621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D26934F-B37E-818E-861A-8FDBF69F7C4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AD378-19A8-6A83-CC93-72DFDD821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35" y="2576792"/>
            <a:ext cx="7727577" cy="428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040E5B-B634-05E2-F7FF-E2F64EF3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22"/>
            <a:ext cx="12192000" cy="25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206</Words>
  <Application>Microsoft Office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__Inter_d65c78</vt:lpstr>
      <vt:lpstr>Arial</vt:lpstr>
      <vt:lpstr>Calibri</vt:lpstr>
      <vt:lpstr>Trebuchet MS</vt:lpstr>
      <vt:lpstr>Wingdings</vt:lpstr>
      <vt:lpstr>Wingdings 3</vt:lpstr>
      <vt:lpstr>Facet</vt:lpstr>
      <vt:lpstr>Major Project Title:-Doctors Visit</vt:lpstr>
      <vt:lpstr>PROBLEM  STATEMENT</vt:lpstr>
      <vt:lpstr>Project Description  </vt:lpstr>
      <vt:lpstr>PowerPoint Presentation</vt:lpstr>
      <vt:lpstr>WHO ARE THE END USERS?</vt:lpstr>
      <vt:lpstr>Technology Used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Rahul tiwari</cp:lastModifiedBy>
  <cp:revision>77</cp:revision>
  <dcterms:created xsi:type="dcterms:W3CDTF">2021-07-11T13:13:15Z</dcterms:created>
  <dcterms:modified xsi:type="dcterms:W3CDTF">2024-11-19T17:39:03Z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