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office_stationery-1"/>
          <p:cNvPicPr>
            <a:picLocks noChangeAspect="1"/>
          </p:cNvPicPr>
          <p:nvPr/>
        </p:nvPicPr>
        <p:blipFill>
          <a:blip r:embed="rId1"/>
          <a:srcRect l="13625" t="15956" r="13080" b="13235"/>
          <a:stretch>
            <a:fillRect/>
          </a:stretch>
        </p:blipFill>
        <p:spPr>
          <a:xfrm rot="21540000">
            <a:off x="6246495" y="4340225"/>
            <a:ext cx="6063615" cy="2446020"/>
          </a:xfrm>
          <a:prstGeom prst="bevel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665" y="-352107"/>
            <a:ext cx="9144000" cy="2387600"/>
          </a:xfrm>
        </p:spPr>
        <p:txBody>
          <a:bodyPr/>
          <a:p>
            <a:r>
              <a:rPr lang="x-none" altLang="en-IN"/>
              <a:t>Online Student Essentials</a:t>
            </a:r>
            <a:br>
              <a:rPr lang="x-none" altLang="en-IN"/>
            </a:br>
            <a:r>
              <a:rPr lang="x-none" altLang="en-IN"/>
              <a:t>ALL-in-One</a:t>
            </a:r>
            <a:endParaRPr lang="x-none" alt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1739583"/>
            <a:ext cx="9144000" cy="1655762"/>
          </a:xfrm>
        </p:spPr>
        <p:txBody>
          <a:bodyPr/>
          <a:p>
            <a:r>
              <a:rPr lang="x-none" altLang="en-IN" sz="5400"/>
              <a:t>[Chandan,Gyan,Shivam]</a:t>
            </a:r>
            <a:endParaRPr lang="x-none" altLang="en-IN" sz="5400"/>
          </a:p>
        </p:txBody>
      </p:sp>
      <p:sp>
        <p:nvSpPr>
          <p:cNvPr id="7" name="Bent Arrow 6"/>
          <p:cNvSpPr/>
          <p:nvPr/>
        </p:nvSpPr>
        <p:spPr>
          <a:xfrm rot="5520000">
            <a:off x="9221470" y="1151255"/>
            <a:ext cx="3139440" cy="2818765"/>
          </a:xfrm>
          <a:prstGeom prst="bentArrow">
            <a:avLst/>
          </a:prstGeom>
          <a:solidFill>
            <a:srgbClr val="F23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425" y="3138805"/>
            <a:ext cx="869505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Products:Old Books,Note books,pen,pencil,Old Bicycle, Magazines,Novels,clocks, 	 Soap,toothpaste,brush,gifts,papers,printers,calculators,washroom</a:t>
            </a:r>
            <a:endParaRPr lang="x-none" altLang="en-IN"/>
          </a:p>
          <a:p>
            <a:r>
              <a:rPr lang="x-none" altLang="en-IN"/>
              <a:t>                products.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10185" y="4262120"/>
            <a:ext cx="5885180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/>
              <a:t>Key Idea:</a:t>
            </a:r>
            <a:endParaRPr lang="x-none" altLang="en-IN" sz="4000"/>
          </a:p>
        </p:txBody>
      </p:sp>
      <p:sp>
        <p:nvSpPr>
          <p:cNvPr id="11" name="TextBox 10"/>
          <p:cNvSpPr txBox="1"/>
          <p:nvPr/>
        </p:nvSpPr>
        <p:spPr>
          <a:xfrm>
            <a:off x="227965" y="5263515"/>
            <a:ext cx="581469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 deliver good and reliable in a very less time Using the Cache concept of Memory Hierarchy.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157480" y="6124575"/>
            <a:ext cx="611378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website link:https://sites.google.com/view/software-engineering-cgs/home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" y="44450"/>
            <a:ext cx="12169775" cy="2520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" y="1259840"/>
            <a:ext cx="10515600" cy="1325563"/>
          </a:xfrm>
        </p:spPr>
        <p:txBody>
          <a:bodyPr>
            <a:normAutofit/>
          </a:bodyPr>
          <a:p>
            <a:r>
              <a:rPr lang="x-none" altLang="en-IN"/>
              <a:t>Specifications in brief..</a:t>
            </a:r>
            <a:endParaRPr lang="x-none" altLang="en-IN"/>
          </a:p>
        </p:txBody>
      </p:sp>
      <p:sp>
        <p:nvSpPr>
          <p:cNvPr id="5" name="TextBox 4"/>
          <p:cNvSpPr txBox="1"/>
          <p:nvPr/>
        </p:nvSpPr>
        <p:spPr>
          <a:xfrm>
            <a:off x="-50165" y="3105150"/>
            <a:ext cx="12277090" cy="3081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/>
              <a:t>1. Faster delivery than other webapps.</a:t>
            </a:r>
            <a:endParaRPr lang="x-none" altLang="en-IN" sz="2800"/>
          </a:p>
          <a:p>
            <a:r>
              <a:rPr lang="x-none" altLang="en-IN" sz="2800"/>
              <a:t>2.Old and New Books with proper pricing</a:t>
            </a:r>
            <a:endParaRPr lang="x-none" altLang="en-IN" sz="2800"/>
          </a:p>
          <a:p>
            <a:r>
              <a:rPr lang="x-none" altLang="en-IN" sz="2800"/>
              <a:t>3.A single software to be used by students to cater their day-to-day needs.</a:t>
            </a:r>
            <a:endParaRPr lang="x-none" altLang="en-IN" sz="2800"/>
          </a:p>
          <a:p>
            <a:r>
              <a:rPr lang="x-none" altLang="en-IN" sz="2800"/>
              <a:t>4. Referral System applied to grab a quick market.</a:t>
            </a:r>
            <a:endParaRPr lang="x-none" altLang="en-IN" sz="2800"/>
          </a:p>
          <a:p>
            <a:r>
              <a:rPr lang="x-none" altLang="en-IN" sz="2800"/>
              <a:t>5.Proper discount at the different ocassion and festives to renew our intact</a:t>
            </a:r>
            <a:endParaRPr lang="x-none" altLang="en-IN" sz="2800"/>
          </a:p>
          <a:p>
            <a:r>
              <a:rPr lang="x-none" altLang="en-IN" sz="2800"/>
              <a:t>  customer.</a:t>
            </a:r>
            <a:endParaRPr lang="x-none" altLang="en-IN" sz="2800"/>
          </a:p>
          <a:p>
            <a:r>
              <a:rPr lang="x-none" altLang="en-IN" sz="2800"/>
              <a:t>6.Exchange within the student community at a marginal benefit(Bicycle).</a:t>
            </a:r>
            <a:endParaRPr lang="x-none" altLang="en-I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31115"/>
            <a:ext cx="10515600" cy="1325563"/>
          </a:xfrm>
        </p:spPr>
        <p:txBody>
          <a:bodyPr/>
          <a:p>
            <a:r>
              <a:rPr lang="x-none" altLang="en-IN"/>
              <a:t>Future Scopes and Improvement</a:t>
            </a:r>
            <a:endParaRPr lang="x-none" alt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398905"/>
            <a:ext cx="12193905" cy="5468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45" y="1158240"/>
            <a:ext cx="6376670" cy="1739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1.Extensions of products with frequent use.</a:t>
            </a:r>
            <a:endParaRPr lang="x-none" altLang="en-IN"/>
          </a:p>
          <a:p>
            <a:r>
              <a:rPr lang="x-none" altLang="en-IN"/>
              <a:t>2.Barber shop online numbering system to kill the wastage</a:t>
            </a:r>
            <a:endParaRPr lang="x-none" altLang="en-IN"/>
          </a:p>
          <a:p>
            <a:r>
              <a:rPr lang="x-none" altLang="en-IN"/>
              <a:t>   of time for students.</a:t>
            </a:r>
            <a:endParaRPr lang="x-none" altLang="en-IN"/>
          </a:p>
          <a:p>
            <a:r>
              <a:rPr lang="x-none" altLang="en-IN"/>
              <a:t>3. Students recommendations will  be taken care of.</a:t>
            </a:r>
            <a:endParaRPr lang="x-none" altLang="en-IN"/>
          </a:p>
          <a:p>
            <a:r>
              <a:rPr lang="x-none" altLang="en-IN"/>
              <a:t>4. Software can be used by other e-commerce company</a:t>
            </a:r>
            <a:endParaRPr lang="x-none" altLang="en-IN"/>
          </a:p>
          <a:p>
            <a:r>
              <a:rPr lang="x-none" altLang="en-IN"/>
              <a:t>     with a little variation in the interface  </a:t>
            </a:r>
            <a:endParaRPr lang="x-none" altLang="en-IN"/>
          </a:p>
        </p:txBody>
      </p:sp>
      <p:sp>
        <p:nvSpPr>
          <p:cNvPr id="6" name="TextBox 5"/>
          <p:cNvSpPr txBox="1"/>
          <p:nvPr/>
        </p:nvSpPr>
        <p:spPr>
          <a:xfrm>
            <a:off x="8783320" y="191770"/>
            <a:ext cx="353123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400"/>
              <a:t>Resources Used: Aws and  other database management system.</a:t>
            </a:r>
            <a:endParaRPr lang="x-none" altLang="en-IN" sz="2400"/>
          </a:p>
        </p:txBody>
      </p:sp>
      <p:sp>
        <p:nvSpPr>
          <p:cNvPr id="7" name="TextBox 6"/>
          <p:cNvSpPr txBox="1"/>
          <p:nvPr/>
        </p:nvSpPr>
        <p:spPr>
          <a:xfrm>
            <a:off x="7483475" y="4565650"/>
            <a:ext cx="5006340" cy="1315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>
                <a:solidFill>
                  <a:schemeClr val="bg2">
                    <a:lumMod val="10000"/>
                  </a:schemeClr>
                </a:solidFill>
              </a:rPr>
              <a:t>Problems and challenges:</a:t>
            </a:r>
            <a:endParaRPr lang="x-none" altLang="en-IN" sz="4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1440" y="5901055"/>
            <a:ext cx="426910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Data management &amp; concurrency problem</a:t>
            </a: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Kingsoft Office WPP</Application>
  <PresentationFormat>Widescreen</PresentationFormat>
  <Paragraphs>38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Online Student Essentials ALL-in-One</vt:lpstr>
      <vt:lpstr>Specifications in brief..</vt:lpstr>
      <vt:lpstr>Future Scopes and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Student Essentials ALL-in-One</dc:title>
  <dc:creator>chandan</dc:creator>
  <cp:lastModifiedBy>chandan</cp:lastModifiedBy>
  <cp:revision>1</cp:revision>
  <dcterms:created xsi:type="dcterms:W3CDTF">2019-01-09T11:45:33Z</dcterms:created>
  <dcterms:modified xsi:type="dcterms:W3CDTF">2019-01-09T11:45:33Z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16393۞-10.1.0.5707</vt:lpwstr>
  </property>
</Properties>
</file>