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60EB11E-6D03-4A85-95A2-A63236D712A0}">
  <a:tblStyle styleId="{D60EB11E-6D03-4A85-95A2-A63236D712A0}"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Shape 4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3" name="Shape 4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3" name="Shape 5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5" name="Shape 5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6" name="Shape 6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Shape 7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3" name="Shape 7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Shape 7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2" name="Shape 7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Shape 7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1" name="Shape 7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Shape 7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1" name="Shape 7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Shape 8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2" name="Shape 8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Shape 8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2" name="Shape 8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Shape 8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2" name="Shape 8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Shape 8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8" name="Shape 8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Shape 8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4" name="Shape 8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Shape 8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1" name="Shape 8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6" name="Shape 866"/>
        <p:cNvGrpSpPr/>
        <p:nvPr/>
      </p:nvGrpSpPr>
      <p:grpSpPr>
        <a:xfrm>
          <a:off x="0" y="0"/>
          <a:ext cx="0" cy="0"/>
          <a:chOff x="0" y="0"/>
          <a:chExt cx="0" cy="0"/>
        </a:xfrm>
      </p:grpSpPr>
      <p:sp>
        <p:nvSpPr>
          <p:cNvPr id="867" name="Shape 8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8" name="Shape 8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3" name="Shape 873"/>
        <p:cNvGrpSpPr/>
        <p:nvPr/>
      </p:nvGrpSpPr>
      <p:grpSpPr>
        <a:xfrm>
          <a:off x="0" y="0"/>
          <a:ext cx="0" cy="0"/>
          <a:chOff x="0" y="0"/>
          <a:chExt cx="0" cy="0"/>
        </a:xfrm>
      </p:grpSpPr>
      <p:sp>
        <p:nvSpPr>
          <p:cNvPr id="874" name="Shape 8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5" name="Shape 8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Shape 8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2" name="Shape 8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8" name="Shape 888"/>
        <p:cNvGrpSpPr/>
        <p:nvPr/>
      </p:nvGrpSpPr>
      <p:grpSpPr>
        <a:xfrm>
          <a:off x="0" y="0"/>
          <a:ext cx="0" cy="0"/>
          <a:chOff x="0" y="0"/>
          <a:chExt cx="0" cy="0"/>
        </a:xfrm>
      </p:grpSpPr>
      <p:sp>
        <p:nvSpPr>
          <p:cNvPr id="889" name="Shape 8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0" name="Shape 8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Shape 8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8" name="Shape 8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Shape 9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5" name="Shape 9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2" name="Shape 9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7" name="Shape 917"/>
        <p:cNvGrpSpPr/>
        <p:nvPr/>
      </p:nvGrpSpPr>
      <p:grpSpPr>
        <a:xfrm>
          <a:off x="0" y="0"/>
          <a:ext cx="0" cy="0"/>
          <a:chOff x="0" y="0"/>
          <a:chExt cx="0" cy="0"/>
        </a:xfrm>
      </p:grpSpPr>
      <p:sp>
        <p:nvSpPr>
          <p:cNvPr id="918" name="Shape 9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9" name="Shape 9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Shape 9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5" name="Shape 9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Shape 9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2" name="Shape 9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8" name="Shape 938"/>
        <p:cNvGrpSpPr/>
        <p:nvPr/>
      </p:nvGrpSpPr>
      <p:grpSpPr>
        <a:xfrm>
          <a:off x="0" y="0"/>
          <a:ext cx="0" cy="0"/>
          <a:chOff x="0" y="0"/>
          <a:chExt cx="0" cy="0"/>
        </a:xfrm>
      </p:grpSpPr>
      <p:sp>
        <p:nvSpPr>
          <p:cNvPr id="939" name="Shape 9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0" name="Shape 9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6" name="Shape 946"/>
        <p:cNvGrpSpPr/>
        <p:nvPr/>
      </p:nvGrpSpPr>
      <p:grpSpPr>
        <a:xfrm>
          <a:off x="0" y="0"/>
          <a:ext cx="0" cy="0"/>
          <a:chOff x="0" y="0"/>
          <a:chExt cx="0" cy="0"/>
        </a:xfrm>
      </p:grpSpPr>
      <p:sp>
        <p:nvSpPr>
          <p:cNvPr id="947" name="Shape 9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8" name="Shape 9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Shape 9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6" name="Shape 9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4" name="Shape 9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0" name="Shape 970"/>
        <p:cNvGrpSpPr/>
        <p:nvPr/>
      </p:nvGrpSpPr>
      <p:grpSpPr>
        <a:xfrm>
          <a:off x="0" y="0"/>
          <a:ext cx="0" cy="0"/>
          <a:chOff x="0" y="0"/>
          <a:chExt cx="0" cy="0"/>
        </a:xfrm>
      </p:grpSpPr>
      <p:sp>
        <p:nvSpPr>
          <p:cNvPr id="971" name="Shape 9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2" name="Shape 9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Shape 9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0" name="Shape 9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6" name="Shape 986"/>
        <p:cNvGrpSpPr/>
        <p:nvPr/>
      </p:nvGrpSpPr>
      <p:grpSpPr>
        <a:xfrm>
          <a:off x="0" y="0"/>
          <a:ext cx="0" cy="0"/>
          <a:chOff x="0" y="0"/>
          <a:chExt cx="0" cy="0"/>
        </a:xfrm>
      </p:grpSpPr>
      <p:sp>
        <p:nvSpPr>
          <p:cNvPr id="987" name="Shape 9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8" name="Shape 9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Shape 9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6" name="Shape 9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Shape 10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4" name="Shape 10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0" name="Shape 1010"/>
        <p:cNvGrpSpPr/>
        <p:nvPr/>
      </p:nvGrpSpPr>
      <p:grpSpPr>
        <a:xfrm>
          <a:off x="0" y="0"/>
          <a:ext cx="0" cy="0"/>
          <a:chOff x="0" y="0"/>
          <a:chExt cx="0" cy="0"/>
        </a:xfrm>
      </p:grpSpPr>
      <p:sp>
        <p:nvSpPr>
          <p:cNvPr id="1011" name="Shape 10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2" name="Shape 10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8" name="Shape 1018"/>
        <p:cNvGrpSpPr/>
        <p:nvPr/>
      </p:nvGrpSpPr>
      <p:grpSpPr>
        <a:xfrm>
          <a:off x="0" y="0"/>
          <a:ext cx="0" cy="0"/>
          <a:chOff x="0" y="0"/>
          <a:chExt cx="0" cy="0"/>
        </a:xfrm>
      </p:grpSpPr>
      <p:sp>
        <p:nvSpPr>
          <p:cNvPr id="1019" name="Shape 10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0" name="Shape 10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6" name="Shape 1026"/>
        <p:cNvGrpSpPr/>
        <p:nvPr/>
      </p:nvGrpSpPr>
      <p:grpSpPr>
        <a:xfrm>
          <a:off x="0" y="0"/>
          <a:ext cx="0" cy="0"/>
          <a:chOff x="0" y="0"/>
          <a:chExt cx="0" cy="0"/>
        </a:xfrm>
      </p:grpSpPr>
      <p:sp>
        <p:nvSpPr>
          <p:cNvPr id="1027" name="Shape 10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8" name="Shape 10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4" name="Shape 1034"/>
        <p:cNvGrpSpPr/>
        <p:nvPr/>
      </p:nvGrpSpPr>
      <p:grpSpPr>
        <a:xfrm>
          <a:off x="0" y="0"/>
          <a:ext cx="0" cy="0"/>
          <a:chOff x="0" y="0"/>
          <a:chExt cx="0" cy="0"/>
        </a:xfrm>
      </p:grpSpPr>
      <p:sp>
        <p:nvSpPr>
          <p:cNvPr id="1035" name="Shape 10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6" name="Shape 10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2" name="Shape 1042"/>
        <p:cNvGrpSpPr/>
        <p:nvPr/>
      </p:nvGrpSpPr>
      <p:grpSpPr>
        <a:xfrm>
          <a:off x="0" y="0"/>
          <a:ext cx="0" cy="0"/>
          <a:chOff x="0" y="0"/>
          <a:chExt cx="0" cy="0"/>
        </a:xfrm>
      </p:grpSpPr>
      <p:sp>
        <p:nvSpPr>
          <p:cNvPr id="1043" name="Shape 10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4" name="Shape 10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Shape 10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2" name="Shape 10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8" name="Shape 1058"/>
        <p:cNvGrpSpPr/>
        <p:nvPr/>
      </p:nvGrpSpPr>
      <p:grpSpPr>
        <a:xfrm>
          <a:off x="0" y="0"/>
          <a:ext cx="0" cy="0"/>
          <a:chOff x="0" y="0"/>
          <a:chExt cx="0" cy="0"/>
        </a:xfrm>
      </p:grpSpPr>
      <p:sp>
        <p:nvSpPr>
          <p:cNvPr id="1059" name="Shape 10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0" name="Shape 10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6" name="Shape 1066"/>
        <p:cNvGrpSpPr/>
        <p:nvPr/>
      </p:nvGrpSpPr>
      <p:grpSpPr>
        <a:xfrm>
          <a:off x="0" y="0"/>
          <a:ext cx="0" cy="0"/>
          <a:chOff x="0" y="0"/>
          <a:chExt cx="0" cy="0"/>
        </a:xfrm>
      </p:grpSpPr>
      <p:sp>
        <p:nvSpPr>
          <p:cNvPr id="1067" name="Shape 10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8" name="Shape 10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Shape 10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6" name="Shape 10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2" name="Shape 1082"/>
        <p:cNvGrpSpPr/>
        <p:nvPr/>
      </p:nvGrpSpPr>
      <p:grpSpPr>
        <a:xfrm>
          <a:off x="0" y="0"/>
          <a:ext cx="0" cy="0"/>
          <a:chOff x="0" y="0"/>
          <a:chExt cx="0" cy="0"/>
        </a:xfrm>
      </p:grpSpPr>
      <p:sp>
        <p:nvSpPr>
          <p:cNvPr id="1083" name="Shape 10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4" name="Shape 10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0" name="Shape 1090"/>
        <p:cNvGrpSpPr/>
        <p:nvPr/>
      </p:nvGrpSpPr>
      <p:grpSpPr>
        <a:xfrm>
          <a:off x="0" y="0"/>
          <a:ext cx="0" cy="0"/>
          <a:chOff x="0" y="0"/>
          <a:chExt cx="0" cy="0"/>
        </a:xfrm>
      </p:grpSpPr>
      <p:sp>
        <p:nvSpPr>
          <p:cNvPr id="1091" name="Shape 10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2" name="Shape 10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8" name="Shape 1098"/>
        <p:cNvGrpSpPr/>
        <p:nvPr/>
      </p:nvGrpSpPr>
      <p:grpSpPr>
        <a:xfrm>
          <a:off x="0" y="0"/>
          <a:ext cx="0" cy="0"/>
          <a:chOff x="0" y="0"/>
          <a:chExt cx="0" cy="0"/>
        </a:xfrm>
      </p:grpSpPr>
      <p:sp>
        <p:nvSpPr>
          <p:cNvPr id="1099" name="Shape 10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0" name="Shape 1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6" name="Shape 1106"/>
        <p:cNvGrpSpPr/>
        <p:nvPr/>
      </p:nvGrpSpPr>
      <p:grpSpPr>
        <a:xfrm>
          <a:off x="0" y="0"/>
          <a:ext cx="0" cy="0"/>
          <a:chOff x="0" y="0"/>
          <a:chExt cx="0" cy="0"/>
        </a:xfrm>
      </p:grpSpPr>
      <p:sp>
        <p:nvSpPr>
          <p:cNvPr id="1107" name="Shape 1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8" name="Shape 1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4" name="Shape 1114"/>
        <p:cNvGrpSpPr/>
        <p:nvPr/>
      </p:nvGrpSpPr>
      <p:grpSpPr>
        <a:xfrm>
          <a:off x="0" y="0"/>
          <a:ext cx="0" cy="0"/>
          <a:chOff x="0" y="0"/>
          <a:chExt cx="0" cy="0"/>
        </a:xfrm>
      </p:grpSpPr>
      <p:sp>
        <p:nvSpPr>
          <p:cNvPr id="1115" name="Shape 1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6" name="Shape 1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6" name="Shape 1126"/>
        <p:cNvGrpSpPr/>
        <p:nvPr/>
      </p:nvGrpSpPr>
      <p:grpSpPr>
        <a:xfrm>
          <a:off x="0" y="0"/>
          <a:ext cx="0" cy="0"/>
          <a:chOff x="0" y="0"/>
          <a:chExt cx="0" cy="0"/>
        </a:xfrm>
      </p:grpSpPr>
      <p:sp>
        <p:nvSpPr>
          <p:cNvPr id="1127" name="Shape 1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8" name="Shape 1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2" name="Shape 1132"/>
        <p:cNvGrpSpPr/>
        <p:nvPr/>
      </p:nvGrpSpPr>
      <p:grpSpPr>
        <a:xfrm>
          <a:off x="0" y="0"/>
          <a:ext cx="0" cy="0"/>
          <a:chOff x="0" y="0"/>
          <a:chExt cx="0" cy="0"/>
        </a:xfrm>
      </p:grpSpPr>
      <p:sp>
        <p:nvSpPr>
          <p:cNvPr id="1133" name="Shape 1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4" name="Shape 1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8" name="Shape 1138"/>
        <p:cNvGrpSpPr/>
        <p:nvPr/>
      </p:nvGrpSpPr>
      <p:grpSpPr>
        <a:xfrm>
          <a:off x="0" y="0"/>
          <a:ext cx="0" cy="0"/>
          <a:chOff x="0" y="0"/>
          <a:chExt cx="0" cy="0"/>
        </a:xfrm>
      </p:grpSpPr>
      <p:sp>
        <p:nvSpPr>
          <p:cNvPr id="1139" name="Shape 1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0" name="Shape 1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Shape 1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6" name="Shape 1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0" name="Shape 1150"/>
        <p:cNvGrpSpPr/>
        <p:nvPr/>
      </p:nvGrpSpPr>
      <p:grpSpPr>
        <a:xfrm>
          <a:off x="0" y="0"/>
          <a:ext cx="0" cy="0"/>
          <a:chOff x="0" y="0"/>
          <a:chExt cx="0" cy="0"/>
        </a:xfrm>
      </p:grpSpPr>
      <p:sp>
        <p:nvSpPr>
          <p:cNvPr id="1151" name="Shape 1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2" name="Shape 1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7" name="Shape 1157"/>
        <p:cNvGrpSpPr/>
        <p:nvPr/>
      </p:nvGrpSpPr>
      <p:grpSpPr>
        <a:xfrm>
          <a:off x="0" y="0"/>
          <a:ext cx="0" cy="0"/>
          <a:chOff x="0" y="0"/>
          <a:chExt cx="0" cy="0"/>
        </a:xfrm>
      </p:grpSpPr>
      <p:sp>
        <p:nvSpPr>
          <p:cNvPr id="1158" name="Shape 1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9" name="Shape 1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2" name="Shape 12"/>
        <p:cNvGrpSpPr/>
        <p:nvPr/>
      </p:nvGrpSpPr>
      <p:grpSpPr>
        <a:xfrm>
          <a:off x="0" y="0"/>
          <a:ext cx="0" cy="0"/>
          <a:chOff x="0" y="0"/>
          <a:chExt cx="0" cy="0"/>
        </a:xfrm>
      </p:grpSpPr>
      <p:sp>
        <p:nvSpPr>
          <p:cNvPr id="13" name="Shape 13"/>
          <p:cNvSpPr txBox="1"/>
          <p:nvPr>
            <p:ph type="ctrTitle"/>
          </p:nvPr>
        </p:nvSpPr>
        <p:spPr>
          <a:xfrm>
            <a:off x="685800" y="1281009"/>
            <a:ext cx="7772400" cy="1102500"/>
          </a:xfrm>
          <a:prstGeom prst="rect">
            <a:avLst/>
          </a:prstGeom>
          <a:noFill/>
          <a:ln>
            <a:noFill/>
          </a:ln>
        </p:spPr>
        <p:txBody>
          <a:bodyPr anchorCtr="0" anchor="ctr" bIns="91425" lIns="91425" rIns="91425" wrap="square" tIns="91425"/>
          <a:lstStyle>
            <a:lvl1pPr indent="-119062" lvl="0" marL="119062" marR="0" rtl="0" algn="l">
              <a:spcBef>
                <a:spcPts val="0"/>
              </a:spcBef>
              <a:spcAft>
                <a:spcPts val="0"/>
              </a:spcAft>
              <a:buSzPts val="3000"/>
              <a:buChar char="●"/>
              <a:defRPr/>
            </a:lvl1pPr>
            <a:lvl2pPr indent="-119062" lvl="1" marL="119062" marR="0" rtl="0" algn="l">
              <a:spcBef>
                <a:spcPts val="0"/>
              </a:spcBef>
              <a:spcAft>
                <a:spcPts val="0"/>
              </a:spcAft>
              <a:buSzPts val="1400"/>
              <a:buChar char="○"/>
              <a:defRPr/>
            </a:lvl2pPr>
            <a:lvl3pPr indent="-119062" lvl="2" marL="119062" marR="0" rtl="0" algn="l">
              <a:spcBef>
                <a:spcPts val="0"/>
              </a:spcBef>
              <a:spcAft>
                <a:spcPts val="0"/>
              </a:spcAft>
              <a:buSzPts val="1400"/>
              <a:buChar char="■"/>
              <a:defRPr/>
            </a:lvl3pPr>
            <a:lvl4pPr indent="-119062" lvl="3" marL="119062" marR="0" rtl="0" algn="l">
              <a:spcBef>
                <a:spcPts val="0"/>
              </a:spcBef>
              <a:spcAft>
                <a:spcPts val="0"/>
              </a:spcAft>
              <a:buSzPts val="1400"/>
              <a:buChar char="●"/>
              <a:defRPr/>
            </a:lvl4pPr>
            <a:lvl5pPr indent="-119062" lvl="4" marL="119062" marR="0" rtl="0" algn="l">
              <a:spcBef>
                <a:spcPts val="0"/>
              </a:spcBef>
              <a:spcAft>
                <a:spcPts val="0"/>
              </a:spcAft>
              <a:buSzPts val="1400"/>
              <a:buChar char="○"/>
              <a:defRPr/>
            </a:lvl5pPr>
            <a:lvl6pPr indent="-4762" lvl="5" marL="576262" marR="0" rtl="0" algn="l">
              <a:spcBef>
                <a:spcPts val="0"/>
              </a:spcBef>
              <a:spcAft>
                <a:spcPts val="0"/>
              </a:spcAft>
              <a:buSzPts val="1400"/>
              <a:buChar char="■"/>
              <a:defRPr/>
            </a:lvl6pPr>
            <a:lvl7pPr indent="-4762" lvl="6" marL="1033462" marR="0" rtl="0" algn="l">
              <a:spcBef>
                <a:spcPts val="0"/>
              </a:spcBef>
              <a:spcAft>
                <a:spcPts val="0"/>
              </a:spcAft>
              <a:buSzPts val="1400"/>
              <a:buChar char="●"/>
              <a:defRPr/>
            </a:lvl7pPr>
            <a:lvl8pPr indent="-4762" lvl="7" marL="1490662" marR="0" rtl="0" algn="l">
              <a:spcBef>
                <a:spcPts val="0"/>
              </a:spcBef>
              <a:spcAft>
                <a:spcPts val="0"/>
              </a:spcAft>
              <a:buSzPts val="1400"/>
              <a:buChar char="○"/>
              <a:defRPr/>
            </a:lvl8pPr>
            <a:lvl9pPr indent="-4762" lvl="8" marL="1947862" marR="0" rtl="0" algn="l">
              <a:spcBef>
                <a:spcPts val="0"/>
              </a:spcBef>
              <a:spcAft>
                <a:spcPts val="0"/>
              </a:spcAft>
              <a:buSzPts val="1400"/>
              <a:buChar char="■"/>
              <a:defRPr/>
            </a:lvl9pPr>
          </a:lstStyle>
          <a:p/>
        </p:txBody>
      </p:sp>
      <p:sp>
        <p:nvSpPr>
          <p:cNvPr id="14" name="Shape 14"/>
          <p:cNvSpPr txBox="1"/>
          <p:nvPr>
            <p:ph idx="1" type="subTitle"/>
          </p:nvPr>
        </p:nvSpPr>
        <p:spPr>
          <a:xfrm>
            <a:off x="685800" y="2914650"/>
            <a:ext cx="7677600" cy="1314600"/>
          </a:xfrm>
          <a:prstGeom prst="rect">
            <a:avLst/>
          </a:prstGeom>
          <a:noFill/>
          <a:ln>
            <a:noFill/>
          </a:ln>
        </p:spPr>
        <p:txBody>
          <a:bodyPr anchorCtr="0" anchor="t" bIns="91425" lIns="91425" rIns="91425" wrap="square" tIns="91425"/>
          <a:lstStyle>
            <a:lvl1pPr indent="0" lvl="0" marL="0" marR="0" rtl="0" algn="l">
              <a:spcBef>
                <a:spcPts val="400"/>
              </a:spcBef>
              <a:spcAft>
                <a:spcPts val="0"/>
              </a:spcAft>
              <a:buClr>
                <a:srgbClr val="990000"/>
              </a:buClr>
              <a:buSzPts val="2400"/>
              <a:buFont typeface="Calibri"/>
              <a:buNone/>
              <a:defRPr/>
            </a:lvl1pPr>
            <a:lvl2pPr indent="0" lvl="1" marL="457200" marR="0" rtl="0" algn="ctr">
              <a:spcBef>
                <a:spcPts val="400"/>
              </a:spcBef>
              <a:spcAft>
                <a:spcPts val="0"/>
              </a:spcAft>
              <a:buClr>
                <a:srgbClr val="990000"/>
              </a:buClr>
              <a:buSzPts val="2400"/>
              <a:buFont typeface="Calibri"/>
              <a:buNone/>
              <a:defRPr/>
            </a:lvl2pPr>
            <a:lvl3pPr indent="0" lvl="2" marL="914400" marR="0" rtl="0" algn="ctr">
              <a:spcBef>
                <a:spcPts val="400"/>
              </a:spcBef>
              <a:spcAft>
                <a:spcPts val="0"/>
              </a:spcAft>
              <a:buClr>
                <a:schemeClr val="dk1"/>
              </a:buClr>
              <a:buSzPts val="2400"/>
              <a:buFont typeface="Calibri"/>
              <a:buNone/>
              <a:defRPr/>
            </a:lvl3pPr>
            <a:lvl4pPr indent="0" lvl="3" marL="1371600" marR="0" rtl="0" algn="ctr">
              <a:spcBef>
                <a:spcPts val="400"/>
              </a:spcBef>
              <a:spcAft>
                <a:spcPts val="0"/>
              </a:spcAft>
              <a:buClr>
                <a:schemeClr val="dk1"/>
              </a:buClr>
              <a:buSzPts val="2400"/>
              <a:buFont typeface="Calibri"/>
              <a:buNone/>
              <a:defRPr/>
            </a:lvl4pPr>
            <a:lvl5pPr indent="0" lvl="4" marL="1828800" marR="0" rtl="0" algn="ctr">
              <a:spcBef>
                <a:spcPts val="400"/>
              </a:spcBef>
              <a:spcAft>
                <a:spcPts val="0"/>
              </a:spcAft>
              <a:buClr>
                <a:schemeClr val="dk1"/>
              </a:buClr>
              <a:buSzPts val="2400"/>
              <a:buFont typeface="Calibri"/>
              <a:buNone/>
              <a:defRPr/>
            </a:lvl5pPr>
            <a:lvl6pPr indent="0" lvl="5" marL="2286000" marR="0" rtl="0" algn="ctr">
              <a:spcBef>
                <a:spcPts val="400"/>
              </a:spcBef>
              <a:spcAft>
                <a:spcPts val="0"/>
              </a:spcAft>
              <a:buClr>
                <a:schemeClr val="dk1"/>
              </a:buClr>
              <a:buSzPts val="2400"/>
              <a:buFont typeface="Arial"/>
              <a:buNone/>
              <a:defRPr/>
            </a:lvl6pPr>
            <a:lvl7pPr indent="0" lvl="6" marL="2743200" marR="0" rtl="0" algn="ctr">
              <a:spcBef>
                <a:spcPts val="400"/>
              </a:spcBef>
              <a:spcAft>
                <a:spcPts val="0"/>
              </a:spcAft>
              <a:buClr>
                <a:schemeClr val="dk1"/>
              </a:buClr>
              <a:buSzPts val="2400"/>
              <a:buFont typeface="Arial"/>
              <a:buNone/>
              <a:defRPr/>
            </a:lvl7pPr>
            <a:lvl8pPr indent="0" lvl="7" marL="3200400" marR="0" rtl="0" algn="ctr">
              <a:spcBef>
                <a:spcPts val="400"/>
              </a:spcBef>
              <a:spcAft>
                <a:spcPts val="0"/>
              </a:spcAft>
              <a:buClr>
                <a:schemeClr val="dk1"/>
              </a:buClr>
              <a:buSzPts val="2400"/>
              <a:buFont typeface="Arial"/>
              <a:buNone/>
              <a:defRPr/>
            </a:lvl8pPr>
            <a:lvl9pPr indent="0" lvl="8" marL="3657600" marR="0" rtl="0" algn="ctr">
              <a:spcBef>
                <a:spcPts val="400"/>
              </a:spcBef>
              <a:spcAft>
                <a:spcPts val="0"/>
              </a:spcAft>
              <a:buClr>
                <a:schemeClr val="dk1"/>
              </a:buClr>
              <a:buSzPts val="2400"/>
              <a:buFont typeface="Arial"/>
              <a:buNone/>
              <a:defRPr/>
            </a:lvl9pPr>
          </a:lstStyle>
          <a:p/>
        </p:txBody>
      </p:sp>
      <p:sp>
        <p:nvSpPr>
          <p:cNvPr id="15" name="Shape 15"/>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51" name="Shape 51"/>
        <p:cNvGrpSpPr/>
        <p:nvPr/>
      </p:nvGrpSpPr>
      <p:grpSpPr>
        <a:xfrm>
          <a:off x="0" y="0"/>
          <a:ext cx="0" cy="0"/>
          <a:chOff x="0" y="0"/>
          <a:chExt cx="0" cy="0"/>
        </a:xfrm>
      </p:grpSpPr>
      <p:sp>
        <p:nvSpPr>
          <p:cNvPr id="52" name="Shape 52"/>
          <p:cNvSpPr txBox="1"/>
          <p:nvPr>
            <p:ph type="title"/>
          </p:nvPr>
        </p:nvSpPr>
        <p:spPr>
          <a:xfrm>
            <a:off x="374090" y="278387"/>
            <a:ext cx="7591500" cy="571500"/>
          </a:xfrm>
          <a:prstGeom prst="rect">
            <a:avLst/>
          </a:prstGeom>
          <a:noFill/>
          <a:ln>
            <a:noFill/>
          </a:ln>
        </p:spPr>
        <p:txBody>
          <a:bodyPr anchorCtr="0" anchor="ctr" bIns="91425" lIns="91425" rIns="91425" wrap="square" tIns="91425"/>
          <a:lstStyle>
            <a:lvl1pPr lvl="0" rtl="0">
              <a:spcBef>
                <a:spcPts val="0"/>
              </a:spcBef>
              <a:buSzPts val="30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53" name="Shape 53"/>
          <p:cNvSpPr txBox="1"/>
          <p:nvPr>
            <p:ph idx="1" type="body"/>
          </p:nvPr>
        </p:nvSpPr>
        <p:spPr>
          <a:xfrm rot="5400000">
            <a:off x="2480450" y="-1062094"/>
            <a:ext cx="3729000" cy="7896300"/>
          </a:xfrm>
          <a:prstGeom prst="rect">
            <a:avLst/>
          </a:prstGeom>
          <a:noFill/>
          <a:ln>
            <a:noFill/>
          </a:ln>
        </p:spPr>
        <p:txBody>
          <a:bodyPr anchorCtr="0" anchor="t" bIns="91425" lIns="91425" rIns="91425" wrap="square" tIns="91425"/>
          <a:lstStyle>
            <a:lvl1pPr lvl="0" rtl="0">
              <a:spcBef>
                <a:spcPts val="0"/>
              </a:spcBef>
              <a:buSzPts val="2400"/>
              <a:buChar char="■"/>
              <a:defRPr/>
            </a:lvl1pPr>
            <a:lvl2pPr lvl="1" rtl="0">
              <a:spcBef>
                <a:spcPts val="0"/>
              </a:spcBef>
              <a:buSzPts val="2400"/>
              <a:buChar char="■"/>
              <a:defRPr/>
            </a:lvl2pPr>
            <a:lvl3pPr lvl="2" rtl="0">
              <a:spcBef>
                <a:spcPts val="0"/>
              </a:spcBef>
              <a:buSzPts val="2400"/>
              <a:buChar char="▪"/>
              <a:defRPr/>
            </a:lvl3pPr>
            <a:lvl4pPr lvl="3" rtl="0">
              <a:spcBef>
                <a:spcPts val="0"/>
              </a:spcBef>
              <a:buSzPts val="2400"/>
              <a:buChar char="–"/>
              <a:defRPr/>
            </a:lvl4pPr>
            <a:lvl5pPr lvl="4" rtl="0">
              <a:spcBef>
                <a:spcPts val="0"/>
              </a:spcBef>
              <a:buSzPts val="2400"/>
              <a:buChar char="»"/>
              <a:defRPr/>
            </a:lvl5pPr>
            <a:lvl6pPr lvl="5" rtl="0">
              <a:spcBef>
                <a:spcPts val="0"/>
              </a:spcBef>
              <a:buSzPts val="2400"/>
              <a:buChar char="»"/>
              <a:defRPr/>
            </a:lvl6pPr>
            <a:lvl7pPr lvl="6" rtl="0">
              <a:spcBef>
                <a:spcPts val="0"/>
              </a:spcBef>
              <a:buSzPts val="2400"/>
              <a:buChar char="»"/>
              <a:defRPr/>
            </a:lvl7pPr>
            <a:lvl8pPr lvl="7" rtl="0">
              <a:spcBef>
                <a:spcPts val="0"/>
              </a:spcBef>
              <a:buSzPts val="2400"/>
              <a:buChar char="»"/>
              <a:defRPr/>
            </a:lvl8pPr>
            <a:lvl9pPr lvl="8" rtl="0">
              <a:spcBef>
                <a:spcPts val="0"/>
              </a:spcBef>
              <a:buSzPts val="2400"/>
              <a:buChar char="»"/>
              <a:defRPr/>
            </a:lvl9pPr>
          </a:lstStyle>
          <a:p/>
        </p:txBody>
      </p:sp>
      <p:sp>
        <p:nvSpPr>
          <p:cNvPr id="54" name="Shape 54"/>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55" name="Shape 55"/>
        <p:cNvGrpSpPr/>
        <p:nvPr/>
      </p:nvGrpSpPr>
      <p:grpSpPr>
        <a:xfrm>
          <a:off x="0" y="0"/>
          <a:ext cx="0" cy="0"/>
          <a:chOff x="0" y="0"/>
          <a:chExt cx="0" cy="0"/>
        </a:xfrm>
      </p:grpSpPr>
      <p:sp>
        <p:nvSpPr>
          <p:cNvPr id="56" name="Shape 56"/>
          <p:cNvSpPr txBox="1"/>
          <p:nvPr>
            <p:ph type="title"/>
          </p:nvPr>
        </p:nvSpPr>
        <p:spPr>
          <a:xfrm rot="5400000">
            <a:off x="5761350" y="1368000"/>
            <a:ext cx="4579200" cy="2186100"/>
          </a:xfrm>
          <a:prstGeom prst="rect">
            <a:avLst/>
          </a:prstGeom>
          <a:noFill/>
          <a:ln>
            <a:noFill/>
          </a:ln>
        </p:spPr>
        <p:txBody>
          <a:bodyPr anchorCtr="0" anchor="ctr" bIns="91425" lIns="91425" rIns="91425" wrap="square" tIns="91425"/>
          <a:lstStyle>
            <a:lvl1pPr lvl="0" rtl="0">
              <a:spcBef>
                <a:spcPts val="0"/>
              </a:spcBef>
              <a:buSzPts val="30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57" name="Shape 57"/>
          <p:cNvSpPr txBox="1"/>
          <p:nvPr>
            <p:ph idx="1" type="body"/>
          </p:nvPr>
        </p:nvSpPr>
        <p:spPr>
          <a:xfrm rot="5400000">
            <a:off x="1311713" y="-743250"/>
            <a:ext cx="4579200" cy="6408600"/>
          </a:xfrm>
          <a:prstGeom prst="rect">
            <a:avLst/>
          </a:prstGeom>
          <a:noFill/>
          <a:ln>
            <a:noFill/>
          </a:ln>
        </p:spPr>
        <p:txBody>
          <a:bodyPr anchorCtr="0" anchor="t" bIns="91425" lIns="91425" rIns="91425" wrap="square" tIns="91425"/>
          <a:lstStyle>
            <a:lvl1pPr lvl="0" rtl="0">
              <a:spcBef>
                <a:spcPts val="0"/>
              </a:spcBef>
              <a:buSzPts val="2400"/>
              <a:buChar char="■"/>
              <a:defRPr/>
            </a:lvl1pPr>
            <a:lvl2pPr lvl="1" rtl="0">
              <a:spcBef>
                <a:spcPts val="0"/>
              </a:spcBef>
              <a:buSzPts val="2400"/>
              <a:buChar char="■"/>
              <a:defRPr/>
            </a:lvl2pPr>
            <a:lvl3pPr lvl="2" rtl="0">
              <a:spcBef>
                <a:spcPts val="0"/>
              </a:spcBef>
              <a:buSzPts val="2400"/>
              <a:buChar char="▪"/>
              <a:defRPr/>
            </a:lvl3pPr>
            <a:lvl4pPr lvl="3" rtl="0">
              <a:spcBef>
                <a:spcPts val="0"/>
              </a:spcBef>
              <a:buSzPts val="2400"/>
              <a:buChar char="–"/>
              <a:defRPr/>
            </a:lvl4pPr>
            <a:lvl5pPr lvl="4" rtl="0">
              <a:spcBef>
                <a:spcPts val="0"/>
              </a:spcBef>
              <a:buSzPts val="2400"/>
              <a:buChar char="»"/>
              <a:defRPr/>
            </a:lvl5pPr>
            <a:lvl6pPr lvl="5" rtl="0">
              <a:spcBef>
                <a:spcPts val="0"/>
              </a:spcBef>
              <a:buSzPts val="2400"/>
              <a:buChar char="»"/>
              <a:defRPr/>
            </a:lvl6pPr>
            <a:lvl7pPr lvl="6" rtl="0">
              <a:spcBef>
                <a:spcPts val="0"/>
              </a:spcBef>
              <a:buSzPts val="2400"/>
              <a:buChar char="»"/>
              <a:defRPr/>
            </a:lvl7pPr>
            <a:lvl8pPr lvl="7" rtl="0">
              <a:spcBef>
                <a:spcPts val="0"/>
              </a:spcBef>
              <a:buSzPts val="2400"/>
              <a:buChar char="»"/>
              <a:defRPr/>
            </a:lvl8pPr>
            <a:lvl9pPr lvl="8" rtl="0">
              <a:spcBef>
                <a:spcPts val="0"/>
              </a:spcBef>
              <a:buSzPts val="2400"/>
              <a:buChar char="»"/>
              <a:defRPr/>
            </a:lvl9pPr>
          </a:lstStyle>
          <a:p/>
        </p:txBody>
      </p:sp>
      <p:sp>
        <p:nvSpPr>
          <p:cNvPr id="58" name="Shape 58"/>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AndTwoObj">
  <p:cSld name="Title, Content, and 2 Content">
    <p:spTree>
      <p:nvGrpSpPr>
        <p:cNvPr id="59" name="Shape 59"/>
        <p:cNvGrpSpPr/>
        <p:nvPr/>
      </p:nvGrpSpPr>
      <p:grpSpPr>
        <a:xfrm>
          <a:off x="0" y="0"/>
          <a:ext cx="0" cy="0"/>
          <a:chOff x="0" y="0"/>
          <a:chExt cx="0" cy="0"/>
        </a:xfrm>
      </p:grpSpPr>
      <p:sp>
        <p:nvSpPr>
          <p:cNvPr id="60" name="Shape 60"/>
          <p:cNvSpPr txBox="1"/>
          <p:nvPr>
            <p:ph type="title"/>
          </p:nvPr>
        </p:nvSpPr>
        <p:spPr>
          <a:xfrm>
            <a:off x="396875" y="171450"/>
            <a:ext cx="8747100" cy="571500"/>
          </a:xfrm>
          <a:prstGeom prst="rect">
            <a:avLst/>
          </a:prstGeom>
          <a:noFill/>
          <a:ln>
            <a:noFill/>
          </a:ln>
        </p:spPr>
        <p:txBody>
          <a:bodyPr anchorCtr="0" anchor="ctr" bIns="91425" lIns="91425" rIns="91425" wrap="square" tIns="91425"/>
          <a:lstStyle>
            <a:lvl1pPr lvl="0" rtl="0">
              <a:spcBef>
                <a:spcPts val="0"/>
              </a:spcBef>
              <a:buSzPts val="30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61" name="Shape 61"/>
          <p:cNvSpPr txBox="1"/>
          <p:nvPr>
            <p:ph idx="1" type="body"/>
          </p:nvPr>
        </p:nvSpPr>
        <p:spPr>
          <a:xfrm>
            <a:off x="638175" y="1021556"/>
            <a:ext cx="3871800" cy="3729000"/>
          </a:xfrm>
          <a:prstGeom prst="rect">
            <a:avLst/>
          </a:prstGeom>
          <a:noFill/>
          <a:ln>
            <a:noFill/>
          </a:ln>
        </p:spPr>
        <p:txBody>
          <a:bodyPr anchorCtr="0" anchor="t" bIns="91425" lIns="91425" rIns="91425" wrap="square" tIns="91425"/>
          <a:lstStyle>
            <a:lvl1pPr lvl="0" rtl="0">
              <a:spcBef>
                <a:spcPts val="0"/>
              </a:spcBef>
              <a:buSzPts val="2400"/>
              <a:buChar char="■"/>
              <a:defRPr/>
            </a:lvl1pPr>
            <a:lvl2pPr lvl="1" rtl="0">
              <a:spcBef>
                <a:spcPts val="0"/>
              </a:spcBef>
              <a:buSzPts val="2400"/>
              <a:buChar char="■"/>
              <a:defRPr/>
            </a:lvl2pPr>
            <a:lvl3pPr lvl="2" rtl="0">
              <a:spcBef>
                <a:spcPts val="0"/>
              </a:spcBef>
              <a:buSzPts val="2400"/>
              <a:buChar char="▪"/>
              <a:defRPr/>
            </a:lvl3pPr>
            <a:lvl4pPr lvl="3" rtl="0">
              <a:spcBef>
                <a:spcPts val="0"/>
              </a:spcBef>
              <a:buSzPts val="2400"/>
              <a:buChar char="–"/>
              <a:defRPr/>
            </a:lvl4pPr>
            <a:lvl5pPr lvl="4" rtl="0">
              <a:spcBef>
                <a:spcPts val="0"/>
              </a:spcBef>
              <a:buSzPts val="2400"/>
              <a:buChar char="»"/>
              <a:defRPr/>
            </a:lvl5pPr>
            <a:lvl6pPr lvl="5" rtl="0">
              <a:spcBef>
                <a:spcPts val="0"/>
              </a:spcBef>
              <a:buSzPts val="2400"/>
              <a:buChar char="»"/>
              <a:defRPr/>
            </a:lvl6pPr>
            <a:lvl7pPr lvl="6" rtl="0">
              <a:spcBef>
                <a:spcPts val="0"/>
              </a:spcBef>
              <a:buSzPts val="2400"/>
              <a:buChar char="»"/>
              <a:defRPr/>
            </a:lvl7pPr>
            <a:lvl8pPr lvl="7" rtl="0">
              <a:spcBef>
                <a:spcPts val="0"/>
              </a:spcBef>
              <a:buSzPts val="2400"/>
              <a:buChar char="»"/>
              <a:defRPr/>
            </a:lvl8pPr>
            <a:lvl9pPr lvl="8" rtl="0">
              <a:spcBef>
                <a:spcPts val="0"/>
              </a:spcBef>
              <a:buSzPts val="2400"/>
              <a:buChar char="»"/>
              <a:defRPr/>
            </a:lvl9pPr>
          </a:lstStyle>
          <a:p/>
        </p:txBody>
      </p:sp>
      <p:sp>
        <p:nvSpPr>
          <p:cNvPr id="62" name="Shape 62"/>
          <p:cNvSpPr txBox="1"/>
          <p:nvPr>
            <p:ph idx="2" type="body"/>
          </p:nvPr>
        </p:nvSpPr>
        <p:spPr>
          <a:xfrm>
            <a:off x="4662488" y="1021556"/>
            <a:ext cx="3871800" cy="1807500"/>
          </a:xfrm>
          <a:prstGeom prst="rect">
            <a:avLst/>
          </a:prstGeom>
          <a:noFill/>
          <a:ln>
            <a:noFill/>
          </a:ln>
        </p:spPr>
        <p:txBody>
          <a:bodyPr anchorCtr="0" anchor="t" bIns="91425" lIns="91425" rIns="91425" wrap="square" tIns="91425"/>
          <a:lstStyle>
            <a:lvl1pPr lvl="0" rtl="0">
              <a:spcBef>
                <a:spcPts val="0"/>
              </a:spcBef>
              <a:buSzPts val="2400"/>
              <a:buChar char="■"/>
              <a:defRPr/>
            </a:lvl1pPr>
            <a:lvl2pPr lvl="1" rtl="0">
              <a:spcBef>
                <a:spcPts val="0"/>
              </a:spcBef>
              <a:buSzPts val="2400"/>
              <a:buChar char="■"/>
              <a:defRPr/>
            </a:lvl2pPr>
            <a:lvl3pPr lvl="2" rtl="0">
              <a:spcBef>
                <a:spcPts val="0"/>
              </a:spcBef>
              <a:buSzPts val="2400"/>
              <a:buChar char="▪"/>
              <a:defRPr/>
            </a:lvl3pPr>
            <a:lvl4pPr lvl="3" rtl="0">
              <a:spcBef>
                <a:spcPts val="0"/>
              </a:spcBef>
              <a:buSzPts val="2400"/>
              <a:buChar char="–"/>
              <a:defRPr/>
            </a:lvl4pPr>
            <a:lvl5pPr lvl="4" rtl="0">
              <a:spcBef>
                <a:spcPts val="0"/>
              </a:spcBef>
              <a:buSzPts val="2400"/>
              <a:buChar char="»"/>
              <a:defRPr/>
            </a:lvl5pPr>
            <a:lvl6pPr lvl="5" rtl="0">
              <a:spcBef>
                <a:spcPts val="0"/>
              </a:spcBef>
              <a:buSzPts val="2400"/>
              <a:buChar char="»"/>
              <a:defRPr/>
            </a:lvl6pPr>
            <a:lvl7pPr lvl="6" rtl="0">
              <a:spcBef>
                <a:spcPts val="0"/>
              </a:spcBef>
              <a:buSzPts val="2400"/>
              <a:buChar char="»"/>
              <a:defRPr/>
            </a:lvl7pPr>
            <a:lvl8pPr lvl="7" rtl="0">
              <a:spcBef>
                <a:spcPts val="0"/>
              </a:spcBef>
              <a:buSzPts val="2400"/>
              <a:buChar char="»"/>
              <a:defRPr/>
            </a:lvl8pPr>
            <a:lvl9pPr lvl="8" rtl="0">
              <a:spcBef>
                <a:spcPts val="0"/>
              </a:spcBef>
              <a:buSzPts val="2400"/>
              <a:buChar char="»"/>
              <a:defRPr/>
            </a:lvl9pPr>
          </a:lstStyle>
          <a:p/>
        </p:txBody>
      </p:sp>
      <p:sp>
        <p:nvSpPr>
          <p:cNvPr id="63" name="Shape 63"/>
          <p:cNvSpPr txBox="1"/>
          <p:nvPr>
            <p:ph idx="3" type="body"/>
          </p:nvPr>
        </p:nvSpPr>
        <p:spPr>
          <a:xfrm>
            <a:off x="4662488" y="2943225"/>
            <a:ext cx="3871800" cy="1807500"/>
          </a:xfrm>
          <a:prstGeom prst="rect">
            <a:avLst/>
          </a:prstGeom>
          <a:noFill/>
          <a:ln>
            <a:noFill/>
          </a:ln>
        </p:spPr>
        <p:txBody>
          <a:bodyPr anchorCtr="0" anchor="t" bIns="91425" lIns="91425" rIns="91425" wrap="square" tIns="91425"/>
          <a:lstStyle>
            <a:lvl1pPr lvl="0" rtl="0">
              <a:spcBef>
                <a:spcPts val="0"/>
              </a:spcBef>
              <a:buSzPts val="2400"/>
              <a:buChar char="■"/>
              <a:defRPr/>
            </a:lvl1pPr>
            <a:lvl2pPr lvl="1" rtl="0">
              <a:spcBef>
                <a:spcPts val="0"/>
              </a:spcBef>
              <a:buSzPts val="2400"/>
              <a:buChar char="■"/>
              <a:defRPr/>
            </a:lvl2pPr>
            <a:lvl3pPr lvl="2" rtl="0">
              <a:spcBef>
                <a:spcPts val="0"/>
              </a:spcBef>
              <a:buSzPts val="2400"/>
              <a:buChar char="▪"/>
              <a:defRPr/>
            </a:lvl3pPr>
            <a:lvl4pPr lvl="3" rtl="0">
              <a:spcBef>
                <a:spcPts val="0"/>
              </a:spcBef>
              <a:buSzPts val="2400"/>
              <a:buChar char="–"/>
              <a:defRPr/>
            </a:lvl4pPr>
            <a:lvl5pPr lvl="4" rtl="0">
              <a:spcBef>
                <a:spcPts val="0"/>
              </a:spcBef>
              <a:buSzPts val="2400"/>
              <a:buChar char="»"/>
              <a:defRPr/>
            </a:lvl5pPr>
            <a:lvl6pPr lvl="5" rtl="0">
              <a:spcBef>
                <a:spcPts val="0"/>
              </a:spcBef>
              <a:buSzPts val="2400"/>
              <a:buChar char="»"/>
              <a:defRPr/>
            </a:lvl6pPr>
            <a:lvl7pPr lvl="6" rtl="0">
              <a:spcBef>
                <a:spcPts val="0"/>
              </a:spcBef>
              <a:buSzPts val="2400"/>
              <a:buChar char="»"/>
              <a:defRPr/>
            </a:lvl7pPr>
            <a:lvl8pPr lvl="7" rtl="0">
              <a:spcBef>
                <a:spcPts val="0"/>
              </a:spcBef>
              <a:buSzPts val="2400"/>
              <a:buChar char="»"/>
              <a:defRPr/>
            </a:lvl8pPr>
            <a:lvl9pPr lvl="8" rtl="0">
              <a:spcBef>
                <a:spcPts val="0"/>
              </a:spcBef>
              <a:buSzPts val="2400"/>
              <a:buChar char="»"/>
              <a:defRPr/>
            </a:lvl9pPr>
          </a:lstStyle>
          <a:p/>
        </p:txBody>
      </p:sp>
      <p:sp>
        <p:nvSpPr>
          <p:cNvPr id="64" name="Shape 64"/>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Obj">
  <p:cSld name="Title, Text, and Content">
    <p:spTree>
      <p:nvGrpSpPr>
        <p:cNvPr id="65" name="Shape 65"/>
        <p:cNvGrpSpPr/>
        <p:nvPr/>
      </p:nvGrpSpPr>
      <p:grpSpPr>
        <a:xfrm>
          <a:off x="0" y="0"/>
          <a:ext cx="0" cy="0"/>
          <a:chOff x="0" y="0"/>
          <a:chExt cx="0" cy="0"/>
        </a:xfrm>
      </p:grpSpPr>
      <p:sp>
        <p:nvSpPr>
          <p:cNvPr id="66" name="Shape 66"/>
          <p:cNvSpPr txBox="1"/>
          <p:nvPr>
            <p:ph type="title"/>
          </p:nvPr>
        </p:nvSpPr>
        <p:spPr>
          <a:xfrm>
            <a:off x="396875" y="171450"/>
            <a:ext cx="8747100" cy="571500"/>
          </a:xfrm>
          <a:prstGeom prst="rect">
            <a:avLst/>
          </a:prstGeom>
          <a:noFill/>
          <a:ln>
            <a:noFill/>
          </a:ln>
        </p:spPr>
        <p:txBody>
          <a:bodyPr anchorCtr="0" anchor="ctr" bIns="91425" lIns="91425" rIns="91425" wrap="square" tIns="91425"/>
          <a:lstStyle>
            <a:lvl1pPr lvl="0" rtl="0">
              <a:spcBef>
                <a:spcPts val="0"/>
              </a:spcBef>
              <a:buSzPts val="30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67" name="Shape 67"/>
          <p:cNvSpPr txBox="1"/>
          <p:nvPr>
            <p:ph idx="1" type="body"/>
          </p:nvPr>
        </p:nvSpPr>
        <p:spPr>
          <a:xfrm>
            <a:off x="638175" y="1021556"/>
            <a:ext cx="3871800" cy="3729000"/>
          </a:xfrm>
          <a:prstGeom prst="rect">
            <a:avLst/>
          </a:prstGeom>
          <a:noFill/>
          <a:ln>
            <a:noFill/>
          </a:ln>
        </p:spPr>
        <p:txBody>
          <a:bodyPr anchorCtr="0" anchor="t" bIns="91425" lIns="91425" rIns="91425" wrap="square" tIns="91425"/>
          <a:lstStyle>
            <a:lvl1pPr lvl="0" rtl="0">
              <a:spcBef>
                <a:spcPts val="0"/>
              </a:spcBef>
              <a:buSzPts val="2400"/>
              <a:buChar char="■"/>
              <a:defRPr/>
            </a:lvl1pPr>
            <a:lvl2pPr lvl="1" rtl="0">
              <a:spcBef>
                <a:spcPts val="0"/>
              </a:spcBef>
              <a:buSzPts val="2400"/>
              <a:buChar char="■"/>
              <a:defRPr/>
            </a:lvl2pPr>
            <a:lvl3pPr lvl="2" rtl="0">
              <a:spcBef>
                <a:spcPts val="0"/>
              </a:spcBef>
              <a:buSzPts val="2400"/>
              <a:buChar char="▪"/>
              <a:defRPr/>
            </a:lvl3pPr>
            <a:lvl4pPr lvl="3" rtl="0">
              <a:spcBef>
                <a:spcPts val="0"/>
              </a:spcBef>
              <a:buSzPts val="2400"/>
              <a:buChar char="–"/>
              <a:defRPr/>
            </a:lvl4pPr>
            <a:lvl5pPr lvl="4" rtl="0">
              <a:spcBef>
                <a:spcPts val="0"/>
              </a:spcBef>
              <a:buSzPts val="2400"/>
              <a:buChar char="»"/>
              <a:defRPr/>
            </a:lvl5pPr>
            <a:lvl6pPr lvl="5" rtl="0">
              <a:spcBef>
                <a:spcPts val="0"/>
              </a:spcBef>
              <a:buSzPts val="2400"/>
              <a:buChar char="»"/>
              <a:defRPr/>
            </a:lvl6pPr>
            <a:lvl7pPr lvl="6" rtl="0">
              <a:spcBef>
                <a:spcPts val="0"/>
              </a:spcBef>
              <a:buSzPts val="2400"/>
              <a:buChar char="»"/>
              <a:defRPr/>
            </a:lvl7pPr>
            <a:lvl8pPr lvl="7" rtl="0">
              <a:spcBef>
                <a:spcPts val="0"/>
              </a:spcBef>
              <a:buSzPts val="2400"/>
              <a:buChar char="»"/>
              <a:defRPr/>
            </a:lvl8pPr>
            <a:lvl9pPr lvl="8" rtl="0">
              <a:spcBef>
                <a:spcPts val="0"/>
              </a:spcBef>
              <a:buSzPts val="2400"/>
              <a:buChar char="»"/>
              <a:defRPr/>
            </a:lvl9pPr>
          </a:lstStyle>
          <a:p/>
        </p:txBody>
      </p:sp>
      <p:sp>
        <p:nvSpPr>
          <p:cNvPr id="68" name="Shape 68"/>
          <p:cNvSpPr txBox="1"/>
          <p:nvPr>
            <p:ph idx="2" type="body"/>
          </p:nvPr>
        </p:nvSpPr>
        <p:spPr>
          <a:xfrm>
            <a:off x="4662488" y="1021556"/>
            <a:ext cx="3871800" cy="3729000"/>
          </a:xfrm>
          <a:prstGeom prst="rect">
            <a:avLst/>
          </a:prstGeom>
          <a:noFill/>
          <a:ln>
            <a:noFill/>
          </a:ln>
        </p:spPr>
        <p:txBody>
          <a:bodyPr anchorCtr="0" anchor="t" bIns="91425" lIns="91425" rIns="91425" wrap="square" tIns="91425"/>
          <a:lstStyle>
            <a:lvl1pPr lvl="0" rtl="0">
              <a:spcBef>
                <a:spcPts val="0"/>
              </a:spcBef>
              <a:buSzPts val="2400"/>
              <a:buChar char="■"/>
              <a:defRPr/>
            </a:lvl1pPr>
            <a:lvl2pPr lvl="1" rtl="0">
              <a:spcBef>
                <a:spcPts val="0"/>
              </a:spcBef>
              <a:buSzPts val="2400"/>
              <a:buChar char="■"/>
              <a:defRPr/>
            </a:lvl2pPr>
            <a:lvl3pPr lvl="2" rtl="0">
              <a:spcBef>
                <a:spcPts val="0"/>
              </a:spcBef>
              <a:buSzPts val="2400"/>
              <a:buChar char="▪"/>
              <a:defRPr/>
            </a:lvl3pPr>
            <a:lvl4pPr lvl="3" rtl="0">
              <a:spcBef>
                <a:spcPts val="0"/>
              </a:spcBef>
              <a:buSzPts val="2400"/>
              <a:buChar char="–"/>
              <a:defRPr/>
            </a:lvl4pPr>
            <a:lvl5pPr lvl="4" rtl="0">
              <a:spcBef>
                <a:spcPts val="0"/>
              </a:spcBef>
              <a:buSzPts val="2400"/>
              <a:buChar char="»"/>
              <a:defRPr/>
            </a:lvl5pPr>
            <a:lvl6pPr lvl="5" rtl="0">
              <a:spcBef>
                <a:spcPts val="0"/>
              </a:spcBef>
              <a:buSzPts val="2400"/>
              <a:buChar char="»"/>
              <a:defRPr/>
            </a:lvl6pPr>
            <a:lvl7pPr lvl="6" rtl="0">
              <a:spcBef>
                <a:spcPts val="0"/>
              </a:spcBef>
              <a:buSzPts val="2400"/>
              <a:buChar char="»"/>
              <a:defRPr/>
            </a:lvl7pPr>
            <a:lvl8pPr lvl="7" rtl="0">
              <a:spcBef>
                <a:spcPts val="0"/>
              </a:spcBef>
              <a:buSzPts val="2400"/>
              <a:buChar char="»"/>
              <a:defRPr/>
            </a:lvl8pPr>
            <a:lvl9pPr lvl="8" rtl="0">
              <a:spcBef>
                <a:spcPts val="0"/>
              </a:spcBef>
              <a:buSzPts val="2400"/>
              <a:buChar char="»"/>
              <a:defRPr/>
            </a:lvl9pPr>
          </a:lstStyle>
          <a:p/>
        </p:txBody>
      </p:sp>
      <p:sp>
        <p:nvSpPr>
          <p:cNvPr id="69" name="Shape 69"/>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_1">
    <p:spTree>
      <p:nvGrpSpPr>
        <p:cNvPr id="70" name="Shape 70"/>
        <p:cNvGrpSpPr/>
        <p:nvPr/>
      </p:nvGrpSpPr>
      <p:grpSpPr>
        <a:xfrm>
          <a:off x="0" y="0"/>
          <a:ext cx="0" cy="0"/>
          <a:chOff x="0" y="0"/>
          <a:chExt cx="0" cy="0"/>
        </a:xfrm>
      </p:grpSpPr>
      <p:sp>
        <p:nvSpPr>
          <p:cNvPr id="71" name="Shape 71"/>
          <p:cNvSpPr txBox="1"/>
          <p:nvPr>
            <p:ph type="ctrTitle"/>
          </p:nvPr>
        </p:nvSpPr>
        <p:spPr>
          <a:xfrm>
            <a:off x="685800" y="1583342"/>
            <a:ext cx="7772400" cy="1159800"/>
          </a:xfrm>
          <a:prstGeom prst="rect">
            <a:avLst/>
          </a:prstGeom>
        </p:spPr>
        <p:txBody>
          <a:bodyPr anchorCtr="0" anchor="ctr" bIns="91425" lIns="91425" rIns="91425" wrap="square" tIns="91425"/>
          <a:lstStyle>
            <a:lvl1pPr lvl="0" rtl="0" algn="ctr">
              <a:spcBef>
                <a:spcPts val="0"/>
              </a:spcBef>
              <a:buSzPts val="4800"/>
              <a:buChar char="●"/>
              <a:defRPr sz="4800"/>
            </a:lvl1pPr>
            <a:lvl2pPr lvl="1" rtl="0" algn="ctr">
              <a:spcBef>
                <a:spcPts val="0"/>
              </a:spcBef>
              <a:buSzPts val="4800"/>
              <a:buChar char="○"/>
              <a:defRPr sz="4800"/>
            </a:lvl2pPr>
            <a:lvl3pPr lvl="2" rtl="0" algn="ctr">
              <a:spcBef>
                <a:spcPts val="0"/>
              </a:spcBef>
              <a:buSzPts val="4800"/>
              <a:buChar char="■"/>
              <a:defRPr sz="4800"/>
            </a:lvl3pPr>
            <a:lvl4pPr lvl="3" rtl="0" algn="ctr">
              <a:spcBef>
                <a:spcPts val="0"/>
              </a:spcBef>
              <a:buSzPts val="4800"/>
              <a:buChar char="●"/>
              <a:defRPr sz="4800"/>
            </a:lvl4pPr>
            <a:lvl5pPr lvl="4" rtl="0" algn="ctr">
              <a:spcBef>
                <a:spcPts val="0"/>
              </a:spcBef>
              <a:buSzPts val="4800"/>
              <a:buChar char="○"/>
              <a:defRPr sz="4800"/>
            </a:lvl5pPr>
            <a:lvl6pPr lvl="5" rtl="0" algn="ctr">
              <a:spcBef>
                <a:spcPts val="0"/>
              </a:spcBef>
              <a:buSzPts val="4800"/>
              <a:buChar char="■"/>
              <a:defRPr sz="4800"/>
            </a:lvl6pPr>
            <a:lvl7pPr lvl="6" rtl="0" algn="ctr">
              <a:spcBef>
                <a:spcPts val="0"/>
              </a:spcBef>
              <a:buSzPts val="4800"/>
              <a:buChar char="●"/>
              <a:defRPr sz="4800"/>
            </a:lvl7pPr>
            <a:lvl8pPr lvl="7" rtl="0" algn="ctr">
              <a:spcBef>
                <a:spcPts val="0"/>
              </a:spcBef>
              <a:buSzPts val="4800"/>
              <a:buChar char="○"/>
              <a:defRPr sz="4800"/>
            </a:lvl8pPr>
            <a:lvl9pPr lvl="8" rtl="0" algn="ctr">
              <a:spcBef>
                <a:spcPts val="0"/>
              </a:spcBef>
              <a:buSzPts val="4800"/>
              <a:buChar char="■"/>
              <a:defRPr sz="4800"/>
            </a:lvl9pPr>
          </a:lstStyle>
          <a:p/>
        </p:txBody>
      </p:sp>
      <p:sp>
        <p:nvSpPr>
          <p:cNvPr id="72" name="Shape 72"/>
          <p:cNvSpPr txBox="1"/>
          <p:nvPr>
            <p:ph idx="1" type="subTitle"/>
          </p:nvPr>
        </p:nvSpPr>
        <p:spPr>
          <a:xfrm>
            <a:off x="685800" y="2840053"/>
            <a:ext cx="7772400" cy="784800"/>
          </a:xfrm>
          <a:prstGeom prst="rect">
            <a:avLst/>
          </a:prstGeom>
        </p:spPr>
        <p:txBody>
          <a:bodyPr anchorCtr="0" anchor="t" bIns="91425" lIns="91425" rIns="91425" wrap="square" tIns="91425"/>
          <a:lstStyle>
            <a:lvl1pPr lvl="0" rtl="0" algn="ctr">
              <a:spcBef>
                <a:spcPts val="0"/>
              </a:spcBef>
              <a:buClr>
                <a:schemeClr val="dk2"/>
              </a:buClr>
              <a:buSzPts val="2400"/>
              <a:buNone/>
              <a:defRPr>
                <a:solidFill>
                  <a:schemeClr val="dk2"/>
                </a:solidFill>
              </a:defRPr>
            </a:lvl1pPr>
            <a:lvl2pPr lvl="1" rtl="0" algn="ctr">
              <a:spcBef>
                <a:spcPts val="0"/>
              </a:spcBef>
              <a:buClr>
                <a:schemeClr val="dk2"/>
              </a:buClr>
              <a:buSzPts val="3000"/>
              <a:buNone/>
              <a:defRPr sz="3000">
                <a:solidFill>
                  <a:schemeClr val="dk2"/>
                </a:solidFill>
              </a:defRPr>
            </a:lvl2pPr>
            <a:lvl3pPr lvl="2" rtl="0" algn="ctr">
              <a:spcBef>
                <a:spcPts val="0"/>
              </a:spcBef>
              <a:buClr>
                <a:schemeClr val="dk2"/>
              </a:buClr>
              <a:buSzPts val="3000"/>
              <a:buNone/>
              <a:defRPr sz="3000">
                <a:solidFill>
                  <a:schemeClr val="dk2"/>
                </a:solidFill>
              </a:defRPr>
            </a:lvl3pPr>
            <a:lvl4pPr lvl="3" rtl="0" algn="ctr">
              <a:spcBef>
                <a:spcPts val="0"/>
              </a:spcBef>
              <a:buClr>
                <a:schemeClr val="dk2"/>
              </a:buClr>
              <a:buSzPts val="3000"/>
              <a:buNone/>
              <a:defRPr sz="3000">
                <a:solidFill>
                  <a:schemeClr val="dk2"/>
                </a:solidFill>
              </a:defRPr>
            </a:lvl4pPr>
            <a:lvl5pPr lvl="4" rtl="0" algn="ctr">
              <a:spcBef>
                <a:spcPts val="0"/>
              </a:spcBef>
              <a:buClr>
                <a:schemeClr val="dk2"/>
              </a:buClr>
              <a:buSzPts val="3000"/>
              <a:buNone/>
              <a:defRPr sz="3000">
                <a:solidFill>
                  <a:schemeClr val="dk2"/>
                </a:solidFill>
              </a:defRPr>
            </a:lvl5pPr>
            <a:lvl6pPr lvl="5" rtl="0" algn="ctr">
              <a:spcBef>
                <a:spcPts val="0"/>
              </a:spcBef>
              <a:buClr>
                <a:schemeClr val="dk2"/>
              </a:buClr>
              <a:buSzPts val="3000"/>
              <a:buNone/>
              <a:defRPr sz="3000">
                <a:solidFill>
                  <a:schemeClr val="dk2"/>
                </a:solidFill>
              </a:defRPr>
            </a:lvl6pPr>
            <a:lvl7pPr lvl="6" rtl="0" algn="ctr">
              <a:spcBef>
                <a:spcPts val="0"/>
              </a:spcBef>
              <a:buClr>
                <a:schemeClr val="dk2"/>
              </a:buClr>
              <a:buSzPts val="3000"/>
              <a:buNone/>
              <a:defRPr sz="3000">
                <a:solidFill>
                  <a:schemeClr val="dk2"/>
                </a:solidFill>
              </a:defRPr>
            </a:lvl7pPr>
            <a:lvl8pPr lvl="7" rtl="0" algn="ctr">
              <a:spcBef>
                <a:spcPts val="0"/>
              </a:spcBef>
              <a:buClr>
                <a:schemeClr val="dk2"/>
              </a:buClr>
              <a:buSzPts val="3000"/>
              <a:buNone/>
              <a:defRPr sz="3000">
                <a:solidFill>
                  <a:schemeClr val="dk2"/>
                </a:solidFill>
              </a:defRPr>
            </a:lvl8pPr>
            <a:lvl9pPr lvl="8" rtl="0" algn="ctr">
              <a:spcBef>
                <a:spcPts val="0"/>
              </a:spcBef>
              <a:buClr>
                <a:schemeClr val="dk2"/>
              </a:buClr>
              <a:buSzPts val="3000"/>
              <a:buNone/>
              <a:defRPr sz="3000">
                <a:solidFill>
                  <a:schemeClr val="dk2"/>
                </a:solidFill>
              </a:defRPr>
            </a:lvl9pPr>
          </a:lstStyle>
          <a:p/>
        </p:txBody>
      </p:sp>
      <p:sp>
        <p:nvSpPr>
          <p:cNvPr id="73" name="Shape 73"/>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6" name="Shape 16"/>
        <p:cNvGrpSpPr/>
        <p:nvPr/>
      </p:nvGrpSpPr>
      <p:grpSpPr>
        <a:xfrm>
          <a:off x="0" y="0"/>
          <a:ext cx="0" cy="0"/>
          <a:chOff x="0" y="0"/>
          <a:chExt cx="0" cy="0"/>
        </a:xfrm>
      </p:grpSpPr>
      <p:sp>
        <p:nvSpPr>
          <p:cNvPr id="17" name="Shape 17"/>
          <p:cNvSpPr txBox="1"/>
          <p:nvPr>
            <p:ph type="title"/>
          </p:nvPr>
        </p:nvSpPr>
        <p:spPr>
          <a:xfrm>
            <a:off x="357018" y="326758"/>
            <a:ext cx="7592100" cy="571500"/>
          </a:xfrm>
          <a:prstGeom prst="rect">
            <a:avLst/>
          </a:prstGeom>
          <a:noFill/>
          <a:ln>
            <a:noFill/>
          </a:ln>
        </p:spPr>
        <p:txBody>
          <a:bodyPr anchorCtr="0" anchor="ctr" bIns="91425" lIns="91425" rIns="91425" wrap="square" tIns="91425"/>
          <a:lstStyle>
            <a:lvl1pPr lvl="0" rtl="0">
              <a:spcBef>
                <a:spcPts val="0"/>
              </a:spcBef>
              <a:buSzPts val="30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18" name="Shape 18"/>
          <p:cNvSpPr txBox="1"/>
          <p:nvPr>
            <p:ph idx="1" type="body"/>
          </p:nvPr>
        </p:nvSpPr>
        <p:spPr>
          <a:xfrm>
            <a:off x="396875" y="1021556"/>
            <a:ext cx="7896300" cy="3729000"/>
          </a:xfrm>
          <a:prstGeom prst="rect">
            <a:avLst/>
          </a:prstGeom>
          <a:noFill/>
          <a:ln>
            <a:noFill/>
          </a:ln>
        </p:spPr>
        <p:txBody>
          <a:bodyPr anchorCtr="0" anchor="t" bIns="91425" lIns="91425" rIns="91425" wrap="square" tIns="91425"/>
          <a:lstStyle>
            <a:lvl1pPr lvl="0" rtl="0">
              <a:spcBef>
                <a:spcPts val="0"/>
              </a:spcBef>
              <a:buSzPts val="2400"/>
              <a:buFont typeface="Arial"/>
              <a:buChar char="■"/>
              <a:defRPr sz="2400">
                <a:solidFill>
                  <a:schemeClr val="dk1"/>
                </a:solidFill>
              </a:defRPr>
            </a:lvl1pPr>
            <a:lvl2pPr lvl="1" rtl="0">
              <a:spcBef>
                <a:spcPts val="0"/>
              </a:spcBef>
              <a:buSzPts val="2400"/>
              <a:buFont typeface="Arial"/>
              <a:buChar char="■"/>
              <a:defRPr/>
            </a:lvl2pPr>
            <a:lvl3pPr lvl="2" rtl="0">
              <a:spcBef>
                <a:spcPts val="0"/>
              </a:spcBef>
              <a:buSzPts val="2400"/>
              <a:buFont typeface="Arial"/>
              <a:buChar char="▪"/>
              <a:defRPr/>
            </a:lvl3pPr>
            <a:lvl4pPr lvl="3" rtl="0">
              <a:spcBef>
                <a:spcPts val="0"/>
              </a:spcBef>
              <a:buSzPts val="2400"/>
              <a:buFont typeface="Arial"/>
              <a:buChar char="–"/>
              <a:defRPr/>
            </a:lvl4pPr>
            <a:lvl5pPr lvl="4" rtl="0">
              <a:spcBef>
                <a:spcPts val="0"/>
              </a:spcBef>
              <a:buSzPts val="2400"/>
              <a:buFont typeface="Arial"/>
              <a:buChar char="»"/>
              <a:defRPr/>
            </a:lvl5pPr>
            <a:lvl6pPr lvl="5" rtl="0">
              <a:spcBef>
                <a:spcPts val="0"/>
              </a:spcBef>
              <a:buSzPts val="2400"/>
              <a:buChar char="»"/>
              <a:defRPr/>
            </a:lvl6pPr>
            <a:lvl7pPr lvl="6" rtl="0">
              <a:spcBef>
                <a:spcPts val="0"/>
              </a:spcBef>
              <a:buSzPts val="2400"/>
              <a:buChar char="»"/>
              <a:defRPr/>
            </a:lvl7pPr>
            <a:lvl8pPr lvl="7" rtl="0">
              <a:spcBef>
                <a:spcPts val="0"/>
              </a:spcBef>
              <a:buSzPts val="2400"/>
              <a:buChar char="»"/>
              <a:defRPr/>
            </a:lvl8pPr>
            <a:lvl9pPr lvl="8" rtl="0">
              <a:spcBef>
                <a:spcPts val="0"/>
              </a:spcBef>
              <a:buSzPts val="2400"/>
              <a:buChar char="»"/>
              <a:defRPr/>
            </a:lvl9pPr>
          </a:lstStyle>
          <a:p/>
        </p:txBody>
      </p:sp>
      <p:sp>
        <p:nvSpPr>
          <p:cNvPr id="19" name="Shape 19"/>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dk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0" name="Shape 20"/>
        <p:cNvGrpSpPr/>
        <p:nvPr/>
      </p:nvGrpSpPr>
      <p:grpSpPr>
        <a:xfrm>
          <a:off x="0" y="0"/>
          <a:ext cx="0" cy="0"/>
          <a:chOff x="0" y="0"/>
          <a:chExt cx="0" cy="0"/>
        </a:xfrm>
      </p:grpSpPr>
      <p:sp>
        <p:nvSpPr>
          <p:cNvPr id="21" name="Shape 21"/>
          <p:cNvSpPr txBox="1"/>
          <p:nvPr>
            <p:ph type="title"/>
          </p:nvPr>
        </p:nvSpPr>
        <p:spPr>
          <a:xfrm>
            <a:off x="722313" y="3305175"/>
            <a:ext cx="7772400" cy="1021500"/>
          </a:xfrm>
          <a:prstGeom prst="rect">
            <a:avLst/>
          </a:prstGeom>
          <a:noFill/>
          <a:ln>
            <a:noFill/>
          </a:ln>
        </p:spPr>
        <p:txBody>
          <a:bodyPr anchorCtr="0" anchor="t" bIns="91425" lIns="91425" rIns="91425" wrap="square" tIns="91425"/>
          <a:lstStyle>
            <a:lvl1pPr lvl="0" rtl="0" algn="l">
              <a:spcBef>
                <a:spcPts val="0"/>
              </a:spcBef>
              <a:buSzPts val="30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22" name="Shape 22"/>
          <p:cNvSpPr txBox="1"/>
          <p:nvPr>
            <p:ph idx="1" type="body"/>
          </p:nvPr>
        </p:nvSpPr>
        <p:spPr>
          <a:xfrm>
            <a:off x="722313" y="2180035"/>
            <a:ext cx="7772400" cy="1125000"/>
          </a:xfrm>
          <a:prstGeom prst="rect">
            <a:avLst/>
          </a:prstGeom>
          <a:noFill/>
          <a:ln>
            <a:noFill/>
          </a:ln>
        </p:spPr>
        <p:txBody>
          <a:bodyPr anchorCtr="0" anchor="b" bIns="91425" lIns="91425" rIns="91425" wrap="square" tIns="91425"/>
          <a:lstStyle>
            <a:lvl1pPr indent="0" lvl="0" marL="0" rtl="0">
              <a:spcBef>
                <a:spcPts val="0"/>
              </a:spcBef>
              <a:buSzPts val="2400"/>
              <a:buFont typeface="Calibri"/>
              <a:buNone/>
              <a:defRPr/>
            </a:lvl1pPr>
            <a:lvl2pPr indent="0" lvl="1" marL="457200" rtl="0">
              <a:spcBef>
                <a:spcPts val="0"/>
              </a:spcBef>
              <a:buSzPts val="2400"/>
              <a:buFont typeface="Calibri"/>
              <a:buNone/>
              <a:defRPr/>
            </a:lvl2pPr>
            <a:lvl3pPr indent="0" lvl="2" marL="914400" rtl="0">
              <a:spcBef>
                <a:spcPts val="0"/>
              </a:spcBef>
              <a:buSzPts val="2400"/>
              <a:buFont typeface="Calibri"/>
              <a:buNone/>
              <a:defRPr/>
            </a:lvl3pPr>
            <a:lvl4pPr indent="0" lvl="3" marL="1371600" rtl="0">
              <a:spcBef>
                <a:spcPts val="0"/>
              </a:spcBef>
              <a:buSzPts val="2400"/>
              <a:buFont typeface="Calibri"/>
              <a:buNone/>
              <a:defRPr/>
            </a:lvl4pPr>
            <a:lvl5pPr indent="0" lvl="4" marL="1828800" rtl="0">
              <a:spcBef>
                <a:spcPts val="0"/>
              </a:spcBef>
              <a:buSzPts val="2400"/>
              <a:buFont typeface="Calibri"/>
              <a:buNone/>
              <a:defRPr/>
            </a:lvl5pPr>
            <a:lvl6pPr indent="0" lvl="5" marL="2286000" rtl="0">
              <a:spcBef>
                <a:spcPts val="0"/>
              </a:spcBef>
              <a:buSzPts val="2400"/>
              <a:buFont typeface="Arial"/>
              <a:buNone/>
              <a:defRPr/>
            </a:lvl6pPr>
            <a:lvl7pPr indent="0" lvl="6" marL="2743200" rtl="0">
              <a:spcBef>
                <a:spcPts val="0"/>
              </a:spcBef>
              <a:buSzPts val="2400"/>
              <a:buFont typeface="Arial"/>
              <a:buNone/>
              <a:defRPr/>
            </a:lvl7pPr>
            <a:lvl8pPr indent="0" lvl="7" marL="3200400" rtl="0">
              <a:spcBef>
                <a:spcPts val="0"/>
              </a:spcBef>
              <a:buSzPts val="2400"/>
              <a:buFont typeface="Arial"/>
              <a:buNone/>
              <a:defRPr/>
            </a:lvl8pPr>
            <a:lvl9pPr indent="0" lvl="8" marL="3657600" rtl="0">
              <a:spcBef>
                <a:spcPts val="0"/>
              </a:spcBef>
              <a:buSzPts val="2400"/>
              <a:buFont typeface="Arial"/>
              <a:buNone/>
              <a:defRPr/>
            </a:lvl9pPr>
          </a:lstStyle>
          <a:p/>
        </p:txBody>
      </p:sp>
      <p:sp>
        <p:nvSpPr>
          <p:cNvPr id="23" name="Shape 23"/>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4" name="Shape 24"/>
        <p:cNvGrpSpPr/>
        <p:nvPr/>
      </p:nvGrpSpPr>
      <p:grpSpPr>
        <a:xfrm>
          <a:off x="0" y="0"/>
          <a:ext cx="0" cy="0"/>
          <a:chOff x="0" y="0"/>
          <a:chExt cx="0" cy="0"/>
        </a:xfrm>
      </p:grpSpPr>
      <p:sp>
        <p:nvSpPr>
          <p:cNvPr id="25" name="Shape 25"/>
          <p:cNvSpPr txBox="1"/>
          <p:nvPr>
            <p:ph type="title"/>
          </p:nvPr>
        </p:nvSpPr>
        <p:spPr>
          <a:xfrm>
            <a:off x="374090" y="278387"/>
            <a:ext cx="7591500" cy="571500"/>
          </a:xfrm>
          <a:prstGeom prst="rect">
            <a:avLst/>
          </a:prstGeom>
          <a:noFill/>
          <a:ln>
            <a:noFill/>
          </a:ln>
        </p:spPr>
        <p:txBody>
          <a:bodyPr anchorCtr="0" anchor="ctr" bIns="91425" lIns="91425" rIns="91425" wrap="square" tIns="91425"/>
          <a:lstStyle>
            <a:lvl1pPr lvl="0" rtl="0">
              <a:spcBef>
                <a:spcPts val="0"/>
              </a:spcBef>
              <a:buSzPts val="30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26" name="Shape 26"/>
          <p:cNvSpPr txBox="1"/>
          <p:nvPr>
            <p:ph idx="1" type="body"/>
          </p:nvPr>
        </p:nvSpPr>
        <p:spPr>
          <a:xfrm>
            <a:off x="638175" y="1021556"/>
            <a:ext cx="3871800" cy="3729000"/>
          </a:xfrm>
          <a:prstGeom prst="rect">
            <a:avLst/>
          </a:prstGeom>
          <a:noFill/>
          <a:ln>
            <a:noFill/>
          </a:ln>
        </p:spPr>
        <p:txBody>
          <a:bodyPr anchorCtr="0" anchor="t" bIns="91425" lIns="91425" rIns="91425" wrap="square" tIns="91425"/>
          <a:lstStyle>
            <a:lvl1pPr lvl="0" rtl="0">
              <a:spcBef>
                <a:spcPts val="0"/>
              </a:spcBef>
              <a:buSzPts val="2400"/>
              <a:buChar char="■"/>
              <a:defRPr/>
            </a:lvl1pPr>
            <a:lvl2pPr lvl="1" rtl="0">
              <a:spcBef>
                <a:spcPts val="0"/>
              </a:spcBef>
              <a:buSzPts val="2400"/>
              <a:buChar char="■"/>
              <a:defRPr/>
            </a:lvl2pPr>
            <a:lvl3pPr lvl="2" rtl="0">
              <a:spcBef>
                <a:spcPts val="0"/>
              </a:spcBef>
              <a:buSzPts val="2400"/>
              <a:buChar char="▪"/>
              <a:defRPr/>
            </a:lvl3pPr>
            <a:lvl4pPr lvl="3" rtl="0">
              <a:spcBef>
                <a:spcPts val="0"/>
              </a:spcBef>
              <a:buSzPts val="2400"/>
              <a:buChar char="–"/>
              <a:defRPr/>
            </a:lvl4pPr>
            <a:lvl5pPr lvl="4" rtl="0">
              <a:spcBef>
                <a:spcPts val="0"/>
              </a:spcBef>
              <a:buSzPts val="2400"/>
              <a:buChar char="»"/>
              <a:defRPr/>
            </a:lvl5pPr>
            <a:lvl6pPr lvl="5" rtl="0">
              <a:spcBef>
                <a:spcPts val="0"/>
              </a:spcBef>
              <a:buSzPts val="2400"/>
              <a:buChar char="»"/>
              <a:defRPr/>
            </a:lvl6pPr>
            <a:lvl7pPr lvl="6" rtl="0">
              <a:spcBef>
                <a:spcPts val="0"/>
              </a:spcBef>
              <a:buSzPts val="2400"/>
              <a:buChar char="»"/>
              <a:defRPr/>
            </a:lvl7pPr>
            <a:lvl8pPr lvl="7" rtl="0">
              <a:spcBef>
                <a:spcPts val="0"/>
              </a:spcBef>
              <a:buSzPts val="2400"/>
              <a:buChar char="»"/>
              <a:defRPr/>
            </a:lvl8pPr>
            <a:lvl9pPr lvl="8" rtl="0">
              <a:spcBef>
                <a:spcPts val="0"/>
              </a:spcBef>
              <a:buSzPts val="2400"/>
              <a:buChar char="»"/>
              <a:defRPr/>
            </a:lvl9pPr>
          </a:lstStyle>
          <a:p/>
        </p:txBody>
      </p:sp>
      <p:sp>
        <p:nvSpPr>
          <p:cNvPr id="27" name="Shape 27"/>
          <p:cNvSpPr txBox="1"/>
          <p:nvPr>
            <p:ph idx="2" type="body"/>
          </p:nvPr>
        </p:nvSpPr>
        <p:spPr>
          <a:xfrm>
            <a:off x="4662488" y="1021556"/>
            <a:ext cx="3871800" cy="3729000"/>
          </a:xfrm>
          <a:prstGeom prst="rect">
            <a:avLst/>
          </a:prstGeom>
          <a:noFill/>
          <a:ln>
            <a:noFill/>
          </a:ln>
        </p:spPr>
        <p:txBody>
          <a:bodyPr anchorCtr="0" anchor="t" bIns="91425" lIns="91425" rIns="91425" wrap="square" tIns="91425"/>
          <a:lstStyle>
            <a:lvl1pPr lvl="0" rtl="0">
              <a:spcBef>
                <a:spcPts val="0"/>
              </a:spcBef>
              <a:buSzPts val="2400"/>
              <a:buChar char="■"/>
              <a:defRPr/>
            </a:lvl1pPr>
            <a:lvl2pPr lvl="1" rtl="0">
              <a:spcBef>
                <a:spcPts val="0"/>
              </a:spcBef>
              <a:buSzPts val="2400"/>
              <a:buChar char="■"/>
              <a:defRPr/>
            </a:lvl2pPr>
            <a:lvl3pPr lvl="2" rtl="0">
              <a:spcBef>
                <a:spcPts val="0"/>
              </a:spcBef>
              <a:buSzPts val="2400"/>
              <a:buChar char="▪"/>
              <a:defRPr/>
            </a:lvl3pPr>
            <a:lvl4pPr lvl="3" rtl="0">
              <a:spcBef>
                <a:spcPts val="0"/>
              </a:spcBef>
              <a:buSzPts val="2400"/>
              <a:buChar char="–"/>
              <a:defRPr/>
            </a:lvl4pPr>
            <a:lvl5pPr lvl="4" rtl="0">
              <a:spcBef>
                <a:spcPts val="0"/>
              </a:spcBef>
              <a:buSzPts val="2400"/>
              <a:buChar char="»"/>
              <a:defRPr/>
            </a:lvl5pPr>
            <a:lvl6pPr lvl="5" rtl="0">
              <a:spcBef>
                <a:spcPts val="0"/>
              </a:spcBef>
              <a:buSzPts val="2400"/>
              <a:buChar char="»"/>
              <a:defRPr/>
            </a:lvl6pPr>
            <a:lvl7pPr lvl="6" rtl="0">
              <a:spcBef>
                <a:spcPts val="0"/>
              </a:spcBef>
              <a:buSzPts val="2400"/>
              <a:buChar char="»"/>
              <a:defRPr/>
            </a:lvl7pPr>
            <a:lvl8pPr lvl="7" rtl="0">
              <a:spcBef>
                <a:spcPts val="0"/>
              </a:spcBef>
              <a:buSzPts val="2400"/>
              <a:buChar char="»"/>
              <a:defRPr/>
            </a:lvl8pPr>
            <a:lvl9pPr lvl="8" rtl="0">
              <a:spcBef>
                <a:spcPts val="0"/>
              </a:spcBef>
              <a:buSzPts val="2400"/>
              <a:buChar char="»"/>
              <a:defRPr/>
            </a:lvl9pPr>
          </a:lstStyle>
          <a:p/>
        </p:txBody>
      </p:sp>
      <p:sp>
        <p:nvSpPr>
          <p:cNvPr id="28" name="Shape 28"/>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29" name="Shape 29"/>
        <p:cNvGrpSpPr/>
        <p:nvPr/>
      </p:nvGrpSpPr>
      <p:grpSpPr>
        <a:xfrm>
          <a:off x="0" y="0"/>
          <a:ext cx="0" cy="0"/>
          <a:chOff x="0" y="0"/>
          <a:chExt cx="0" cy="0"/>
        </a:xfrm>
      </p:grpSpPr>
      <p:sp>
        <p:nvSpPr>
          <p:cNvPr id="30" name="Shape 30"/>
          <p:cNvSpPr txBox="1"/>
          <p:nvPr>
            <p:ph type="title"/>
          </p:nvPr>
        </p:nvSpPr>
        <p:spPr>
          <a:xfrm>
            <a:off x="457200" y="205978"/>
            <a:ext cx="8229600" cy="857400"/>
          </a:xfrm>
          <a:prstGeom prst="rect">
            <a:avLst/>
          </a:prstGeom>
          <a:noFill/>
          <a:ln>
            <a:noFill/>
          </a:ln>
        </p:spPr>
        <p:txBody>
          <a:bodyPr anchorCtr="0" anchor="ctr" bIns="91425" lIns="91425" rIns="91425" wrap="square" tIns="91425"/>
          <a:lstStyle>
            <a:lvl1pPr lvl="0" rtl="0">
              <a:spcBef>
                <a:spcPts val="0"/>
              </a:spcBef>
              <a:buSzPts val="30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31" name="Shape 31"/>
          <p:cNvSpPr txBox="1"/>
          <p:nvPr>
            <p:ph idx="1" type="body"/>
          </p:nvPr>
        </p:nvSpPr>
        <p:spPr>
          <a:xfrm>
            <a:off x="457200" y="1151335"/>
            <a:ext cx="4040100" cy="479700"/>
          </a:xfrm>
          <a:prstGeom prst="rect">
            <a:avLst/>
          </a:prstGeom>
          <a:noFill/>
          <a:ln>
            <a:noFill/>
          </a:ln>
        </p:spPr>
        <p:txBody>
          <a:bodyPr anchorCtr="0" anchor="b" bIns="91425" lIns="91425" rIns="91425" wrap="square" tIns="91425"/>
          <a:lstStyle>
            <a:lvl1pPr indent="0" lvl="0" marL="0" rtl="0">
              <a:spcBef>
                <a:spcPts val="0"/>
              </a:spcBef>
              <a:buSzPts val="2400"/>
              <a:buFont typeface="Calibri"/>
              <a:buNone/>
              <a:defRPr/>
            </a:lvl1pPr>
            <a:lvl2pPr indent="0" lvl="1" marL="457200" rtl="0">
              <a:spcBef>
                <a:spcPts val="0"/>
              </a:spcBef>
              <a:buSzPts val="2400"/>
              <a:buFont typeface="Calibri"/>
              <a:buNone/>
              <a:defRPr/>
            </a:lvl2pPr>
            <a:lvl3pPr indent="0" lvl="2" marL="914400" rtl="0">
              <a:spcBef>
                <a:spcPts val="0"/>
              </a:spcBef>
              <a:buSzPts val="2400"/>
              <a:buFont typeface="Calibri"/>
              <a:buNone/>
              <a:defRPr/>
            </a:lvl3pPr>
            <a:lvl4pPr indent="0" lvl="3" marL="1371600" rtl="0">
              <a:spcBef>
                <a:spcPts val="0"/>
              </a:spcBef>
              <a:buSzPts val="2400"/>
              <a:buFont typeface="Calibri"/>
              <a:buNone/>
              <a:defRPr/>
            </a:lvl4pPr>
            <a:lvl5pPr indent="0" lvl="4" marL="1828800" rtl="0">
              <a:spcBef>
                <a:spcPts val="0"/>
              </a:spcBef>
              <a:buSzPts val="2400"/>
              <a:buFont typeface="Calibri"/>
              <a:buNone/>
              <a:defRPr/>
            </a:lvl5pPr>
            <a:lvl6pPr indent="0" lvl="5" marL="2286000" rtl="0">
              <a:spcBef>
                <a:spcPts val="0"/>
              </a:spcBef>
              <a:buSzPts val="2400"/>
              <a:buFont typeface="Arial"/>
              <a:buNone/>
              <a:defRPr/>
            </a:lvl6pPr>
            <a:lvl7pPr indent="0" lvl="6" marL="2743200" rtl="0">
              <a:spcBef>
                <a:spcPts val="0"/>
              </a:spcBef>
              <a:buSzPts val="2400"/>
              <a:buFont typeface="Arial"/>
              <a:buNone/>
              <a:defRPr/>
            </a:lvl7pPr>
            <a:lvl8pPr indent="0" lvl="7" marL="3200400" rtl="0">
              <a:spcBef>
                <a:spcPts val="0"/>
              </a:spcBef>
              <a:buSzPts val="2400"/>
              <a:buFont typeface="Arial"/>
              <a:buNone/>
              <a:defRPr/>
            </a:lvl8pPr>
            <a:lvl9pPr indent="0" lvl="8" marL="3657600" rtl="0">
              <a:spcBef>
                <a:spcPts val="0"/>
              </a:spcBef>
              <a:buSzPts val="2400"/>
              <a:buFont typeface="Arial"/>
              <a:buNone/>
              <a:defRPr/>
            </a:lvl9pPr>
          </a:lstStyle>
          <a:p/>
        </p:txBody>
      </p:sp>
      <p:sp>
        <p:nvSpPr>
          <p:cNvPr id="32" name="Shape 32"/>
          <p:cNvSpPr txBox="1"/>
          <p:nvPr>
            <p:ph idx="2" type="body"/>
          </p:nvPr>
        </p:nvSpPr>
        <p:spPr>
          <a:xfrm>
            <a:off x="457200" y="1631156"/>
            <a:ext cx="4040100" cy="2963400"/>
          </a:xfrm>
          <a:prstGeom prst="rect">
            <a:avLst/>
          </a:prstGeom>
          <a:noFill/>
          <a:ln>
            <a:noFill/>
          </a:ln>
        </p:spPr>
        <p:txBody>
          <a:bodyPr anchorCtr="0" anchor="t" bIns="91425" lIns="91425" rIns="91425" wrap="square" tIns="91425"/>
          <a:lstStyle>
            <a:lvl1pPr lvl="0" rtl="0">
              <a:spcBef>
                <a:spcPts val="0"/>
              </a:spcBef>
              <a:buSzPts val="2400"/>
              <a:buChar char="■"/>
              <a:defRPr/>
            </a:lvl1pPr>
            <a:lvl2pPr lvl="1" rtl="0">
              <a:spcBef>
                <a:spcPts val="0"/>
              </a:spcBef>
              <a:buSzPts val="2400"/>
              <a:buChar char="■"/>
              <a:defRPr/>
            </a:lvl2pPr>
            <a:lvl3pPr lvl="2" rtl="0">
              <a:spcBef>
                <a:spcPts val="0"/>
              </a:spcBef>
              <a:buSzPts val="2400"/>
              <a:buChar char="▪"/>
              <a:defRPr/>
            </a:lvl3pPr>
            <a:lvl4pPr lvl="3" rtl="0">
              <a:spcBef>
                <a:spcPts val="0"/>
              </a:spcBef>
              <a:buSzPts val="2400"/>
              <a:buChar char="–"/>
              <a:defRPr/>
            </a:lvl4pPr>
            <a:lvl5pPr lvl="4" rtl="0">
              <a:spcBef>
                <a:spcPts val="0"/>
              </a:spcBef>
              <a:buSzPts val="2400"/>
              <a:buChar char="»"/>
              <a:defRPr/>
            </a:lvl5pPr>
            <a:lvl6pPr lvl="5" rtl="0">
              <a:spcBef>
                <a:spcPts val="0"/>
              </a:spcBef>
              <a:buSzPts val="2400"/>
              <a:buChar char="»"/>
              <a:defRPr/>
            </a:lvl6pPr>
            <a:lvl7pPr lvl="6" rtl="0">
              <a:spcBef>
                <a:spcPts val="0"/>
              </a:spcBef>
              <a:buSzPts val="2400"/>
              <a:buChar char="»"/>
              <a:defRPr/>
            </a:lvl7pPr>
            <a:lvl8pPr lvl="7" rtl="0">
              <a:spcBef>
                <a:spcPts val="0"/>
              </a:spcBef>
              <a:buSzPts val="2400"/>
              <a:buChar char="»"/>
              <a:defRPr/>
            </a:lvl8pPr>
            <a:lvl9pPr lvl="8" rtl="0">
              <a:spcBef>
                <a:spcPts val="0"/>
              </a:spcBef>
              <a:buSzPts val="2400"/>
              <a:buChar char="»"/>
              <a:defRPr/>
            </a:lvl9pPr>
          </a:lstStyle>
          <a:p/>
        </p:txBody>
      </p:sp>
      <p:sp>
        <p:nvSpPr>
          <p:cNvPr id="33" name="Shape 33"/>
          <p:cNvSpPr txBox="1"/>
          <p:nvPr>
            <p:ph idx="3" type="body"/>
          </p:nvPr>
        </p:nvSpPr>
        <p:spPr>
          <a:xfrm>
            <a:off x="4645025" y="1151335"/>
            <a:ext cx="4041900" cy="479700"/>
          </a:xfrm>
          <a:prstGeom prst="rect">
            <a:avLst/>
          </a:prstGeom>
          <a:noFill/>
          <a:ln>
            <a:noFill/>
          </a:ln>
        </p:spPr>
        <p:txBody>
          <a:bodyPr anchorCtr="0" anchor="b" bIns="91425" lIns="91425" rIns="91425" wrap="square" tIns="91425"/>
          <a:lstStyle>
            <a:lvl1pPr indent="0" lvl="0" marL="0" rtl="0">
              <a:spcBef>
                <a:spcPts val="0"/>
              </a:spcBef>
              <a:buSzPts val="2400"/>
              <a:buFont typeface="Calibri"/>
              <a:buNone/>
              <a:defRPr/>
            </a:lvl1pPr>
            <a:lvl2pPr indent="0" lvl="1" marL="457200" rtl="0">
              <a:spcBef>
                <a:spcPts val="0"/>
              </a:spcBef>
              <a:buSzPts val="2400"/>
              <a:buFont typeface="Calibri"/>
              <a:buNone/>
              <a:defRPr/>
            </a:lvl2pPr>
            <a:lvl3pPr indent="0" lvl="2" marL="914400" rtl="0">
              <a:spcBef>
                <a:spcPts val="0"/>
              </a:spcBef>
              <a:buSzPts val="2400"/>
              <a:buFont typeface="Calibri"/>
              <a:buNone/>
              <a:defRPr/>
            </a:lvl3pPr>
            <a:lvl4pPr indent="0" lvl="3" marL="1371600" rtl="0">
              <a:spcBef>
                <a:spcPts val="0"/>
              </a:spcBef>
              <a:buSzPts val="2400"/>
              <a:buFont typeface="Calibri"/>
              <a:buNone/>
              <a:defRPr/>
            </a:lvl4pPr>
            <a:lvl5pPr indent="0" lvl="4" marL="1828800" rtl="0">
              <a:spcBef>
                <a:spcPts val="0"/>
              </a:spcBef>
              <a:buSzPts val="2400"/>
              <a:buFont typeface="Calibri"/>
              <a:buNone/>
              <a:defRPr/>
            </a:lvl5pPr>
            <a:lvl6pPr indent="0" lvl="5" marL="2286000" rtl="0">
              <a:spcBef>
                <a:spcPts val="0"/>
              </a:spcBef>
              <a:buSzPts val="2400"/>
              <a:buFont typeface="Arial"/>
              <a:buNone/>
              <a:defRPr/>
            </a:lvl6pPr>
            <a:lvl7pPr indent="0" lvl="6" marL="2743200" rtl="0">
              <a:spcBef>
                <a:spcPts val="0"/>
              </a:spcBef>
              <a:buSzPts val="2400"/>
              <a:buFont typeface="Arial"/>
              <a:buNone/>
              <a:defRPr/>
            </a:lvl7pPr>
            <a:lvl8pPr indent="0" lvl="7" marL="3200400" rtl="0">
              <a:spcBef>
                <a:spcPts val="0"/>
              </a:spcBef>
              <a:buSzPts val="2400"/>
              <a:buFont typeface="Arial"/>
              <a:buNone/>
              <a:defRPr/>
            </a:lvl8pPr>
            <a:lvl9pPr indent="0" lvl="8" marL="3657600" rtl="0">
              <a:spcBef>
                <a:spcPts val="0"/>
              </a:spcBef>
              <a:buSzPts val="2400"/>
              <a:buFont typeface="Arial"/>
              <a:buNone/>
              <a:defRPr/>
            </a:lvl9pPr>
          </a:lstStyle>
          <a:p/>
        </p:txBody>
      </p:sp>
      <p:sp>
        <p:nvSpPr>
          <p:cNvPr id="34" name="Shape 34"/>
          <p:cNvSpPr txBox="1"/>
          <p:nvPr>
            <p:ph idx="4" type="body"/>
          </p:nvPr>
        </p:nvSpPr>
        <p:spPr>
          <a:xfrm>
            <a:off x="4645025" y="1631156"/>
            <a:ext cx="4041900" cy="2963400"/>
          </a:xfrm>
          <a:prstGeom prst="rect">
            <a:avLst/>
          </a:prstGeom>
          <a:noFill/>
          <a:ln>
            <a:noFill/>
          </a:ln>
        </p:spPr>
        <p:txBody>
          <a:bodyPr anchorCtr="0" anchor="t" bIns="91425" lIns="91425" rIns="91425" wrap="square" tIns="91425"/>
          <a:lstStyle>
            <a:lvl1pPr lvl="0" rtl="0">
              <a:spcBef>
                <a:spcPts val="0"/>
              </a:spcBef>
              <a:buSzPts val="2400"/>
              <a:buChar char="■"/>
              <a:defRPr/>
            </a:lvl1pPr>
            <a:lvl2pPr lvl="1" rtl="0">
              <a:spcBef>
                <a:spcPts val="0"/>
              </a:spcBef>
              <a:buSzPts val="2400"/>
              <a:buChar char="■"/>
              <a:defRPr/>
            </a:lvl2pPr>
            <a:lvl3pPr lvl="2" rtl="0">
              <a:spcBef>
                <a:spcPts val="0"/>
              </a:spcBef>
              <a:buSzPts val="2400"/>
              <a:buChar char="▪"/>
              <a:defRPr/>
            </a:lvl3pPr>
            <a:lvl4pPr lvl="3" rtl="0">
              <a:spcBef>
                <a:spcPts val="0"/>
              </a:spcBef>
              <a:buSzPts val="2400"/>
              <a:buChar char="–"/>
              <a:defRPr/>
            </a:lvl4pPr>
            <a:lvl5pPr lvl="4" rtl="0">
              <a:spcBef>
                <a:spcPts val="0"/>
              </a:spcBef>
              <a:buSzPts val="2400"/>
              <a:buChar char="»"/>
              <a:defRPr/>
            </a:lvl5pPr>
            <a:lvl6pPr lvl="5" rtl="0">
              <a:spcBef>
                <a:spcPts val="0"/>
              </a:spcBef>
              <a:buSzPts val="2400"/>
              <a:buChar char="»"/>
              <a:defRPr/>
            </a:lvl6pPr>
            <a:lvl7pPr lvl="6" rtl="0">
              <a:spcBef>
                <a:spcPts val="0"/>
              </a:spcBef>
              <a:buSzPts val="2400"/>
              <a:buChar char="»"/>
              <a:defRPr/>
            </a:lvl7pPr>
            <a:lvl8pPr lvl="7" rtl="0">
              <a:spcBef>
                <a:spcPts val="0"/>
              </a:spcBef>
              <a:buSzPts val="2400"/>
              <a:buChar char="»"/>
              <a:defRPr/>
            </a:lvl8pPr>
            <a:lvl9pPr lvl="8" rtl="0">
              <a:spcBef>
                <a:spcPts val="0"/>
              </a:spcBef>
              <a:buSzPts val="2400"/>
              <a:buChar char="»"/>
              <a:defRPr/>
            </a:lvl9pPr>
          </a:lstStyle>
          <a:p/>
        </p:txBody>
      </p:sp>
      <p:sp>
        <p:nvSpPr>
          <p:cNvPr id="35" name="Shape 35"/>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57762" y="333803"/>
            <a:ext cx="7591500" cy="571500"/>
          </a:xfrm>
          <a:prstGeom prst="rect">
            <a:avLst/>
          </a:prstGeom>
          <a:noFill/>
          <a:ln>
            <a:noFill/>
          </a:ln>
        </p:spPr>
        <p:txBody>
          <a:bodyPr anchorCtr="0" anchor="ctr" bIns="91425" lIns="91425" rIns="91425" wrap="square" tIns="91425"/>
          <a:lstStyle>
            <a:lvl1pPr lvl="0" rtl="0">
              <a:spcBef>
                <a:spcPts val="0"/>
              </a:spcBef>
              <a:buSzPts val="30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38" name="Shape 38"/>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9" name="Shape 39"/>
        <p:cNvGrpSpPr/>
        <p:nvPr/>
      </p:nvGrpSpPr>
      <p:grpSpPr>
        <a:xfrm>
          <a:off x="0" y="0"/>
          <a:ext cx="0" cy="0"/>
          <a:chOff x="0" y="0"/>
          <a:chExt cx="0" cy="0"/>
        </a:xfrm>
      </p:grpSpPr>
      <p:sp>
        <p:nvSpPr>
          <p:cNvPr id="40" name="Shape 40"/>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41" name="Shape 41"/>
        <p:cNvGrpSpPr/>
        <p:nvPr/>
      </p:nvGrpSpPr>
      <p:grpSpPr>
        <a:xfrm>
          <a:off x="0" y="0"/>
          <a:ext cx="0" cy="0"/>
          <a:chOff x="0" y="0"/>
          <a:chExt cx="0" cy="0"/>
        </a:xfrm>
      </p:grpSpPr>
      <p:sp>
        <p:nvSpPr>
          <p:cNvPr id="42" name="Shape 42"/>
          <p:cNvSpPr txBox="1"/>
          <p:nvPr>
            <p:ph type="title"/>
          </p:nvPr>
        </p:nvSpPr>
        <p:spPr>
          <a:xfrm>
            <a:off x="457200" y="204788"/>
            <a:ext cx="3008400" cy="871500"/>
          </a:xfrm>
          <a:prstGeom prst="rect">
            <a:avLst/>
          </a:prstGeom>
          <a:noFill/>
          <a:ln>
            <a:noFill/>
          </a:ln>
        </p:spPr>
        <p:txBody>
          <a:bodyPr anchorCtr="0" anchor="b" bIns="91425" lIns="91425" rIns="91425" wrap="square" tIns="91425"/>
          <a:lstStyle>
            <a:lvl1pPr lvl="0" rtl="0" algn="l">
              <a:spcBef>
                <a:spcPts val="0"/>
              </a:spcBef>
              <a:buSzPts val="30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43" name="Shape 43"/>
          <p:cNvSpPr txBox="1"/>
          <p:nvPr>
            <p:ph idx="1" type="body"/>
          </p:nvPr>
        </p:nvSpPr>
        <p:spPr>
          <a:xfrm>
            <a:off x="3575050" y="204788"/>
            <a:ext cx="5111700" cy="4389900"/>
          </a:xfrm>
          <a:prstGeom prst="rect">
            <a:avLst/>
          </a:prstGeom>
          <a:noFill/>
          <a:ln>
            <a:noFill/>
          </a:ln>
        </p:spPr>
        <p:txBody>
          <a:bodyPr anchorCtr="0" anchor="t" bIns="91425" lIns="91425" rIns="91425" wrap="square" tIns="91425"/>
          <a:lstStyle>
            <a:lvl1pPr lvl="0" rtl="0">
              <a:spcBef>
                <a:spcPts val="0"/>
              </a:spcBef>
              <a:buSzPts val="2400"/>
              <a:buChar char="■"/>
              <a:defRPr/>
            </a:lvl1pPr>
            <a:lvl2pPr lvl="1" rtl="0">
              <a:spcBef>
                <a:spcPts val="0"/>
              </a:spcBef>
              <a:buSzPts val="2400"/>
              <a:buChar char="■"/>
              <a:defRPr/>
            </a:lvl2pPr>
            <a:lvl3pPr lvl="2" rtl="0">
              <a:spcBef>
                <a:spcPts val="0"/>
              </a:spcBef>
              <a:buSzPts val="2400"/>
              <a:buChar char="▪"/>
              <a:defRPr/>
            </a:lvl3pPr>
            <a:lvl4pPr lvl="3" rtl="0">
              <a:spcBef>
                <a:spcPts val="0"/>
              </a:spcBef>
              <a:buSzPts val="2400"/>
              <a:buChar char="–"/>
              <a:defRPr/>
            </a:lvl4pPr>
            <a:lvl5pPr lvl="4" rtl="0">
              <a:spcBef>
                <a:spcPts val="0"/>
              </a:spcBef>
              <a:buSzPts val="2400"/>
              <a:buChar char="»"/>
              <a:defRPr/>
            </a:lvl5pPr>
            <a:lvl6pPr lvl="5" rtl="0">
              <a:spcBef>
                <a:spcPts val="0"/>
              </a:spcBef>
              <a:buSzPts val="2400"/>
              <a:buChar char="»"/>
              <a:defRPr/>
            </a:lvl6pPr>
            <a:lvl7pPr lvl="6" rtl="0">
              <a:spcBef>
                <a:spcPts val="0"/>
              </a:spcBef>
              <a:buSzPts val="2400"/>
              <a:buChar char="»"/>
              <a:defRPr/>
            </a:lvl7pPr>
            <a:lvl8pPr lvl="7" rtl="0">
              <a:spcBef>
                <a:spcPts val="0"/>
              </a:spcBef>
              <a:buSzPts val="2400"/>
              <a:buChar char="»"/>
              <a:defRPr/>
            </a:lvl8pPr>
            <a:lvl9pPr lvl="8" rtl="0">
              <a:spcBef>
                <a:spcPts val="0"/>
              </a:spcBef>
              <a:buSzPts val="2400"/>
              <a:buChar char="»"/>
              <a:defRPr/>
            </a:lvl9pPr>
          </a:lstStyle>
          <a:p/>
        </p:txBody>
      </p:sp>
      <p:sp>
        <p:nvSpPr>
          <p:cNvPr id="44" name="Shape 44"/>
          <p:cNvSpPr txBox="1"/>
          <p:nvPr>
            <p:ph idx="2" type="body"/>
          </p:nvPr>
        </p:nvSpPr>
        <p:spPr>
          <a:xfrm>
            <a:off x="457200" y="1076325"/>
            <a:ext cx="3008400" cy="3518400"/>
          </a:xfrm>
          <a:prstGeom prst="rect">
            <a:avLst/>
          </a:prstGeom>
          <a:noFill/>
          <a:ln>
            <a:noFill/>
          </a:ln>
        </p:spPr>
        <p:txBody>
          <a:bodyPr anchorCtr="0" anchor="t" bIns="91425" lIns="91425" rIns="91425" wrap="square" tIns="91425"/>
          <a:lstStyle>
            <a:lvl1pPr indent="0" lvl="0" marL="0" rtl="0">
              <a:spcBef>
                <a:spcPts val="0"/>
              </a:spcBef>
              <a:buSzPts val="2400"/>
              <a:buFont typeface="Calibri"/>
              <a:buNone/>
              <a:defRPr/>
            </a:lvl1pPr>
            <a:lvl2pPr indent="0" lvl="1" marL="457200" rtl="0">
              <a:spcBef>
                <a:spcPts val="0"/>
              </a:spcBef>
              <a:buSzPts val="2400"/>
              <a:buFont typeface="Calibri"/>
              <a:buNone/>
              <a:defRPr/>
            </a:lvl2pPr>
            <a:lvl3pPr indent="0" lvl="2" marL="914400" rtl="0">
              <a:spcBef>
                <a:spcPts val="0"/>
              </a:spcBef>
              <a:buSzPts val="2400"/>
              <a:buFont typeface="Calibri"/>
              <a:buNone/>
              <a:defRPr/>
            </a:lvl3pPr>
            <a:lvl4pPr indent="0" lvl="3" marL="1371600" rtl="0">
              <a:spcBef>
                <a:spcPts val="0"/>
              </a:spcBef>
              <a:buSzPts val="2400"/>
              <a:buFont typeface="Calibri"/>
              <a:buNone/>
              <a:defRPr/>
            </a:lvl4pPr>
            <a:lvl5pPr indent="0" lvl="4" marL="1828800" rtl="0">
              <a:spcBef>
                <a:spcPts val="0"/>
              </a:spcBef>
              <a:buSzPts val="2400"/>
              <a:buFont typeface="Calibri"/>
              <a:buNone/>
              <a:defRPr/>
            </a:lvl5pPr>
            <a:lvl6pPr indent="0" lvl="5" marL="2286000" rtl="0">
              <a:spcBef>
                <a:spcPts val="0"/>
              </a:spcBef>
              <a:buSzPts val="2400"/>
              <a:buFont typeface="Arial"/>
              <a:buNone/>
              <a:defRPr/>
            </a:lvl6pPr>
            <a:lvl7pPr indent="0" lvl="6" marL="2743200" rtl="0">
              <a:spcBef>
                <a:spcPts val="0"/>
              </a:spcBef>
              <a:buSzPts val="2400"/>
              <a:buFont typeface="Arial"/>
              <a:buNone/>
              <a:defRPr/>
            </a:lvl7pPr>
            <a:lvl8pPr indent="0" lvl="7" marL="3200400" rtl="0">
              <a:spcBef>
                <a:spcPts val="0"/>
              </a:spcBef>
              <a:buSzPts val="2400"/>
              <a:buFont typeface="Arial"/>
              <a:buNone/>
              <a:defRPr/>
            </a:lvl8pPr>
            <a:lvl9pPr indent="0" lvl="8" marL="3657600" rtl="0">
              <a:spcBef>
                <a:spcPts val="0"/>
              </a:spcBef>
              <a:buSzPts val="2400"/>
              <a:buFont typeface="Arial"/>
              <a:buNone/>
              <a:defRPr/>
            </a:lvl9pPr>
          </a:lstStyle>
          <a:p/>
        </p:txBody>
      </p:sp>
      <p:sp>
        <p:nvSpPr>
          <p:cNvPr id="45" name="Shape 45"/>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46" name="Shape 46"/>
        <p:cNvGrpSpPr/>
        <p:nvPr/>
      </p:nvGrpSpPr>
      <p:grpSpPr>
        <a:xfrm>
          <a:off x="0" y="0"/>
          <a:ext cx="0" cy="0"/>
          <a:chOff x="0" y="0"/>
          <a:chExt cx="0" cy="0"/>
        </a:xfrm>
      </p:grpSpPr>
      <p:sp>
        <p:nvSpPr>
          <p:cNvPr id="47" name="Shape 47"/>
          <p:cNvSpPr txBox="1"/>
          <p:nvPr>
            <p:ph type="title"/>
          </p:nvPr>
        </p:nvSpPr>
        <p:spPr>
          <a:xfrm>
            <a:off x="1792288" y="3600450"/>
            <a:ext cx="5486400" cy="425100"/>
          </a:xfrm>
          <a:prstGeom prst="rect">
            <a:avLst/>
          </a:prstGeom>
          <a:noFill/>
          <a:ln>
            <a:noFill/>
          </a:ln>
        </p:spPr>
        <p:txBody>
          <a:bodyPr anchorCtr="0" anchor="b" bIns="91425" lIns="91425" rIns="91425" wrap="square" tIns="91425"/>
          <a:lstStyle>
            <a:lvl1pPr lvl="0" rtl="0" algn="l">
              <a:spcBef>
                <a:spcPts val="0"/>
              </a:spcBef>
              <a:buSzPts val="30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48" name="Shape 48"/>
          <p:cNvSpPr/>
          <p:nvPr>
            <p:ph idx="2" type="pic"/>
          </p:nvPr>
        </p:nvSpPr>
        <p:spPr>
          <a:xfrm>
            <a:off x="1792288" y="459581"/>
            <a:ext cx="5486400" cy="3086100"/>
          </a:xfrm>
          <a:prstGeom prst="rect">
            <a:avLst/>
          </a:prstGeom>
          <a:noFill/>
          <a:ln>
            <a:noFill/>
          </a:ln>
        </p:spPr>
      </p:sp>
      <p:sp>
        <p:nvSpPr>
          <p:cNvPr id="49" name="Shape 49"/>
          <p:cNvSpPr txBox="1"/>
          <p:nvPr>
            <p:ph idx="1" type="body"/>
          </p:nvPr>
        </p:nvSpPr>
        <p:spPr>
          <a:xfrm>
            <a:off x="1792288" y="4025504"/>
            <a:ext cx="5486400" cy="603600"/>
          </a:xfrm>
          <a:prstGeom prst="rect">
            <a:avLst/>
          </a:prstGeom>
          <a:noFill/>
          <a:ln>
            <a:noFill/>
          </a:ln>
        </p:spPr>
        <p:txBody>
          <a:bodyPr anchorCtr="0" anchor="t" bIns="91425" lIns="91425" rIns="91425" wrap="square" tIns="91425"/>
          <a:lstStyle>
            <a:lvl1pPr indent="0" lvl="0" marL="0" rtl="0">
              <a:spcBef>
                <a:spcPts val="0"/>
              </a:spcBef>
              <a:buSzPts val="2400"/>
              <a:buFont typeface="Calibri"/>
              <a:buNone/>
              <a:defRPr/>
            </a:lvl1pPr>
            <a:lvl2pPr indent="0" lvl="1" marL="457200" rtl="0">
              <a:spcBef>
                <a:spcPts val="0"/>
              </a:spcBef>
              <a:buSzPts val="2400"/>
              <a:buFont typeface="Calibri"/>
              <a:buNone/>
              <a:defRPr/>
            </a:lvl2pPr>
            <a:lvl3pPr indent="0" lvl="2" marL="914400" rtl="0">
              <a:spcBef>
                <a:spcPts val="0"/>
              </a:spcBef>
              <a:buSzPts val="2400"/>
              <a:buFont typeface="Calibri"/>
              <a:buNone/>
              <a:defRPr/>
            </a:lvl3pPr>
            <a:lvl4pPr indent="0" lvl="3" marL="1371600" rtl="0">
              <a:spcBef>
                <a:spcPts val="0"/>
              </a:spcBef>
              <a:buSzPts val="2400"/>
              <a:buFont typeface="Calibri"/>
              <a:buNone/>
              <a:defRPr/>
            </a:lvl4pPr>
            <a:lvl5pPr indent="0" lvl="4" marL="1828800" rtl="0">
              <a:spcBef>
                <a:spcPts val="0"/>
              </a:spcBef>
              <a:buSzPts val="2400"/>
              <a:buFont typeface="Calibri"/>
              <a:buNone/>
              <a:defRPr/>
            </a:lvl5pPr>
            <a:lvl6pPr indent="0" lvl="5" marL="2286000" rtl="0">
              <a:spcBef>
                <a:spcPts val="0"/>
              </a:spcBef>
              <a:buSzPts val="2400"/>
              <a:buFont typeface="Arial"/>
              <a:buNone/>
              <a:defRPr/>
            </a:lvl6pPr>
            <a:lvl7pPr indent="0" lvl="6" marL="2743200" rtl="0">
              <a:spcBef>
                <a:spcPts val="0"/>
              </a:spcBef>
              <a:buSzPts val="2400"/>
              <a:buFont typeface="Arial"/>
              <a:buNone/>
              <a:defRPr/>
            </a:lvl7pPr>
            <a:lvl8pPr indent="0" lvl="7" marL="3200400" rtl="0">
              <a:spcBef>
                <a:spcPts val="0"/>
              </a:spcBef>
              <a:buSzPts val="2400"/>
              <a:buFont typeface="Arial"/>
              <a:buNone/>
              <a:defRPr/>
            </a:lvl8pPr>
            <a:lvl9pPr indent="0" lvl="8" marL="3657600" rtl="0">
              <a:spcBef>
                <a:spcPts val="0"/>
              </a:spcBef>
              <a:buSzPts val="2400"/>
              <a:buFont typeface="Arial"/>
              <a:buNone/>
              <a:defRPr/>
            </a:lvl9pPr>
          </a:lstStyle>
          <a:p/>
        </p:txBody>
      </p:sp>
      <p:sp>
        <p:nvSpPr>
          <p:cNvPr id="50" name="Shape 50"/>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74090" y="278387"/>
            <a:ext cx="7591500" cy="571500"/>
          </a:xfrm>
          <a:prstGeom prst="rect">
            <a:avLst/>
          </a:prstGeom>
          <a:noFill/>
          <a:ln>
            <a:noFill/>
          </a:ln>
        </p:spPr>
        <p:txBody>
          <a:bodyPr anchorCtr="0" anchor="ctr" bIns="91425" lIns="91425" rIns="91425" wrap="square" tIns="91425"/>
          <a:lstStyle>
            <a:lvl1pPr indent="-119062" lvl="0" marL="119062" marR="0" rtl="0" algn="l">
              <a:spcBef>
                <a:spcPts val="0"/>
              </a:spcBef>
              <a:spcAft>
                <a:spcPts val="0"/>
              </a:spcAft>
              <a:buSzPts val="3000"/>
              <a:buChar char="●"/>
              <a:defRPr sz="3000"/>
            </a:lvl1pPr>
            <a:lvl2pPr indent="-119062" lvl="1" marL="119062" marR="0" rtl="0" algn="l">
              <a:spcBef>
                <a:spcPts val="0"/>
              </a:spcBef>
              <a:spcAft>
                <a:spcPts val="0"/>
              </a:spcAft>
              <a:buSzPts val="1400"/>
              <a:buChar char="○"/>
              <a:defRPr/>
            </a:lvl2pPr>
            <a:lvl3pPr indent="-119062" lvl="2" marL="119062" marR="0" rtl="0" algn="l">
              <a:spcBef>
                <a:spcPts val="0"/>
              </a:spcBef>
              <a:spcAft>
                <a:spcPts val="0"/>
              </a:spcAft>
              <a:buSzPts val="1400"/>
              <a:buChar char="■"/>
              <a:defRPr/>
            </a:lvl3pPr>
            <a:lvl4pPr indent="-119062" lvl="3" marL="119062" marR="0" rtl="0" algn="l">
              <a:spcBef>
                <a:spcPts val="0"/>
              </a:spcBef>
              <a:spcAft>
                <a:spcPts val="0"/>
              </a:spcAft>
              <a:buSzPts val="1400"/>
              <a:buChar char="●"/>
              <a:defRPr/>
            </a:lvl4pPr>
            <a:lvl5pPr indent="-119062" lvl="4" marL="119062" marR="0" rtl="0" algn="l">
              <a:spcBef>
                <a:spcPts val="0"/>
              </a:spcBef>
              <a:spcAft>
                <a:spcPts val="0"/>
              </a:spcAft>
              <a:buSzPts val="1400"/>
              <a:buChar char="○"/>
              <a:defRPr/>
            </a:lvl5pPr>
            <a:lvl6pPr indent="-4762" lvl="5" marL="576262" marR="0" rtl="0" algn="l">
              <a:spcBef>
                <a:spcPts val="0"/>
              </a:spcBef>
              <a:spcAft>
                <a:spcPts val="0"/>
              </a:spcAft>
              <a:buSzPts val="1400"/>
              <a:buChar char="■"/>
              <a:defRPr/>
            </a:lvl6pPr>
            <a:lvl7pPr indent="-4762" lvl="6" marL="1033462" marR="0" rtl="0" algn="l">
              <a:spcBef>
                <a:spcPts val="0"/>
              </a:spcBef>
              <a:spcAft>
                <a:spcPts val="0"/>
              </a:spcAft>
              <a:buSzPts val="1400"/>
              <a:buChar char="●"/>
              <a:defRPr/>
            </a:lvl7pPr>
            <a:lvl8pPr indent="-4762" lvl="7" marL="1490662" marR="0" rtl="0" algn="l">
              <a:spcBef>
                <a:spcPts val="0"/>
              </a:spcBef>
              <a:spcAft>
                <a:spcPts val="0"/>
              </a:spcAft>
              <a:buSzPts val="1400"/>
              <a:buChar char="○"/>
              <a:defRPr/>
            </a:lvl8pPr>
            <a:lvl9pPr indent="-4762" lvl="8" marL="1947862" marR="0" rtl="0" algn="l">
              <a:spcBef>
                <a:spcPts val="0"/>
              </a:spcBef>
              <a:spcAft>
                <a:spcPts val="0"/>
              </a:spcAft>
              <a:buSzPts val="1400"/>
              <a:buChar char="■"/>
              <a:defRPr/>
            </a:lvl9pPr>
          </a:lstStyle>
          <a:p/>
        </p:txBody>
      </p:sp>
      <p:sp>
        <p:nvSpPr>
          <p:cNvPr id="7" name="Shape 7"/>
          <p:cNvSpPr txBox="1"/>
          <p:nvPr>
            <p:ph idx="1" type="body"/>
          </p:nvPr>
        </p:nvSpPr>
        <p:spPr>
          <a:xfrm>
            <a:off x="396875" y="1021556"/>
            <a:ext cx="7896300" cy="3729000"/>
          </a:xfrm>
          <a:prstGeom prst="rect">
            <a:avLst/>
          </a:prstGeom>
          <a:noFill/>
          <a:ln>
            <a:noFill/>
          </a:ln>
        </p:spPr>
        <p:txBody>
          <a:bodyPr anchorCtr="0" anchor="t" bIns="91425" lIns="91425" rIns="91425" wrap="square" tIns="91425"/>
          <a:lstStyle>
            <a:lvl1pPr indent="-251459" lvl="0" marL="342900" marR="0" rtl="0" algn="l">
              <a:spcBef>
                <a:spcPts val="480"/>
              </a:spcBef>
              <a:spcAft>
                <a:spcPts val="0"/>
              </a:spcAft>
              <a:buClr>
                <a:srgbClr val="990000"/>
              </a:buClr>
              <a:buSzPts val="2400"/>
              <a:buFont typeface="Calibri"/>
              <a:buChar char="■"/>
              <a:defRPr sz="2400"/>
            </a:lvl1pPr>
            <a:lvl2pPr indent="-146050" lvl="1" marL="742950" marR="0" rtl="0" algn="l">
              <a:spcBef>
                <a:spcPts val="400"/>
              </a:spcBef>
              <a:spcAft>
                <a:spcPts val="0"/>
              </a:spcAft>
              <a:buClr>
                <a:srgbClr val="990000"/>
              </a:buClr>
              <a:buSzPts val="2400"/>
              <a:buFont typeface="Calibri"/>
              <a:buChar char="■"/>
              <a:defRPr sz="2400"/>
            </a:lvl2pPr>
            <a:lvl3pPr indent="-127000" lvl="2" marL="1143000" marR="0" rtl="0" algn="l">
              <a:spcBef>
                <a:spcPts val="400"/>
              </a:spcBef>
              <a:spcAft>
                <a:spcPts val="0"/>
              </a:spcAft>
              <a:buClr>
                <a:srgbClr val="990000"/>
              </a:buClr>
              <a:buSzPts val="2400"/>
              <a:buFont typeface="Calibri"/>
              <a:buChar char="▪"/>
              <a:defRPr sz="2400"/>
            </a:lvl3pPr>
            <a:lvl4pPr indent="-101600" lvl="3" marL="1600200" marR="0" rtl="0" algn="l">
              <a:spcBef>
                <a:spcPts val="400"/>
              </a:spcBef>
              <a:spcAft>
                <a:spcPts val="0"/>
              </a:spcAft>
              <a:buClr>
                <a:srgbClr val="990000"/>
              </a:buClr>
              <a:buSzPts val="2400"/>
              <a:buFont typeface="Calibri"/>
              <a:buChar char="–"/>
              <a:defRPr sz="2400"/>
            </a:lvl4pPr>
            <a:lvl5pPr indent="-101600" lvl="4" marL="2057400" marR="0" rtl="0" algn="l">
              <a:spcBef>
                <a:spcPts val="400"/>
              </a:spcBef>
              <a:spcAft>
                <a:spcPts val="0"/>
              </a:spcAft>
              <a:buClr>
                <a:srgbClr val="990000"/>
              </a:buClr>
              <a:buSzPts val="2400"/>
              <a:buFont typeface="Calibri"/>
              <a:buChar char="»"/>
              <a:defRPr sz="2400"/>
            </a:lvl5pPr>
            <a:lvl6pPr indent="-101600" lvl="5" marL="2514600" marR="0" rtl="0" algn="l">
              <a:spcBef>
                <a:spcPts val="400"/>
              </a:spcBef>
              <a:spcAft>
                <a:spcPts val="0"/>
              </a:spcAft>
              <a:buClr>
                <a:srgbClr val="990000"/>
              </a:buClr>
              <a:buSzPts val="2400"/>
              <a:buFont typeface="Arial"/>
              <a:buChar char="»"/>
              <a:defRPr sz="2400"/>
            </a:lvl6pPr>
            <a:lvl7pPr indent="-101600" lvl="6" marL="2971800" marR="0" rtl="0" algn="l">
              <a:spcBef>
                <a:spcPts val="400"/>
              </a:spcBef>
              <a:spcAft>
                <a:spcPts val="0"/>
              </a:spcAft>
              <a:buClr>
                <a:srgbClr val="990000"/>
              </a:buClr>
              <a:buSzPts val="2400"/>
              <a:buFont typeface="Arial"/>
              <a:buChar char="»"/>
              <a:defRPr sz="2400"/>
            </a:lvl7pPr>
            <a:lvl8pPr indent="-101600" lvl="7" marL="3429000" marR="0" rtl="0" algn="l">
              <a:spcBef>
                <a:spcPts val="400"/>
              </a:spcBef>
              <a:spcAft>
                <a:spcPts val="0"/>
              </a:spcAft>
              <a:buClr>
                <a:srgbClr val="990000"/>
              </a:buClr>
              <a:buSzPts val="2400"/>
              <a:buFont typeface="Arial"/>
              <a:buChar char="»"/>
              <a:defRPr sz="2400"/>
            </a:lvl8pPr>
            <a:lvl9pPr indent="-101600" lvl="8" marL="3886200" marR="0" rtl="0" algn="l">
              <a:spcBef>
                <a:spcPts val="400"/>
              </a:spcBef>
              <a:spcAft>
                <a:spcPts val="0"/>
              </a:spcAft>
              <a:buClr>
                <a:srgbClr val="990000"/>
              </a:buClr>
              <a:buSzPts val="2400"/>
              <a:buFont typeface="Arial"/>
              <a:buChar char="»"/>
              <a:defRPr sz="2400"/>
            </a:lvl9pPr>
          </a:lstStyle>
          <a:p/>
        </p:txBody>
      </p:sp>
      <p:sp>
        <p:nvSpPr>
          <p:cNvPr id="8" name="Shape 8"/>
          <p:cNvSpPr/>
          <p:nvPr/>
        </p:nvSpPr>
        <p:spPr>
          <a:xfrm>
            <a:off x="0" y="0"/>
            <a:ext cx="9144000" cy="171600"/>
          </a:xfrm>
          <a:prstGeom prst="rect">
            <a:avLst/>
          </a:prstGeom>
          <a:solidFill>
            <a:srgbClr val="990000"/>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 name="Shape 9"/>
          <p:cNvSpPr txBox="1"/>
          <p:nvPr/>
        </p:nvSpPr>
        <p:spPr>
          <a:xfrm>
            <a:off x="7897813" y="-20241"/>
            <a:ext cx="1309800" cy="2085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en" sz="1200" u="none" cap="none" strike="noStrike">
                <a:solidFill>
                  <a:schemeClr val="lt1"/>
                </a:solidFill>
                <a:latin typeface="Times New Roman"/>
                <a:ea typeface="Times New Roman"/>
                <a:cs typeface="Times New Roman"/>
                <a:sym typeface="Times New Roman"/>
              </a:rPr>
              <a:t>Carnegie Mellon</a:t>
            </a:r>
          </a:p>
        </p:txBody>
      </p:sp>
      <p:sp>
        <p:nvSpPr>
          <p:cNvPr id="10" name="Shape 10"/>
          <p:cNvSpPr/>
          <p:nvPr/>
        </p:nvSpPr>
        <p:spPr>
          <a:xfrm>
            <a:off x="8830843" y="4958834"/>
            <a:ext cx="313200" cy="18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lang="en"/>
              <a:t> </a:t>
            </a:r>
          </a:p>
        </p:txBody>
      </p:sp>
      <p:sp>
        <p:nvSpPr>
          <p:cNvPr id="11" name="Shape 11"/>
          <p:cNvSpPr txBox="1"/>
          <p:nvPr>
            <p:ph idx="12" type="sldNum"/>
          </p:nvPr>
        </p:nvSpPr>
        <p:spPr>
          <a:xfrm>
            <a:off x="8556784" y="4749851"/>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300"/>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hyperlink" Target="http://www.cs.cmu.edu/~213/oldexams/final-s02.pdf" TargetMode="External"/><Relationship Id="rId7" Type="http://schemas.openxmlformats.org/officeDocument/2006/relationships/hyperlink" Target="http://www.cs.cmu.edu/~213/lectures/18-vm-systems.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0.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0.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9.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9.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3.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4.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hyperlink" Target="http://www.cs.cmu.edu/~213/oldexams/final-f01.pdf"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hyperlink" Target="http://www.cs.cmu.edu/~213/oldexams/final-f01.pdf"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hyperlink" Target="http://www.cs.cmu.edu/~213/oldexams/final-f01.pdf"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hyperlink" Target="http://www.cs.cmu.edu/~213/oldexams/final-f01.pdf"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hyperlink" Target="http://www.cs.cmu.edu/~213/oldexams/final-f01.pdf"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www.cs.cmu.edu/~213/oldexams/final-f01.pdf"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hyperlink" Target="http://www.cs.cmu.edu/~213/oldexams/final-f01.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hyperlink" Target="http://www.cs.cmu.edu/~213/oldexams/final-f01.pdf"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hyperlink" Target="http://www.cs.cmu.edu/~213/oldexams/final-f01.pdf"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www.cs.cmu.edu/~213/oldexams/final-f01.pdf"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hyperlink" Target="http://www.cs.cmu.edu/~213/oldexams/final-f01.pdf"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hyperlink" Target="http://www.cs.cmu.edu/~213/oldexams/final-f01.pdf"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hyperlink" Target="http://www.cs.cmu.edu/~213/oldexams/final-f01.pdf"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hyperlink" Target="http://www.cs.cmu.edu/~213/oldexams/final-f01.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hyperlink" Target="http://www.cs.cmu.edu/~213/oldexams/final-f01.pdf"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hyperlink" Target="http://www.cs.cmu.edu/~213/oldexams/final-f01.pdf"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hyperlink" Target="http://www.cs.cmu.edu/~213/oldexams/final-f01.pdf"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17.png"/><Relationship Id="rId4" Type="http://schemas.openxmlformats.org/officeDocument/2006/relationships/image" Target="../media/image1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ctrTitle"/>
          </p:nvPr>
        </p:nvSpPr>
        <p:spPr>
          <a:xfrm>
            <a:off x="685800" y="1281009"/>
            <a:ext cx="7772400" cy="1102500"/>
          </a:xfrm>
          <a:prstGeom prst="rect">
            <a:avLst/>
          </a:prstGeom>
        </p:spPr>
        <p:txBody>
          <a:bodyPr anchorCtr="0" anchor="ctr" bIns="91425" lIns="91425" rIns="91425" wrap="square" tIns="91425">
            <a:noAutofit/>
          </a:bodyPr>
          <a:lstStyle/>
          <a:p>
            <a:pPr indent="-119062" lvl="0" marL="119062">
              <a:spcBef>
                <a:spcPts val="0"/>
              </a:spcBef>
              <a:buNone/>
            </a:pPr>
            <a:r>
              <a:rPr lang="en"/>
              <a:t>15-213: Final Exam Review</a:t>
            </a:r>
          </a:p>
        </p:txBody>
      </p:sp>
      <p:sp>
        <p:nvSpPr>
          <p:cNvPr id="79" name="Shape 79"/>
          <p:cNvSpPr txBox="1"/>
          <p:nvPr>
            <p:ph idx="1" type="subTitle"/>
          </p:nvPr>
        </p:nvSpPr>
        <p:spPr>
          <a:xfrm>
            <a:off x="685800" y="2914650"/>
            <a:ext cx="7677600" cy="1314600"/>
          </a:xfrm>
          <a:prstGeom prst="rect">
            <a:avLst/>
          </a:prstGeom>
        </p:spPr>
        <p:txBody>
          <a:bodyPr anchorCtr="0" anchor="t" bIns="91425" lIns="91425" rIns="91425" wrap="square" tIns="91425">
            <a:noAutofit/>
          </a:bodyPr>
          <a:lstStyle/>
          <a:p>
            <a:pPr indent="0" lvl="0" marL="0">
              <a:spcBef>
                <a:spcPts val="0"/>
              </a:spcBef>
              <a:buNone/>
            </a:pPr>
            <a:r>
              <a:rPr lang="en"/>
              <a:t>Nikhil, Kashish, Krishanu, Stan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57026" y="326750"/>
            <a:ext cx="8405100" cy="571500"/>
          </a:xfrm>
          <a:prstGeom prst="rect">
            <a:avLst/>
          </a:prstGeom>
        </p:spPr>
        <p:txBody>
          <a:bodyPr anchorCtr="0" anchor="ctr" bIns="91425" lIns="91425" rIns="91425" wrap="square" tIns="91425">
            <a:noAutofit/>
          </a:bodyPr>
          <a:lstStyle/>
          <a:p>
            <a:pPr indent="-119062" lvl="0" marL="119062" rtl="0">
              <a:spcBef>
                <a:spcPts val="0"/>
              </a:spcBef>
              <a:buNone/>
            </a:pPr>
            <a:r>
              <a:rPr lang="en"/>
              <a:t>Threads and Synchronization</a:t>
            </a:r>
          </a:p>
        </p:txBody>
      </p:sp>
      <p:sp>
        <p:nvSpPr>
          <p:cNvPr id="170" name="Shape 170"/>
          <p:cNvSpPr txBox="1"/>
          <p:nvPr>
            <p:ph idx="1" type="body"/>
          </p:nvPr>
        </p:nvSpPr>
        <p:spPr>
          <a:xfrm>
            <a:off x="966625" y="1240925"/>
            <a:ext cx="4236600" cy="3882000"/>
          </a:xfrm>
          <a:prstGeom prst="rect">
            <a:avLst/>
          </a:prstGeom>
        </p:spPr>
        <p:txBody>
          <a:bodyPr anchorCtr="0" anchor="t" bIns="91425" lIns="91425" rIns="91425" wrap="square" tIns="91425">
            <a:noAutofit/>
          </a:bodyPr>
          <a:lstStyle/>
          <a:p>
            <a:pPr indent="0" lvl="0" marL="0" rtl="0">
              <a:spcBef>
                <a:spcPts val="0"/>
              </a:spcBef>
              <a:buNone/>
            </a:pPr>
            <a:r>
              <a:rPr lang="en" sz="900">
                <a:latin typeface="Courier New"/>
                <a:ea typeface="Courier New"/>
                <a:cs typeface="Courier New"/>
                <a:sym typeface="Courier New"/>
              </a:rPr>
              <a:t>void* student_fn(void* varp)</a:t>
            </a:r>
          </a:p>
          <a:p>
            <a:pPr indent="0" lvl="0" marL="0" rtl="0">
              <a:spcBef>
                <a:spcPts val="0"/>
              </a:spcBef>
              <a:buNone/>
            </a:pPr>
            <a:r>
              <a:rPr lang="en" sz="900">
                <a:latin typeface="Courier New"/>
                <a:ea typeface="Courier New"/>
                <a:cs typeface="Courier New"/>
                <a:sym typeface="Courier New"/>
              </a:rPr>
              <a:t>{</a:t>
            </a:r>
          </a:p>
          <a:p>
            <a:pPr indent="0" lvl="0" marL="0" rtl="0">
              <a:spcBef>
                <a:spcPts val="0"/>
              </a:spcBef>
              <a:buNone/>
            </a:pPr>
            <a:r>
              <a:rPr lang="en" sz="900">
                <a:latin typeface="Courier New"/>
                <a:ea typeface="Courier New"/>
                <a:cs typeface="Courier New"/>
                <a:sym typeface="Courier New"/>
              </a:rPr>
              <a:t>  P(&amp;pen);</a:t>
            </a:r>
          </a:p>
          <a:p>
            <a:pPr indent="0" lvl="0" marL="0" rtl="0">
              <a:spcBef>
                <a:spcPts val="0"/>
              </a:spcBef>
              <a:buNone/>
            </a:pPr>
            <a:r>
              <a:rPr lang="en" sz="900">
                <a:latin typeface="Courier New"/>
                <a:ea typeface="Courier New"/>
                <a:cs typeface="Courier New"/>
                <a:sym typeface="Courier New"/>
              </a:rPr>
              <a:t>  P(&amp;notebook);</a:t>
            </a:r>
          </a:p>
          <a:p>
            <a:pPr indent="0" lvl="0" marL="0" rtl="0">
              <a:spcBef>
                <a:spcPts val="0"/>
              </a:spcBef>
              <a:buNone/>
            </a:pPr>
            <a:r>
              <a:rPr lang="en" sz="900">
                <a:latin typeface="Courier New"/>
                <a:ea typeface="Courier New"/>
                <a:cs typeface="Courier New"/>
                <a:sym typeface="Courier New"/>
              </a:rPr>
              <a:t>  sleep(genrand() % 60); // Time for you to write questions</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V(&amp;pen);</a:t>
            </a:r>
          </a:p>
          <a:p>
            <a:pPr indent="0" lvl="0" marL="0" rtl="0">
              <a:spcBef>
                <a:spcPts val="0"/>
              </a:spcBef>
              <a:buNone/>
            </a:pPr>
            <a:r>
              <a:rPr lang="en" sz="900">
                <a:latin typeface="Courier New"/>
                <a:ea typeface="Courier New"/>
                <a:cs typeface="Courier New"/>
                <a:sym typeface="Courier New"/>
              </a:rPr>
              <a:t>  P(&amp;ta);</a:t>
            </a:r>
          </a:p>
          <a:p>
            <a:pPr indent="0" lvl="0" marL="0" rtl="0">
              <a:spcBef>
                <a:spcPts val="0"/>
              </a:spcBef>
              <a:buNone/>
            </a:pPr>
            <a:r>
              <a:rPr lang="en" sz="900">
                <a:latin typeface="Courier New"/>
                <a:ea typeface="Courier New"/>
                <a:cs typeface="Courier New"/>
                <a:sym typeface="Courier New"/>
              </a:rPr>
              <a:t>  sleep(genrand() % 900); // Time for you to ask TA</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V(&amp;ta);</a:t>
            </a:r>
          </a:p>
          <a:p>
            <a:pPr indent="0" lvl="0" marL="0" rtl="0">
              <a:spcBef>
                <a:spcPts val="0"/>
              </a:spcBef>
              <a:buNone/>
            </a:pPr>
            <a:r>
              <a:rPr lang="en" sz="900">
                <a:latin typeface="Courier New"/>
                <a:ea typeface="Courier New"/>
                <a:cs typeface="Courier New"/>
                <a:sym typeface="Courier New"/>
              </a:rPr>
              <a:t>  P(&amp;pen);</a:t>
            </a:r>
          </a:p>
          <a:p>
            <a:pPr indent="0" lvl="0" marL="0" rtl="0">
              <a:spcBef>
                <a:spcPts val="0"/>
              </a:spcBef>
              <a:buNone/>
            </a:pPr>
            <a:r>
              <a:rPr lang="en" sz="900">
                <a:latin typeface="Courier New"/>
                <a:ea typeface="Courier New"/>
                <a:cs typeface="Courier New"/>
                <a:sym typeface="Courier New"/>
              </a:rPr>
              <a:t>  sleep(genrand() % 60); // Time for you to write solutions</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V(&amp;notebook);</a:t>
            </a:r>
          </a:p>
          <a:p>
            <a:pPr indent="0" lvl="0" marL="0" rtl="0">
              <a:spcBef>
                <a:spcPts val="0"/>
              </a:spcBef>
              <a:buNone/>
            </a:pPr>
            <a:r>
              <a:rPr lang="en" sz="900">
                <a:latin typeface="Courier New"/>
                <a:ea typeface="Courier New"/>
                <a:cs typeface="Courier New"/>
                <a:sym typeface="Courier New"/>
              </a:rPr>
              <a:t>  V(&amp;pen);</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return 0;</a:t>
            </a:r>
          </a:p>
          <a:p>
            <a:pPr indent="0" lvl="0" marL="0" rtl="0">
              <a:spcBef>
                <a:spcPts val="0"/>
              </a:spcBef>
              <a:buNone/>
            </a:pPr>
            <a:r>
              <a:rPr lang="en" sz="900">
                <a:latin typeface="Courier New"/>
                <a:ea typeface="Courier New"/>
                <a:cs typeface="Courier New"/>
                <a:sym typeface="Courier New"/>
              </a:rPr>
              <a:t>}</a:t>
            </a:r>
          </a:p>
          <a:p>
            <a:pPr indent="0" lvl="0" marL="0" rtl="0">
              <a:spcBef>
                <a:spcPts val="0"/>
              </a:spcBef>
              <a:buNone/>
            </a:pPr>
            <a:r>
              <a:t/>
            </a:r>
            <a:endParaRPr sz="900">
              <a:latin typeface="Courier New"/>
              <a:ea typeface="Courier New"/>
              <a:cs typeface="Courier New"/>
              <a:sym typeface="Courier New"/>
            </a:endParaRPr>
          </a:p>
          <a:p>
            <a:pPr indent="-251459" lvl="0" marL="342900" rtl="0">
              <a:spcBef>
                <a:spcPts val="0"/>
              </a:spcBef>
              <a:buNone/>
            </a:pPr>
            <a:r>
              <a:t/>
            </a:r>
            <a:endParaRPr sz="900"/>
          </a:p>
        </p:txBody>
      </p:sp>
      <p:sp>
        <p:nvSpPr>
          <p:cNvPr id="171" name="Shape 171"/>
          <p:cNvSpPr txBox="1"/>
          <p:nvPr/>
        </p:nvSpPr>
        <p:spPr>
          <a:xfrm>
            <a:off x="349300" y="807150"/>
            <a:ext cx="6735900" cy="571500"/>
          </a:xfrm>
          <a:prstGeom prst="rect">
            <a:avLst/>
          </a:prstGeom>
          <a:noFill/>
          <a:ln>
            <a:noFill/>
          </a:ln>
        </p:spPr>
        <p:txBody>
          <a:bodyPr anchorCtr="0" anchor="ctr" bIns="91425" lIns="91425" rIns="91425" wrap="square" tIns="91425">
            <a:noAutofit/>
          </a:bodyPr>
          <a:lstStyle/>
          <a:p>
            <a:pPr indent="0" lvl="0" marL="0" rtl="0">
              <a:spcBef>
                <a:spcPts val="480"/>
              </a:spcBef>
              <a:buNone/>
            </a:pPr>
            <a:r>
              <a:rPr lang="en" sz="1600">
                <a:solidFill>
                  <a:schemeClr val="dk1"/>
                </a:solidFill>
              </a:rPr>
              <a:t>Let’s analyse the semaphores</a:t>
            </a:r>
          </a:p>
        </p:txBody>
      </p:sp>
      <p:sp>
        <p:nvSpPr>
          <p:cNvPr id="172" name="Shape 172"/>
          <p:cNvSpPr txBox="1"/>
          <p:nvPr/>
        </p:nvSpPr>
        <p:spPr>
          <a:xfrm>
            <a:off x="346900" y="2746063"/>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W:Get a TA</a:t>
            </a:r>
          </a:p>
        </p:txBody>
      </p:sp>
      <p:sp>
        <p:nvSpPr>
          <p:cNvPr id="173" name="Shape 173"/>
          <p:cNvSpPr txBox="1"/>
          <p:nvPr/>
        </p:nvSpPr>
        <p:spPr>
          <a:xfrm>
            <a:off x="347125" y="2542475"/>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 Give up pen</a:t>
            </a:r>
          </a:p>
        </p:txBody>
      </p:sp>
      <p:sp>
        <p:nvSpPr>
          <p:cNvPr id="174" name="Shape 174"/>
          <p:cNvSpPr txBox="1"/>
          <p:nvPr/>
        </p:nvSpPr>
        <p:spPr>
          <a:xfrm>
            <a:off x="346900" y="4359175"/>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 Give up pen</a:t>
            </a:r>
          </a:p>
        </p:txBody>
      </p:sp>
      <p:sp>
        <p:nvSpPr>
          <p:cNvPr id="175" name="Shape 175"/>
          <p:cNvSpPr txBox="1"/>
          <p:nvPr/>
        </p:nvSpPr>
        <p:spPr>
          <a:xfrm>
            <a:off x="347125" y="3541050"/>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W:Get a pen</a:t>
            </a:r>
          </a:p>
        </p:txBody>
      </p:sp>
      <p:sp>
        <p:nvSpPr>
          <p:cNvPr id="176" name="Shape 176"/>
          <p:cNvSpPr txBox="1"/>
          <p:nvPr/>
        </p:nvSpPr>
        <p:spPr>
          <a:xfrm>
            <a:off x="346900" y="3295338"/>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S:Give up TA</a:t>
            </a:r>
          </a:p>
        </p:txBody>
      </p:sp>
      <p:sp>
        <p:nvSpPr>
          <p:cNvPr id="177" name="Shape 177"/>
          <p:cNvSpPr txBox="1"/>
          <p:nvPr/>
        </p:nvSpPr>
        <p:spPr>
          <a:xfrm>
            <a:off x="4170000" y="1751125"/>
            <a:ext cx="1288200" cy="2457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800"/>
              <a:t>W:Get a Notebook</a:t>
            </a:r>
          </a:p>
        </p:txBody>
      </p:sp>
      <p:sp>
        <p:nvSpPr>
          <p:cNvPr id="178" name="Shape 178"/>
          <p:cNvSpPr txBox="1"/>
          <p:nvPr/>
        </p:nvSpPr>
        <p:spPr>
          <a:xfrm>
            <a:off x="4017600" y="4113475"/>
            <a:ext cx="1288200" cy="2457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800"/>
              <a:t>S:Give up Notebook</a:t>
            </a:r>
          </a:p>
        </p:txBody>
      </p:sp>
      <p:sp>
        <p:nvSpPr>
          <p:cNvPr id="179" name="Shape 179"/>
          <p:cNvSpPr txBox="1"/>
          <p:nvPr/>
        </p:nvSpPr>
        <p:spPr>
          <a:xfrm>
            <a:off x="347125" y="1751125"/>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W:Get a pen</a:t>
            </a:r>
          </a:p>
        </p:txBody>
      </p:sp>
      <p:cxnSp>
        <p:nvCxnSpPr>
          <p:cNvPr id="180" name="Shape 180"/>
          <p:cNvCxnSpPr>
            <a:stCxn id="179" idx="1"/>
            <a:endCxn id="173" idx="1"/>
          </p:cNvCxnSpPr>
          <p:nvPr/>
        </p:nvCxnSpPr>
        <p:spPr>
          <a:xfrm>
            <a:off x="347125" y="1873975"/>
            <a:ext cx="600" cy="791400"/>
          </a:xfrm>
          <a:prstGeom prst="bentConnector3">
            <a:avLst>
              <a:gd fmla="val -39687500" name="adj1"/>
            </a:avLst>
          </a:prstGeom>
          <a:noFill/>
          <a:ln cap="flat" cmpd="sng" w="28575">
            <a:solidFill>
              <a:srgbClr val="0000FF"/>
            </a:solidFill>
            <a:prstDash val="solid"/>
            <a:round/>
            <a:headEnd len="lg" w="lg" type="none"/>
            <a:tailEnd len="lg" w="lg" type="none"/>
          </a:ln>
        </p:spPr>
      </p:cxnSp>
      <p:cxnSp>
        <p:nvCxnSpPr>
          <p:cNvPr id="181" name="Shape 181"/>
          <p:cNvCxnSpPr>
            <a:stCxn id="172" idx="1"/>
            <a:endCxn id="176" idx="1"/>
          </p:cNvCxnSpPr>
          <p:nvPr/>
        </p:nvCxnSpPr>
        <p:spPr>
          <a:xfrm>
            <a:off x="346900" y="2868913"/>
            <a:ext cx="600" cy="549300"/>
          </a:xfrm>
          <a:prstGeom prst="bentConnector3">
            <a:avLst>
              <a:gd fmla="val -39687500" name="adj1"/>
            </a:avLst>
          </a:prstGeom>
          <a:noFill/>
          <a:ln cap="flat" cmpd="sng" w="28575">
            <a:solidFill>
              <a:srgbClr val="00FF00"/>
            </a:solidFill>
            <a:prstDash val="solid"/>
            <a:round/>
            <a:headEnd len="lg" w="lg" type="none"/>
            <a:tailEnd len="lg" w="lg" type="none"/>
          </a:ln>
        </p:spPr>
      </p:cxnSp>
      <p:cxnSp>
        <p:nvCxnSpPr>
          <p:cNvPr id="182" name="Shape 182"/>
          <p:cNvCxnSpPr>
            <a:stCxn id="175" idx="1"/>
            <a:endCxn id="174" idx="1"/>
          </p:cNvCxnSpPr>
          <p:nvPr/>
        </p:nvCxnSpPr>
        <p:spPr>
          <a:xfrm>
            <a:off x="347125" y="3663900"/>
            <a:ext cx="600" cy="818100"/>
          </a:xfrm>
          <a:prstGeom prst="bentConnector3">
            <a:avLst>
              <a:gd fmla="val -39725000" name="adj1"/>
            </a:avLst>
          </a:prstGeom>
          <a:noFill/>
          <a:ln cap="flat" cmpd="sng" w="28575">
            <a:solidFill>
              <a:srgbClr val="0000FF"/>
            </a:solidFill>
            <a:prstDash val="solid"/>
            <a:round/>
            <a:headEnd len="lg" w="lg" type="none"/>
            <a:tailEnd len="lg" w="lg" type="none"/>
          </a:ln>
        </p:spPr>
      </p:cxnSp>
      <p:cxnSp>
        <p:nvCxnSpPr>
          <p:cNvPr id="183" name="Shape 183"/>
          <p:cNvCxnSpPr>
            <a:stCxn id="177" idx="3"/>
            <a:endCxn id="178" idx="3"/>
          </p:cNvCxnSpPr>
          <p:nvPr/>
        </p:nvCxnSpPr>
        <p:spPr>
          <a:xfrm flipH="1">
            <a:off x="5305800" y="1873975"/>
            <a:ext cx="152400" cy="2362500"/>
          </a:xfrm>
          <a:prstGeom prst="bentConnector3">
            <a:avLst>
              <a:gd fmla="val -156250" name="adj1"/>
            </a:avLst>
          </a:prstGeom>
          <a:noFill/>
          <a:ln cap="flat" cmpd="sng" w="28575">
            <a:solidFill>
              <a:srgbClr val="FF0000"/>
            </a:solidFill>
            <a:prstDash val="solid"/>
            <a:round/>
            <a:headEnd len="lg" w="lg" type="none"/>
            <a:tailEnd len="lg" w="lg" type="none"/>
          </a:ln>
        </p:spPr>
      </p:cxnSp>
      <p:sp>
        <p:nvSpPr>
          <p:cNvPr id="184" name="Shape 184"/>
          <p:cNvSpPr txBox="1"/>
          <p:nvPr/>
        </p:nvSpPr>
        <p:spPr>
          <a:xfrm>
            <a:off x="5822125" y="575200"/>
            <a:ext cx="3220500" cy="4359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chemeClr val="dk1"/>
                </a:solidFill>
              </a:rPr>
              <a:t>Case A: Pens and Notebooks</a:t>
            </a:r>
          </a:p>
          <a:p>
            <a:pPr indent="0" lvl="0" marL="0" rtl="0">
              <a:spcBef>
                <a:spcPts val="0"/>
              </a:spcBef>
              <a:buNone/>
            </a:pPr>
            <a:r>
              <a:t/>
            </a:r>
            <a:endParaRPr>
              <a:solidFill>
                <a:schemeClr val="dk1"/>
              </a:solidFill>
            </a:endParaRPr>
          </a:p>
          <a:p>
            <a:pPr indent="-330200" lvl="0" marL="457200" rtl="0">
              <a:spcBef>
                <a:spcPts val="480"/>
              </a:spcBef>
              <a:buClr>
                <a:srgbClr val="990000"/>
              </a:buClr>
              <a:buSzPts val="1600"/>
              <a:buChar char="■"/>
            </a:pPr>
            <a:r>
              <a:rPr lang="en" sz="1600">
                <a:solidFill>
                  <a:schemeClr val="dk1"/>
                </a:solidFill>
              </a:rPr>
              <a:t>There is an overlap</a:t>
            </a:r>
            <a:br>
              <a:rPr lang="en" sz="1600">
                <a:solidFill>
                  <a:schemeClr val="dk1"/>
                </a:solidFill>
              </a:rPr>
            </a:br>
          </a:p>
          <a:p>
            <a:pPr indent="-330200" lvl="0" marL="457200" rtl="0">
              <a:spcBef>
                <a:spcPts val="480"/>
              </a:spcBef>
              <a:buClr>
                <a:srgbClr val="990000"/>
              </a:buClr>
              <a:buSzPts val="1600"/>
              <a:buChar char="■"/>
            </a:pPr>
            <a:r>
              <a:rPr lang="en" sz="1600">
                <a:solidFill>
                  <a:schemeClr val="dk1"/>
                </a:solidFill>
              </a:rPr>
              <a:t>A student who is holding a notebook may be waiting on a pen</a:t>
            </a:r>
          </a:p>
          <a:p>
            <a:pPr indent="0" lvl="0" marL="0" rtl="0">
              <a:spcBef>
                <a:spcPts val="480"/>
              </a:spcBef>
              <a:buNone/>
            </a:pPr>
            <a:r>
              <a:t/>
            </a:r>
            <a:endParaRPr sz="1600">
              <a:solidFill>
                <a:schemeClr val="dk1"/>
              </a:solidFill>
            </a:endParaRPr>
          </a:p>
          <a:p>
            <a:pPr indent="-330200" lvl="0" marL="457200" rtl="0">
              <a:spcBef>
                <a:spcPts val="480"/>
              </a:spcBef>
              <a:buClr>
                <a:srgbClr val="990000"/>
              </a:buClr>
              <a:buSzPts val="1600"/>
              <a:buChar char="■"/>
            </a:pPr>
            <a:r>
              <a:rPr lang="en" sz="1600">
                <a:solidFill>
                  <a:schemeClr val="dk1"/>
                </a:solidFill>
              </a:rPr>
              <a:t>A student who is holding a pen may be waiting on a notebook</a:t>
            </a:r>
            <a:br>
              <a:rPr lang="en" sz="1600">
                <a:solidFill>
                  <a:schemeClr val="dk1"/>
                </a:solidFill>
              </a:rPr>
            </a:br>
          </a:p>
          <a:p>
            <a:pPr indent="0" lvl="0" marL="0" rtl="0">
              <a:spcBef>
                <a:spcPts val="480"/>
              </a:spcBef>
              <a:buNone/>
            </a:pPr>
            <a:r>
              <a:t/>
            </a:r>
            <a:endParaRPr sz="1600">
              <a:solidFill>
                <a:schemeClr val="dk1"/>
              </a:solidFill>
            </a:endParaRPr>
          </a:p>
        </p:txBody>
      </p:sp>
      <p:sp>
        <p:nvSpPr>
          <p:cNvPr id="185" name="Shape 185"/>
          <p:cNvSpPr txBox="1"/>
          <p:nvPr/>
        </p:nvSpPr>
        <p:spPr>
          <a:xfrm>
            <a:off x="109000" y="1378650"/>
            <a:ext cx="691800" cy="389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000"/>
              <a:t>S: Signal</a:t>
            </a:r>
          </a:p>
          <a:p>
            <a:pPr indent="0" lvl="0" marL="0" rtl="0">
              <a:spcBef>
                <a:spcPts val="0"/>
              </a:spcBef>
              <a:buNone/>
            </a:pPr>
            <a:r>
              <a:rPr lang="en" sz="1000"/>
              <a:t>W: Wait</a:t>
            </a:r>
          </a:p>
        </p:txBody>
      </p:sp>
      <p:cxnSp>
        <p:nvCxnSpPr>
          <p:cNvPr id="186" name="Shape 186"/>
          <p:cNvCxnSpPr/>
          <p:nvPr/>
        </p:nvCxnSpPr>
        <p:spPr>
          <a:xfrm flipH="1">
            <a:off x="1838800" y="1867000"/>
            <a:ext cx="4184400" cy="1791000"/>
          </a:xfrm>
          <a:prstGeom prst="straightConnector1">
            <a:avLst/>
          </a:prstGeom>
          <a:noFill/>
          <a:ln cap="flat" cmpd="sng" w="9525">
            <a:solidFill>
              <a:schemeClr val="dk2"/>
            </a:solidFill>
            <a:prstDash val="solid"/>
            <a:round/>
            <a:headEnd len="lg" w="lg" type="none"/>
            <a:tailEnd len="lg" w="lg" type="triangle"/>
          </a:ln>
        </p:spPr>
      </p:cxnSp>
      <p:cxnSp>
        <p:nvCxnSpPr>
          <p:cNvPr id="187" name="Shape 187"/>
          <p:cNvCxnSpPr/>
          <p:nvPr/>
        </p:nvCxnSpPr>
        <p:spPr>
          <a:xfrm rot="10800000">
            <a:off x="2108175" y="2104625"/>
            <a:ext cx="3970500" cy="8640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57025" y="326750"/>
            <a:ext cx="5159100" cy="571500"/>
          </a:xfrm>
          <a:prstGeom prst="rect">
            <a:avLst/>
          </a:prstGeom>
        </p:spPr>
        <p:txBody>
          <a:bodyPr anchorCtr="0" anchor="ctr" bIns="91425" lIns="91425" rIns="91425" wrap="square" tIns="91425">
            <a:noAutofit/>
          </a:bodyPr>
          <a:lstStyle/>
          <a:p>
            <a:pPr indent="-119062" lvl="0" marL="119062" rtl="0">
              <a:spcBef>
                <a:spcPts val="0"/>
              </a:spcBef>
              <a:buNone/>
            </a:pPr>
            <a:r>
              <a:rPr lang="en"/>
              <a:t>Threads and Synchronization</a:t>
            </a:r>
          </a:p>
        </p:txBody>
      </p:sp>
      <p:sp>
        <p:nvSpPr>
          <p:cNvPr id="193" name="Shape 193"/>
          <p:cNvSpPr txBox="1"/>
          <p:nvPr>
            <p:ph idx="1" type="body"/>
          </p:nvPr>
        </p:nvSpPr>
        <p:spPr>
          <a:xfrm>
            <a:off x="966625" y="1240925"/>
            <a:ext cx="4236600" cy="3882000"/>
          </a:xfrm>
          <a:prstGeom prst="rect">
            <a:avLst/>
          </a:prstGeom>
        </p:spPr>
        <p:txBody>
          <a:bodyPr anchorCtr="0" anchor="t" bIns="91425" lIns="91425" rIns="91425" wrap="square" tIns="91425">
            <a:noAutofit/>
          </a:bodyPr>
          <a:lstStyle/>
          <a:p>
            <a:pPr indent="0" lvl="0" marL="0" rtl="0">
              <a:spcBef>
                <a:spcPts val="0"/>
              </a:spcBef>
              <a:buNone/>
            </a:pPr>
            <a:r>
              <a:rPr lang="en" sz="900">
                <a:latin typeface="Courier New"/>
                <a:ea typeface="Courier New"/>
                <a:cs typeface="Courier New"/>
                <a:sym typeface="Courier New"/>
              </a:rPr>
              <a:t>void* student_fn(void* varp)</a:t>
            </a:r>
          </a:p>
          <a:p>
            <a:pPr indent="0" lvl="0" marL="0" rtl="0">
              <a:spcBef>
                <a:spcPts val="0"/>
              </a:spcBef>
              <a:buNone/>
            </a:pPr>
            <a:r>
              <a:rPr lang="en" sz="900">
                <a:latin typeface="Courier New"/>
                <a:ea typeface="Courier New"/>
                <a:cs typeface="Courier New"/>
                <a:sym typeface="Courier New"/>
              </a:rPr>
              <a:t>{</a:t>
            </a:r>
          </a:p>
          <a:p>
            <a:pPr indent="0" lvl="0" marL="0" rtl="0">
              <a:spcBef>
                <a:spcPts val="0"/>
              </a:spcBef>
              <a:buNone/>
            </a:pPr>
            <a:r>
              <a:rPr lang="en" sz="900">
                <a:latin typeface="Courier New"/>
                <a:ea typeface="Courier New"/>
                <a:cs typeface="Courier New"/>
                <a:sym typeface="Courier New"/>
              </a:rPr>
              <a:t>  P(&amp;pen);</a:t>
            </a:r>
          </a:p>
          <a:p>
            <a:pPr indent="0" lvl="0" marL="0" rtl="0">
              <a:spcBef>
                <a:spcPts val="0"/>
              </a:spcBef>
              <a:buNone/>
            </a:pPr>
            <a:r>
              <a:rPr lang="en" sz="900">
                <a:latin typeface="Courier New"/>
                <a:ea typeface="Courier New"/>
                <a:cs typeface="Courier New"/>
                <a:sym typeface="Courier New"/>
              </a:rPr>
              <a:t>  P(&amp;notebook);</a:t>
            </a:r>
          </a:p>
          <a:p>
            <a:pPr indent="0" lvl="0" marL="0" rtl="0">
              <a:spcBef>
                <a:spcPts val="0"/>
              </a:spcBef>
              <a:buNone/>
            </a:pPr>
            <a:r>
              <a:rPr lang="en" sz="900">
                <a:latin typeface="Courier New"/>
                <a:ea typeface="Courier New"/>
                <a:cs typeface="Courier New"/>
                <a:sym typeface="Courier New"/>
              </a:rPr>
              <a:t>  sleep(genrand() % 60); // Time for you to write questions</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V(&amp;pen);</a:t>
            </a:r>
          </a:p>
          <a:p>
            <a:pPr indent="0" lvl="0" marL="0" rtl="0">
              <a:spcBef>
                <a:spcPts val="0"/>
              </a:spcBef>
              <a:buNone/>
            </a:pPr>
            <a:r>
              <a:rPr lang="en" sz="900">
                <a:latin typeface="Courier New"/>
                <a:ea typeface="Courier New"/>
                <a:cs typeface="Courier New"/>
                <a:sym typeface="Courier New"/>
              </a:rPr>
              <a:t>  P(&amp;ta);</a:t>
            </a:r>
          </a:p>
          <a:p>
            <a:pPr indent="0" lvl="0" marL="0" rtl="0">
              <a:spcBef>
                <a:spcPts val="0"/>
              </a:spcBef>
              <a:buNone/>
            </a:pPr>
            <a:r>
              <a:rPr lang="en" sz="900">
                <a:latin typeface="Courier New"/>
                <a:ea typeface="Courier New"/>
                <a:cs typeface="Courier New"/>
                <a:sym typeface="Courier New"/>
              </a:rPr>
              <a:t>  sleep(genrand() % 900); // Time for you to ask TA</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V(&amp;ta);</a:t>
            </a:r>
          </a:p>
          <a:p>
            <a:pPr indent="0" lvl="0" marL="0" rtl="0">
              <a:spcBef>
                <a:spcPts val="0"/>
              </a:spcBef>
              <a:buNone/>
            </a:pPr>
            <a:r>
              <a:rPr lang="en" sz="900">
                <a:latin typeface="Courier New"/>
                <a:ea typeface="Courier New"/>
                <a:cs typeface="Courier New"/>
                <a:sym typeface="Courier New"/>
              </a:rPr>
              <a:t>  P(&amp;pen);</a:t>
            </a:r>
          </a:p>
          <a:p>
            <a:pPr indent="0" lvl="0" marL="0" rtl="0">
              <a:spcBef>
                <a:spcPts val="0"/>
              </a:spcBef>
              <a:buNone/>
            </a:pPr>
            <a:r>
              <a:rPr lang="en" sz="900">
                <a:latin typeface="Courier New"/>
                <a:ea typeface="Courier New"/>
                <a:cs typeface="Courier New"/>
                <a:sym typeface="Courier New"/>
              </a:rPr>
              <a:t>  sleep(genrand() % 60); // Time for you to write solutions</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V(&amp;notebook);</a:t>
            </a:r>
          </a:p>
          <a:p>
            <a:pPr indent="0" lvl="0" marL="0" rtl="0">
              <a:spcBef>
                <a:spcPts val="0"/>
              </a:spcBef>
              <a:buNone/>
            </a:pPr>
            <a:r>
              <a:rPr lang="en" sz="900">
                <a:latin typeface="Courier New"/>
                <a:ea typeface="Courier New"/>
                <a:cs typeface="Courier New"/>
                <a:sym typeface="Courier New"/>
              </a:rPr>
              <a:t>  V(&amp;pen);</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return 0;</a:t>
            </a:r>
          </a:p>
          <a:p>
            <a:pPr indent="0" lvl="0" marL="0" rtl="0">
              <a:spcBef>
                <a:spcPts val="0"/>
              </a:spcBef>
              <a:buNone/>
            </a:pPr>
            <a:r>
              <a:rPr lang="en" sz="900">
                <a:latin typeface="Courier New"/>
                <a:ea typeface="Courier New"/>
                <a:cs typeface="Courier New"/>
                <a:sym typeface="Courier New"/>
              </a:rPr>
              <a:t>}</a:t>
            </a:r>
          </a:p>
          <a:p>
            <a:pPr indent="0" lvl="0" marL="0" rtl="0">
              <a:spcBef>
                <a:spcPts val="0"/>
              </a:spcBef>
              <a:buNone/>
            </a:pPr>
            <a:r>
              <a:t/>
            </a:r>
            <a:endParaRPr sz="900">
              <a:latin typeface="Courier New"/>
              <a:ea typeface="Courier New"/>
              <a:cs typeface="Courier New"/>
              <a:sym typeface="Courier New"/>
            </a:endParaRPr>
          </a:p>
          <a:p>
            <a:pPr indent="-251459" lvl="0" marL="342900" rtl="0">
              <a:spcBef>
                <a:spcPts val="0"/>
              </a:spcBef>
              <a:buNone/>
            </a:pPr>
            <a:r>
              <a:t/>
            </a:r>
            <a:endParaRPr sz="900"/>
          </a:p>
        </p:txBody>
      </p:sp>
      <p:sp>
        <p:nvSpPr>
          <p:cNvPr id="194" name="Shape 194"/>
          <p:cNvSpPr txBox="1"/>
          <p:nvPr/>
        </p:nvSpPr>
        <p:spPr>
          <a:xfrm>
            <a:off x="349300" y="807150"/>
            <a:ext cx="6735900" cy="571500"/>
          </a:xfrm>
          <a:prstGeom prst="rect">
            <a:avLst/>
          </a:prstGeom>
          <a:noFill/>
          <a:ln>
            <a:noFill/>
          </a:ln>
        </p:spPr>
        <p:txBody>
          <a:bodyPr anchorCtr="0" anchor="ctr" bIns="91425" lIns="91425" rIns="91425" wrap="square" tIns="91425">
            <a:noAutofit/>
          </a:bodyPr>
          <a:lstStyle/>
          <a:p>
            <a:pPr indent="0" lvl="0" marL="0" rtl="0">
              <a:spcBef>
                <a:spcPts val="480"/>
              </a:spcBef>
              <a:buNone/>
            </a:pPr>
            <a:r>
              <a:rPr lang="en" sz="1600">
                <a:solidFill>
                  <a:schemeClr val="dk1"/>
                </a:solidFill>
              </a:rPr>
              <a:t>Let’s analyse the semaphores</a:t>
            </a:r>
          </a:p>
        </p:txBody>
      </p:sp>
      <p:sp>
        <p:nvSpPr>
          <p:cNvPr id="195" name="Shape 195"/>
          <p:cNvSpPr txBox="1"/>
          <p:nvPr/>
        </p:nvSpPr>
        <p:spPr>
          <a:xfrm>
            <a:off x="346900" y="2746063"/>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W:Get a TA</a:t>
            </a:r>
          </a:p>
        </p:txBody>
      </p:sp>
      <p:sp>
        <p:nvSpPr>
          <p:cNvPr id="196" name="Shape 196"/>
          <p:cNvSpPr txBox="1"/>
          <p:nvPr/>
        </p:nvSpPr>
        <p:spPr>
          <a:xfrm>
            <a:off x="347125" y="2542475"/>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 Give up pen</a:t>
            </a:r>
          </a:p>
        </p:txBody>
      </p:sp>
      <p:sp>
        <p:nvSpPr>
          <p:cNvPr id="197" name="Shape 197"/>
          <p:cNvSpPr txBox="1"/>
          <p:nvPr/>
        </p:nvSpPr>
        <p:spPr>
          <a:xfrm>
            <a:off x="346900" y="4359175"/>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 Give up pen</a:t>
            </a:r>
          </a:p>
        </p:txBody>
      </p:sp>
      <p:sp>
        <p:nvSpPr>
          <p:cNvPr id="198" name="Shape 198"/>
          <p:cNvSpPr txBox="1"/>
          <p:nvPr/>
        </p:nvSpPr>
        <p:spPr>
          <a:xfrm>
            <a:off x="347125" y="3541050"/>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W:Get a pen</a:t>
            </a:r>
          </a:p>
        </p:txBody>
      </p:sp>
      <p:sp>
        <p:nvSpPr>
          <p:cNvPr id="199" name="Shape 199"/>
          <p:cNvSpPr txBox="1"/>
          <p:nvPr/>
        </p:nvSpPr>
        <p:spPr>
          <a:xfrm>
            <a:off x="346900" y="3295338"/>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S:Give up TA</a:t>
            </a:r>
          </a:p>
        </p:txBody>
      </p:sp>
      <p:sp>
        <p:nvSpPr>
          <p:cNvPr id="200" name="Shape 200"/>
          <p:cNvSpPr txBox="1"/>
          <p:nvPr/>
        </p:nvSpPr>
        <p:spPr>
          <a:xfrm>
            <a:off x="4170000" y="1751125"/>
            <a:ext cx="1288200" cy="2457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800"/>
              <a:t>W:Get a Notebook</a:t>
            </a:r>
          </a:p>
        </p:txBody>
      </p:sp>
      <p:sp>
        <p:nvSpPr>
          <p:cNvPr id="201" name="Shape 201"/>
          <p:cNvSpPr txBox="1"/>
          <p:nvPr/>
        </p:nvSpPr>
        <p:spPr>
          <a:xfrm>
            <a:off x="4017600" y="4113475"/>
            <a:ext cx="1288200" cy="2457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800"/>
              <a:t>S:Give up Notebook</a:t>
            </a:r>
          </a:p>
        </p:txBody>
      </p:sp>
      <p:sp>
        <p:nvSpPr>
          <p:cNvPr id="202" name="Shape 202"/>
          <p:cNvSpPr txBox="1"/>
          <p:nvPr/>
        </p:nvSpPr>
        <p:spPr>
          <a:xfrm>
            <a:off x="347125" y="1751125"/>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W:Get a pen</a:t>
            </a:r>
          </a:p>
        </p:txBody>
      </p:sp>
      <p:cxnSp>
        <p:nvCxnSpPr>
          <p:cNvPr id="203" name="Shape 203"/>
          <p:cNvCxnSpPr>
            <a:stCxn id="202" idx="1"/>
            <a:endCxn id="196" idx="1"/>
          </p:cNvCxnSpPr>
          <p:nvPr/>
        </p:nvCxnSpPr>
        <p:spPr>
          <a:xfrm>
            <a:off x="347125" y="1873975"/>
            <a:ext cx="600" cy="791400"/>
          </a:xfrm>
          <a:prstGeom prst="bentConnector3">
            <a:avLst>
              <a:gd fmla="val -39687500" name="adj1"/>
            </a:avLst>
          </a:prstGeom>
          <a:noFill/>
          <a:ln cap="flat" cmpd="sng" w="28575">
            <a:solidFill>
              <a:srgbClr val="0000FF"/>
            </a:solidFill>
            <a:prstDash val="solid"/>
            <a:round/>
            <a:headEnd len="lg" w="lg" type="none"/>
            <a:tailEnd len="lg" w="lg" type="none"/>
          </a:ln>
        </p:spPr>
      </p:cxnSp>
      <p:cxnSp>
        <p:nvCxnSpPr>
          <p:cNvPr id="204" name="Shape 204"/>
          <p:cNvCxnSpPr>
            <a:stCxn id="195" idx="1"/>
            <a:endCxn id="199" idx="1"/>
          </p:cNvCxnSpPr>
          <p:nvPr/>
        </p:nvCxnSpPr>
        <p:spPr>
          <a:xfrm>
            <a:off x="346900" y="2868913"/>
            <a:ext cx="600" cy="549300"/>
          </a:xfrm>
          <a:prstGeom prst="bentConnector3">
            <a:avLst>
              <a:gd fmla="val -39687500" name="adj1"/>
            </a:avLst>
          </a:prstGeom>
          <a:noFill/>
          <a:ln cap="flat" cmpd="sng" w="28575">
            <a:solidFill>
              <a:srgbClr val="00FF00"/>
            </a:solidFill>
            <a:prstDash val="solid"/>
            <a:round/>
            <a:headEnd len="lg" w="lg" type="none"/>
            <a:tailEnd len="lg" w="lg" type="none"/>
          </a:ln>
        </p:spPr>
      </p:cxnSp>
      <p:cxnSp>
        <p:nvCxnSpPr>
          <p:cNvPr id="205" name="Shape 205"/>
          <p:cNvCxnSpPr>
            <a:stCxn id="198" idx="1"/>
            <a:endCxn id="197" idx="1"/>
          </p:cNvCxnSpPr>
          <p:nvPr/>
        </p:nvCxnSpPr>
        <p:spPr>
          <a:xfrm>
            <a:off x="347125" y="3663900"/>
            <a:ext cx="600" cy="818100"/>
          </a:xfrm>
          <a:prstGeom prst="bentConnector3">
            <a:avLst>
              <a:gd fmla="val -39725000" name="adj1"/>
            </a:avLst>
          </a:prstGeom>
          <a:noFill/>
          <a:ln cap="flat" cmpd="sng" w="28575">
            <a:solidFill>
              <a:srgbClr val="0000FF"/>
            </a:solidFill>
            <a:prstDash val="solid"/>
            <a:round/>
            <a:headEnd len="lg" w="lg" type="none"/>
            <a:tailEnd len="lg" w="lg" type="none"/>
          </a:ln>
        </p:spPr>
      </p:cxnSp>
      <p:cxnSp>
        <p:nvCxnSpPr>
          <p:cNvPr id="206" name="Shape 206"/>
          <p:cNvCxnSpPr>
            <a:stCxn id="200" idx="3"/>
            <a:endCxn id="201" idx="3"/>
          </p:cNvCxnSpPr>
          <p:nvPr/>
        </p:nvCxnSpPr>
        <p:spPr>
          <a:xfrm flipH="1">
            <a:off x="5305800" y="1873975"/>
            <a:ext cx="152400" cy="2362500"/>
          </a:xfrm>
          <a:prstGeom prst="bentConnector3">
            <a:avLst>
              <a:gd fmla="val -156250" name="adj1"/>
            </a:avLst>
          </a:prstGeom>
          <a:noFill/>
          <a:ln cap="flat" cmpd="sng" w="28575">
            <a:solidFill>
              <a:srgbClr val="FF0000"/>
            </a:solidFill>
            <a:prstDash val="solid"/>
            <a:round/>
            <a:headEnd len="lg" w="lg" type="none"/>
            <a:tailEnd len="lg" w="lg" type="none"/>
          </a:ln>
        </p:spPr>
      </p:cxnSp>
      <p:sp>
        <p:nvSpPr>
          <p:cNvPr id="207" name="Shape 207"/>
          <p:cNvSpPr txBox="1"/>
          <p:nvPr/>
        </p:nvSpPr>
        <p:spPr>
          <a:xfrm>
            <a:off x="5619025" y="194200"/>
            <a:ext cx="3525000" cy="4928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chemeClr val="dk1"/>
                </a:solidFill>
              </a:rPr>
              <a:t>Case A: Pens and Notebooks</a:t>
            </a:r>
          </a:p>
          <a:p>
            <a:pPr indent="0" lvl="0" marL="0" rtl="0">
              <a:spcBef>
                <a:spcPts val="480"/>
              </a:spcBef>
              <a:buNone/>
            </a:pPr>
            <a:r>
              <a:rPr lang="en" sz="1600">
                <a:solidFill>
                  <a:schemeClr val="dk1"/>
                </a:solidFill>
              </a:rPr>
              <a:t>Consider this likely scenario:</a:t>
            </a:r>
          </a:p>
          <a:p>
            <a:pPr indent="-317500" lvl="0" marL="457200" rtl="0">
              <a:spcBef>
                <a:spcPts val="480"/>
              </a:spcBef>
              <a:buClr>
                <a:srgbClr val="990000"/>
              </a:buClr>
              <a:buSzPts val="1400"/>
              <a:buChar char="■"/>
            </a:pPr>
            <a:r>
              <a:rPr lang="en">
                <a:solidFill>
                  <a:schemeClr val="dk1"/>
                </a:solidFill>
              </a:rPr>
              <a:t>5 Students (group A) enter the room</a:t>
            </a:r>
          </a:p>
          <a:p>
            <a:pPr indent="-317500" lvl="0" marL="457200" rtl="0">
              <a:spcBef>
                <a:spcPts val="480"/>
              </a:spcBef>
              <a:buClr>
                <a:srgbClr val="990000"/>
              </a:buClr>
              <a:buSzPts val="1400"/>
              <a:buChar char="■"/>
            </a:pPr>
            <a:r>
              <a:rPr lang="en">
                <a:solidFill>
                  <a:schemeClr val="dk1"/>
                </a:solidFill>
              </a:rPr>
              <a:t>They grab all 5 pens and all 5 notebooks on the table.</a:t>
            </a:r>
          </a:p>
          <a:p>
            <a:pPr indent="-317500" lvl="0" marL="457200" rtl="0">
              <a:spcBef>
                <a:spcPts val="480"/>
              </a:spcBef>
              <a:buClr>
                <a:srgbClr val="990000"/>
              </a:buClr>
              <a:buSzPts val="1400"/>
              <a:buChar char="■"/>
            </a:pPr>
            <a:r>
              <a:rPr lang="en">
                <a:solidFill>
                  <a:schemeClr val="dk1"/>
                </a:solidFill>
              </a:rPr>
              <a:t>Every student behind them is waiting on a pen and a notebook. (Group B)</a:t>
            </a:r>
          </a:p>
          <a:p>
            <a:pPr indent="-317500" lvl="0" marL="457200" rtl="0">
              <a:spcBef>
                <a:spcPts val="480"/>
              </a:spcBef>
              <a:buClr>
                <a:srgbClr val="990000"/>
              </a:buClr>
              <a:buSzPts val="1400"/>
              <a:buChar char="■"/>
            </a:pPr>
            <a:r>
              <a:rPr lang="en">
                <a:solidFill>
                  <a:schemeClr val="dk1"/>
                </a:solidFill>
              </a:rPr>
              <a:t>All 5 students in Group A give up their pens, but not their notebooks.</a:t>
            </a:r>
          </a:p>
          <a:p>
            <a:pPr indent="-317500" lvl="0" marL="457200" rtl="0">
              <a:spcBef>
                <a:spcPts val="480"/>
              </a:spcBef>
              <a:buClr>
                <a:srgbClr val="990000"/>
              </a:buClr>
              <a:buSzPts val="1400"/>
              <a:buChar char="■"/>
            </a:pPr>
            <a:r>
              <a:rPr lang="en">
                <a:solidFill>
                  <a:schemeClr val="dk1"/>
                </a:solidFill>
              </a:rPr>
              <a:t>5 students in Group B immediately grab the 5 pens.</a:t>
            </a:r>
          </a:p>
          <a:p>
            <a:pPr indent="-317500" lvl="0" marL="457200" rtl="0">
              <a:spcBef>
                <a:spcPts val="480"/>
              </a:spcBef>
              <a:buClr>
                <a:srgbClr val="990000"/>
              </a:buClr>
              <a:buSzPts val="1400"/>
              <a:buChar char="■"/>
            </a:pPr>
            <a:r>
              <a:rPr lang="en">
                <a:solidFill>
                  <a:schemeClr val="dk1"/>
                </a:solidFill>
              </a:rPr>
              <a:t>Group B are now waiting on notebooks.</a:t>
            </a:r>
          </a:p>
          <a:p>
            <a:pPr indent="-317500" lvl="0" marL="457200" rtl="0">
              <a:spcBef>
                <a:spcPts val="480"/>
              </a:spcBef>
              <a:buClr>
                <a:srgbClr val="990000"/>
              </a:buClr>
              <a:buSzPts val="1400"/>
              <a:buChar char="■"/>
            </a:pPr>
            <a:r>
              <a:rPr lang="en">
                <a:solidFill>
                  <a:schemeClr val="dk1"/>
                </a:solidFill>
              </a:rPr>
              <a:t>After talking to the TAs, all students in Group A are now waiting on pens, which students in Group B have.</a:t>
            </a:r>
          </a:p>
          <a:p>
            <a:pPr indent="-317500" lvl="0" marL="457200" rtl="0">
              <a:spcBef>
                <a:spcPts val="480"/>
              </a:spcBef>
              <a:buClr>
                <a:srgbClr val="990000"/>
              </a:buClr>
              <a:buSzPts val="1400"/>
              <a:buChar char="■"/>
            </a:pPr>
            <a:r>
              <a:rPr lang="en">
                <a:solidFill>
                  <a:schemeClr val="dk1"/>
                </a:solidFill>
              </a:rPr>
              <a:t>Group B is waiting on the notebooks which students in Group A have.</a:t>
            </a:r>
            <a:br>
              <a:rPr lang="en">
                <a:solidFill>
                  <a:schemeClr val="dk1"/>
                </a:solidFill>
              </a:rPr>
            </a:br>
            <a:br>
              <a:rPr lang="en">
                <a:solidFill>
                  <a:schemeClr val="dk1"/>
                </a:solidFill>
              </a:rPr>
            </a:br>
            <a:r>
              <a:rPr lang="en">
                <a:solidFill>
                  <a:schemeClr val="dk1"/>
                </a:solidFill>
              </a:rPr>
              <a:t>DEADLOCK!!</a:t>
            </a:r>
          </a:p>
        </p:txBody>
      </p:sp>
      <p:sp>
        <p:nvSpPr>
          <p:cNvPr id="208" name="Shape 208"/>
          <p:cNvSpPr txBox="1"/>
          <p:nvPr/>
        </p:nvSpPr>
        <p:spPr>
          <a:xfrm>
            <a:off x="109000" y="1378650"/>
            <a:ext cx="691800" cy="389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000"/>
              <a:t>S: Signal</a:t>
            </a:r>
          </a:p>
          <a:p>
            <a:pPr indent="0" lvl="0" marL="0" rtl="0">
              <a:spcBef>
                <a:spcPts val="0"/>
              </a:spcBef>
              <a:buNone/>
            </a:pPr>
            <a:r>
              <a:rPr lang="en" sz="1000"/>
              <a:t>W: Wait</a:t>
            </a:r>
          </a:p>
        </p:txBody>
      </p:sp>
      <p:cxnSp>
        <p:nvCxnSpPr>
          <p:cNvPr id="209" name="Shape 209"/>
          <p:cNvCxnSpPr/>
          <p:nvPr/>
        </p:nvCxnSpPr>
        <p:spPr>
          <a:xfrm rot="10800000">
            <a:off x="2092375" y="2112775"/>
            <a:ext cx="3764400" cy="2092200"/>
          </a:xfrm>
          <a:prstGeom prst="straightConnector1">
            <a:avLst/>
          </a:prstGeom>
          <a:noFill/>
          <a:ln cap="flat" cmpd="sng" w="9525">
            <a:solidFill>
              <a:schemeClr val="dk2"/>
            </a:solidFill>
            <a:prstDash val="solid"/>
            <a:round/>
            <a:headEnd len="lg" w="lg" type="none"/>
            <a:tailEnd len="lg" w="lg" type="triangle"/>
          </a:ln>
        </p:spPr>
      </p:cxnSp>
      <p:cxnSp>
        <p:nvCxnSpPr>
          <p:cNvPr id="210" name="Shape 210"/>
          <p:cNvCxnSpPr/>
          <p:nvPr/>
        </p:nvCxnSpPr>
        <p:spPr>
          <a:xfrm flipH="1">
            <a:off x="1735475" y="3555100"/>
            <a:ext cx="4089600" cy="111000"/>
          </a:xfrm>
          <a:prstGeom prst="straightConnector1">
            <a:avLst/>
          </a:prstGeom>
          <a:noFill/>
          <a:ln cap="flat" cmpd="sng" w="9525">
            <a:solidFill>
              <a:schemeClr val="dk2"/>
            </a:solidFill>
            <a:prstDash val="solid"/>
            <a:round/>
            <a:headEnd len="lg" w="lg" type="none"/>
            <a:tailEnd len="lg" w="lg" type="triangle"/>
          </a:ln>
        </p:spPr>
      </p:cxnSp>
      <p:cxnSp>
        <p:nvCxnSpPr>
          <p:cNvPr id="211" name="Shape 211"/>
          <p:cNvCxnSpPr/>
          <p:nvPr/>
        </p:nvCxnSpPr>
        <p:spPr>
          <a:xfrm flipH="1">
            <a:off x="1751600" y="2310825"/>
            <a:ext cx="4049700" cy="340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57026" y="326750"/>
            <a:ext cx="8405100" cy="571500"/>
          </a:xfrm>
          <a:prstGeom prst="rect">
            <a:avLst/>
          </a:prstGeom>
        </p:spPr>
        <p:txBody>
          <a:bodyPr anchorCtr="0" anchor="ctr" bIns="91425" lIns="91425" rIns="91425" wrap="square" tIns="91425">
            <a:noAutofit/>
          </a:bodyPr>
          <a:lstStyle/>
          <a:p>
            <a:pPr indent="-119062" lvl="0" marL="119062" rtl="0">
              <a:spcBef>
                <a:spcPts val="0"/>
              </a:spcBef>
              <a:buNone/>
            </a:pPr>
            <a:r>
              <a:rPr lang="en"/>
              <a:t>Threads and Synchronization</a:t>
            </a:r>
          </a:p>
        </p:txBody>
      </p:sp>
      <p:sp>
        <p:nvSpPr>
          <p:cNvPr id="217" name="Shape 217"/>
          <p:cNvSpPr txBox="1"/>
          <p:nvPr>
            <p:ph idx="1" type="body"/>
          </p:nvPr>
        </p:nvSpPr>
        <p:spPr>
          <a:xfrm>
            <a:off x="357025" y="1240925"/>
            <a:ext cx="4842000" cy="3882000"/>
          </a:xfrm>
          <a:prstGeom prst="rect">
            <a:avLst/>
          </a:prstGeom>
        </p:spPr>
        <p:txBody>
          <a:bodyPr anchorCtr="0" anchor="t" bIns="91425" lIns="91425" rIns="91425" wrap="square" tIns="91425">
            <a:noAutofit/>
          </a:bodyPr>
          <a:lstStyle/>
          <a:p>
            <a:pPr indent="0" lvl="0" marL="0" rtl="0">
              <a:spcBef>
                <a:spcPts val="0"/>
              </a:spcBef>
              <a:buNone/>
            </a:pPr>
            <a:r>
              <a:rPr lang="en" sz="900">
                <a:latin typeface="Courier New"/>
                <a:ea typeface="Courier New"/>
                <a:cs typeface="Courier New"/>
                <a:sym typeface="Courier New"/>
              </a:rPr>
              <a:t>void* student_fn(void* varp)</a:t>
            </a:r>
          </a:p>
          <a:p>
            <a:pPr indent="0" lvl="0" marL="0" rtl="0">
              <a:spcBef>
                <a:spcPts val="0"/>
              </a:spcBef>
              <a:buNone/>
            </a:pPr>
            <a:r>
              <a:rPr lang="en" sz="900">
                <a:latin typeface="Courier New"/>
                <a:ea typeface="Courier New"/>
                <a:cs typeface="Courier New"/>
                <a:sym typeface="Courier New"/>
              </a:rPr>
              <a:t>{</a:t>
            </a:r>
          </a:p>
          <a:p>
            <a:pPr indent="0" lvl="0" marL="0" rtl="0">
              <a:spcBef>
                <a:spcPts val="0"/>
              </a:spcBef>
              <a:buNone/>
            </a:pPr>
            <a:r>
              <a:rPr lang="en" sz="900">
                <a:latin typeface="Courier New"/>
                <a:ea typeface="Courier New"/>
                <a:cs typeface="Courier New"/>
                <a:sym typeface="Courier New"/>
              </a:rPr>
              <a:t>  P(&amp;pen);</a:t>
            </a:r>
          </a:p>
          <a:p>
            <a:pPr indent="0" lvl="0" marL="0" rtl="0">
              <a:spcBef>
                <a:spcPts val="0"/>
              </a:spcBef>
              <a:buNone/>
            </a:pPr>
            <a:r>
              <a:rPr lang="en" sz="900">
                <a:latin typeface="Courier New"/>
                <a:ea typeface="Courier New"/>
                <a:cs typeface="Courier New"/>
                <a:sym typeface="Courier New"/>
              </a:rPr>
              <a:t>  P(&amp;notebook);</a:t>
            </a:r>
          </a:p>
          <a:p>
            <a:pPr indent="0" lvl="0" marL="0" rtl="0">
              <a:spcBef>
                <a:spcPts val="0"/>
              </a:spcBef>
              <a:buNone/>
            </a:pPr>
            <a:r>
              <a:rPr lang="en" sz="900">
                <a:latin typeface="Courier New"/>
                <a:ea typeface="Courier New"/>
                <a:cs typeface="Courier New"/>
                <a:sym typeface="Courier New"/>
              </a:rPr>
              <a:t>  sleep(genrand() % 60); // Time for you to write questions</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V(&amp;pen);</a:t>
            </a:r>
          </a:p>
          <a:p>
            <a:pPr indent="0" lvl="0" marL="0" rtl="0">
              <a:spcBef>
                <a:spcPts val="0"/>
              </a:spcBef>
              <a:buNone/>
            </a:pPr>
            <a:r>
              <a:rPr lang="en" sz="900">
                <a:latin typeface="Courier New"/>
                <a:ea typeface="Courier New"/>
                <a:cs typeface="Courier New"/>
                <a:sym typeface="Courier New"/>
              </a:rPr>
              <a:t>  P(&amp;ta);</a:t>
            </a:r>
          </a:p>
          <a:p>
            <a:pPr indent="0" lvl="0" marL="0" rtl="0">
              <a:spcBef>
                <a:spcPts val="0"/>
              </a:spcBef>
              <a:buNone/>
            </a:pPr>
            <a:r>
              <a:rPr lang="en" sz="900">
                <a:latin typeface="Courier New"/>
                <a:ea typeface="Courier New"/>
                <a:cs typeface="Courier New"/>
                <a:sym typeface="Courier New"/>
              </a:rPr>
              <a:t>  sleep(genrand() % 900); // Time for you to ask TA</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V(&amp;ta);</a:t>
            </a:r>
          </a:p>
          <a:p>
            <a:pPr indent="0" lvl="0" marL="0" rtl="0">
              <a:spcBef>
                <a:spcPts val="0"/>
              </a:spcBef>
              <a:buNone/>
            </a:pPr>
            <a:r>
              <a:rPr lang="en" sz="900">
                <a:latin typeface="Courier New"/>
                <a:ea typeface="Courier New"/>
                <a:cs typeface="Courier New"/>
                <a:sym typeface="Courier New"/>
              </a:rPr>
              <a:t>  P(&amp;pen);</a:t>
            </a:r>
          </a:p>
          <a:p>
            <a:pPr indent="0" lvl="0" marL="0" rtl="0">
              <a:spcBef>
                <a:spcPts val="0"/>
              </a:spcBef>
              <a:buNone/>
            </a:pPr>
            <a:r>
              <a:rPr lang="en" sz="900">
                <a:latin typeface="Courier New"/>
                <a:ea typeface="Courier New"/>
                <a:cs typeface="Courier New"/>
                <a:sym typeface="Courier New"/>
              </a:rPr>
              <a:t>  sleep(genrand() % 60); // Time for you to write solutions</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V(&amp;notebook);</a:t>
            </a:r>
          </a:p>
          <a:p>
            <a:pPr indent="0" lvl="0" marL="0" rtl="0">
              <a:spcBef>
                <a:spcPts val="0"/>
              </a:spcBef>
              <a:buNone/>
            </a:pPr>
            <a:r>
              <a:rPr lang="en" sz="900">
                <a:latin typeface="Courier New"/>
                <a:ea typeface="Courier New"/>
                <a:cs typeface="Courier New"/>
                <a:sym typeface="Courier New"/>
              </a:rPr>
              <a:t>  V(&amp;pen);</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return 0;</a:t>
            </a:r>
          </a:p>
          <a:p>
            <a:pPr indent="0" lvl="0" marL="0" rtl="0">
              <a:spcBef>
                <a:spcPts val="0"/>
              </a:spcBef>
              <a:buNone/>
            </a:pPr>
            <a:r>
              <a:rPr lang="en" sz="900">
                <a:latin typeface="Courier New"/>
                <a:ea typeface="Courier New"/>
                <a:cs typeface="Courier New"/>
                <a:sym typeface="Courier New"/>
              </a:rPr>
              <a:t>}</a:t>
            </a:r>
          </a:p>
          <a:p>
            <a:pPr indent="0" lvl="0" marL="0" rtl="0">
              <a:spcBef>
                <a:spcPts val="0"/>
              </a:spcBef>
              <a:buNone/>
            </a:pPr>
            <a:r>
              <a:t/>
            </a:r>
            <a:endParaRPr sz="900">
              <a:latin typeface="Courier New"/>
              <a:ea typeface="Courier New"/>
              <a:cs typeface="Courier New"/>
              <a:sym typeface="Courier New"/>
            </a:endParaRPr>
          </a:p>
          <a:p>
            <a:pPr indent="-251459" lvl="0" marL="342900" rtl="0">
              <a:spcBef>
                <a:spcPts val="0"/>
              </a:spcBef>
              <a:buNone/>
            </a:pPr>
            <a:r>
              <a:t/>
            </a:r>
            <a:endParaRPr sz="900"/>
          </a:p>
        </p:txBody>
      </p:sp>
      <p:sp>
        <p:nvSpPr>
          <p:cNvPr id="218" name="Shape 218"/>
          <p:cNvSpPr txBox="1"/>
          <p:nvPr>
            <p:ph idx="1" type="body"/>
          </p:nvPr>
        </p:nvSpPr>
        <p:spPr>
          <a:xfrm>
            <a:off x="5330650" y="1226250"/>
            <a:ext cx="3609000" cy="36030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However, the code sometimes gets stuck by a deadlock. Which of the following is correct?</a:t>
            </a:r>
            <a:br>
              <a:rPr lang="en" sz="1600"/>
            </a:br>
          </a:p>
          <a:p>
            <a:pPr indent="-330200" lvl="0" marL="457200" rtl="0">
              <a:spcBef>
                <a:spcPts val="0"/>
              </a:spcBef>
              <a:spcAft>
                <a:spcPts val="0"/>
              </a:spcAft>
              <a:buSzPts val="1600"/>
              <a:buChar char="■"/>
            </a:pPr>
            <a:r>
              <a:rPr lang="en" sz="1600"/>
              <a:t>A: The deadlock is caused by the pen and the notebook.</a:t>
            </a:r>
            <a:br>
              <a:rPr lang="en" sz="1600"/>
            </a:br>
          </a:p>
          <a:p>
            <a:pPr indent="-330200" lvl="0" marL="457200" rtl="0">
              <a:spcBef>
                <a:spcPts val="0"/>
              </a:spcBef>
              <a:spcAft>
                <a:spcPts val="0"/>
              </a:spcAft>
              <a:buSzPts val="1600"/>
              <a:buChar char="■"/>
            </a:pPr>
            <a:r>
              <a:rPr lang="en" sz="1600"/>
              <a:t>B: The deadlock is caused by the notebook and the ta.</a:t>
            </a:r>
            <a:br>
              <a:rPr lang="en" sz="1600"/>
            </a:br>
          </a:p>
          <a:p>
            <a:pPr indent="-330200" lvl="0" marL="457200" rtl="0">
              <a:spcBef>
                <a:spcPts val="0"/>
              </a:spcBef>
              <a:buSzPts val="1600"/>
              <a:buChar char="■"/>
            </a:pPr>
            <a:r>
              <a:rPr lang="en" sz="1600"/>
              <a:t>C: The deadlock is caused by the ta and the pen.</a:t>
            </a:r>
            <a:br>
              <a:rPr lang="en" sz="1600"/>
            </a:br>
            <a:br>
              <a:rPr lang="en"/>
            </a:br>
            <a:r>
              <a:rPr lang="en" sz="2200"/>
              <a:t>ANSWER: A</a:t>
            </a:r>
          </a:p>
          <a:p>
            <a:pPr indent="0" lvl="0" marL="0" rtl="0">
              <a:spcBef>
                <a:spcPts val="0"/>
              </a:spcBef>
              <a:buNone/>
            </a:pPr>
            <a:r>
              <a:t/>
            </a:r>
            <a:endParaRPr/>
          </a:p>
        </p:txBody>
      </p:sp>
      <p:sp>
        <p:nvSpPr>
          <p:cNvPr id="219" name="Shape 219"/>
          <p:cNvSpPr txBox="1"/>
          <p:nvPr/>
        </p:nvSpPr>
        <p:spPr>
          <a:xfrm>
            <a:off x="349300" y="807150"/>
            <a:ext cx="6735900" cy="571500"/>
          </a:xfrm>
          <a:prstGeom prst="rect">
            <a:avLst/>
          </a:prstGeom>
          <a:noFill/>
          <a:ln>
            <a:noFill/>
          </a:ln>
        </p:spPr>
        <p:txBody>
          <a:bodyPr anchorCtr="0" anchor="ctr" bIns="91425" lIns="91425" rIns="91425" wrap="square" tIns="91425">
            <a:noAutofit/>
          </a:bodyPr>
          <a:lstStyle/>
          <a:p>
            <a:pPr indent="0" lvl="0" marL="0" rtl="0">
              <a:spcBef>
                <a:spcPts val="480"/>
              </a:spcBef>
              <a:buNone/>
            </a:pPr>
            <a:r>
              <a:rPr lang="en" sz="1600">
                <a:solidFill>
                  <a:schemeClr val="dk1"/>
                </a:solidFill>
              </a:rPr>
              <a:t>A student writes the following program to simulate the given procedures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57026" y="326750"/>
            <a:ext cx="8405100" cy="571500"/>
          </a:xfrm>
          <a:prstGeom prst="rect">
            <a:avLst/>
          </a:prstGeom>
        </p:spPr>
        <p:txBody>
          <a:bodyPr anchorCtr="0" anchor="ctr" bIns="91425" lIns="91425" rIns="91425" wrap="square" tIns="91425">
            <a:noAutofit/>
          </a:bodyPr>
          <a:lstStyle/>
          <a:p>
            <a:pPr indent="-119062" lvl="0" marL="119062">
              <a:spcBef>
                <a:spcPts val="0"/>
              </a:spcBef>
              <a:buNone/>
            </a:pPr>
            <a:r>
              <a:rPr lang="en"/>
              <a:t>Threads and Synchronization</a:t>
            </a:r>
          </a:p>
        </p:txBody>
      </p:sp>
      <p:sp>
        <p:nvSpPr>
          <p:cNvPr id="225" name="Shape 225"/>
          <p:cNvSpPr txBox="1"/>
          <p:nvPr>
            <p:ph idx="1" type="body"/>
          </p:nvPr>
        </p:nvSpPr>
        <p:spPr>
          <a:xfrm>
            <a:off x="523675" y="1980525"/>
            <a:ext cx="7869300" cy="1384500"/>
          </a:xfrm>
          <a:prstGeom prst="rect">
            <a:avLst/>
          </a:prstGeom>
        </p:spPr>
        <p:txBody>
          <a:bodyPr anchorCtr="0" anchor="t" bIns="91425" lIns="91425" rIns="91425" wrap="square" tIns="91425">
            <a:noAutofit/>
          </a:bodyPr>
          <a:lstStyle/>
          <a:p>
            <a:pPr indent="0" lvl="0" marL="0" rtl="0">
              <a:spcBef>
                <a:spcPts val="0"/>
              </a:spcBef>
              <a:buNone/>
            </a:pPr>
            <a:r>
              <a:rPr lang="en" sz="3000"/>
              <a:t>Can we fix this without changing the Office Hour procedure?</a:t>
            </a:r>
          </a:p>
          <a:p>
            <a:pPr indent="0" lvl="0" marL="0">
              <a:spcBef>
                <a:spcPts val="0"/>
              </a:spcBef>
              <a:buNone/>
            </a:pPr>
            <a:r>
              <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57026" y="326750"/>
            <a:ext cx="8405100" cy="571500"/>
          </a:xfrm>
          <a:prstGeom prst="rect">
            <a:avLst/>
          </a:prstGeom>
        </p:spPr>
        <p:txBody>
          <a:bodyPr anchorCtr="0" anchor="ctr" bIns="91425" lIns="91425" rIns="91425" wrap="square" tIns="91425">
            <a:noAutofit/>
          </a:bodyPr>
          <a:lstStyle/>
          <a:p>
            <a:pPr indent="-119062" lvl="0" marL="119062" rtl="0">
              <a:spcBef>
                <a:spcPts val="0"/>
              </a:spcBef>
              <a:buNone/>
            </a:pPr>
            <a:r>
              <a:rPr lang="en"/>
              <a:t>Threads and Synchronization</a:t>
            </a:r>
          </a:p>
        </p:txBody>
      </p:sp>
      <p:sp>
        <p:nvSpPr>
          <p:cNvPr id="231" name="Shape 231"/>
          <p:cNvSpPr txBox="1"/>
          <p:nvPr>
            <p:ph idx="1" type="body"/>
          </p:nvPr>
        </p:nvSpPr>
        <p:spPr>
          <a:xfrm>
            <a:off x="523675" y="1980525"/>
            <a:ext cx="7869300" cy="1384500"/>
          </a:xfrm>
          <a:prstGeom prst="rect">
            <a:avLst/>
          </a:prstGeom>
        </p:spPr>
        <p:txBody>
          <a:bodyPr anchorCtr="0" anchor="t" bIns="91425" lIns="91425" rIns="91425" wrap="square" tIns="91425">
            <a:noAutofit/>
          </a:bodyPr>
          <a:lstStyle/>
          <a:p>
            <a:pPr indent="0" lvl="0" marL="0" rtl="0">
              <a:spcBef>
                <a:spcPts val="0"/>
              </a:spcBef>
              <a:buNone/>
            </a:pPr>
            <a:r>
              <a:rPr lang="en" sz="3000"/>
              <a:t>Can we fix this without changing the Office Hour procedure?</a:t>
            </a:r>
          </a:p>
          <a:p>
            <a:pPr indent="0" lvl="0" marL="0" rtl="0">
              <a:spcBef>
                <a:spcPts val="0"/>
              </a:spcBef>
              <a:buNone/>
            </a:pPr>
            <a:r>
              <a:t/>
            </a:r>
            <a:endParaRPr sz="3000"/>
          </a:p>
          <a:p>
            <a:pPr indent="0" lvl="0" marL="0" rtl="0" algn="ctr">
              <a:spcBef>
                <a:spcPts val="0"/>
              </a:spcBef>
              <a:buNone/>
            </a:pPr>
            <a:r>
              <a:rPr lang="en" sz="3000"/>
              <a:t>YES!</a:t>
            </a:r>
          </a:p>
          <a:p>
            <a:pPr indent="0" lvl="0" marL="0" rtl="0">
              <a:spcBef>
                <a:spcPts val="0"/>
              </a:spcBef>
              <a:buNone/>
            </a:pPr>
            <a:r>
              <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57026" y="326750"/>
            <a:ext cx="8405100" cy="571500"/>
          </a:xfrm>
          <a:prstGeom prst="rect">
            <a:avLst/>
          </a:prstGeom>
        </p:spPr>
        <p:txBody>
          <a:bodyPr anchorCtr="0" anchor="ctr" bIns="91425" lIns="91425" rIns="91425" wrap="square" tIns="91425">
            <a:noAutofit/>
          </a:bodyPr>
          <a:lstStyle/>
          <a:p>
            <a:pPr indent="-119062" lvl="0" marL="119062" rtl="0">
              <a:spcBef>
                <a:spcPts val="0"/>
              </a:spcBef>
              <a:buNone/>
            </a:pPr>
            <a:r>
              <a:rPr lang="en"/>
              <a:t>Threads and Synchronization</a:t>
            </a:r>
          </a:p>
        </p:txBody>
      </p:sp>
      <p:sp>
        <p:nvSpPr>
          <p:cNvPr id="237" name="Shape 237"/>
          <p:cNvSpPr txBox="1"/>
          <p:nvPr>
            <p:ph idx="1" type="body"/>
          </p:nvPr>
        </p:nvSpPr>
        <p:spPr>
          <a:xfrm>
            <a:off x="1271425" y="1240925"/>
            <a:ext cx="4260300" cy="3882000"/>
          </a:xfrm>
          <a:prstGeom prst="rect">
            <a:avLst/>
          </a:prstGeom>
        </p:spPr>
        <p:txBody>
          <a:bodyPr anchorCtr="0" anchor="t" bIns="91425" lIns="91425" rIns="91425" wrap="square" tIns="91425">
            <a:noAutofit/>
          </a:bodyPr>
          <a:lstStyle/>
          <a:p>
            <a:pPr indent="0" lvl="0" marL="0" rtl="0">
              <a:spcBef>
                <a:spcPts val="0"/>
              </a:spcBef>
              <a:buNone/>
            </a:pPr>
            <a:r>
              <a:rPr lang="en" sz="900">
                <a:latin typeface="Courier New"/>
                <a:ea typeface="Courier New"/>
                <a:cs typeface="Courier New"/>
                <a:sym typeface="Courier New"/>
              </a:rPr>
              <a:t>void* student_fn(void* varp)</a:t>
            </a:r>
          </a:p>
          <a:p>
            <a:pPr indent="0" lvl="0" marL="0" rtl="0">
              <a:spcBef>
                <a:spcPts val="0"/>
              </a:spcBef>
              <a:buNone/>
            </a:pPr>
            <a:r>
              <a:rPr lang="en" sz="900">
                <a:latin typeface="Courier New"/>
                <a:ea typeface="Courier New"/>
                <a:cs typeface="Courier New"/>
                <a:sym typeface="Courier New"/>
              </a:rPr>
              <a:t>{</a:t>
            </a:r>
          </a:p>
          <a:p>
            <a:pPr indent="0" lvl="0" marL="0" rtl="0">
              <a:spcBef>
                <a:spcPts val="0"/>
              </a:spcBef>
              <a:buNone/>
            </a:pPr>
            <a:r>
              <a:rPr lang="en" sz="900">
                <a:latin typeface="Courier New"/>
                <a:ea typeface="Courier New"/>
                <a:cs typeface="Courier New"/>
                <a:sym typeface="Courier New"/>
              </a:rPr>
              <a:t>  </a:t>
            </a:r>
            <a:r>
              <a:rPr lang="en" sz="900">
                <a:latin typeface="Courier New"/>
                <a:ea typeface="Courier New"/>
                <a:cs typeface="Courier New"/>
                <a:sym typeface="Courier New"/>
              </a:rPr>
              <a:t>P(&amp;notebook);</a:t>
            </a:r>
            <a:r>
              <a:rPr lang="en" sz="900">
                <a:latin typeface="Courier New"/>
                <a:ea typeface="Courier New"/>
                <a:cs typeface="Courier New"/>
                <a:sym typeface="Courier New"/>
              </a:rPr>
              <a:t>  </a:t>
            </a:r>
          </a:p>
          <a:p>
            <a:pPr indent="0" lvl="0" marL="0" rtl="0">
              <a:spcBef>
                <a:spcPts val="0"/>
              </a:spcBef>
              <a:buNone/>
            </a:pPr>
            <a:r>
              <a:rPr lang="en" sz="900">
                <a:latin typeface="Courier New"/>
                <a:ea typeface="Courier New"/>
                <a:cs typeface="Courier New"/>
                <a:sym typeface="Courier New"/>
              </a:rPr>
              <a:t>  P(&amp;pen);</a:t>
            </a:r>
          </a:p>
          <a:p>
            <a:pPr indent="0" lvl="0" marL="0" rtl="0">
              <a:spcBef>
                <a:spcPts val="0"/>
              </a:spcBef>
              <a:buNone/>
            </a:pPr>
            <a:r>
              <a:rPr lang="en" sz="900">
                <a:latin typeface="Courier New"/>
                <a:ea typeface="Courier New"/>
                <a:cs typeface="Courier New"/>
                <a:sym typeface="Courier New"/>
              </a:rPr>
              <a:t>  sleep(genrand() % 60); // Time for you to write questions</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V(&amp;pen);</a:t>
            </a:r>
          </a:p>
          <a:p>
            <a:pPr indent="0" lvl="0" marL="0" rtl="0">
              <a:spcBef>
                <a:spcPts val="0"/>
              </a:spcBef>
              <a:buNone/>
            </a:pPr>
            <a:r>
              <a:rPr lang="en" sz="900">
                <a:latin typeface="Courier New"/>
                <a:ea typeface="Courier New"/>
                <a:cs typeface="Courier New"/>
                <a:sym typeface="Courier New"/>
              </a:rPr>
              <a:t>  P(&amp;ta);</a:t>
            </a:r>
          </a:p>
          <a:p>
            <a:pPr indent="0" lvl="0" marL="0" rtl="0">
              <a:spcBef>
                <a:spcPts val="0"/>
              </a:spcBef>
              <a:buNone/>
            </a:pPr>
            <a:r>
              <a:rPr lang="en" sz="900">
                <a:latin typeface="Courier New"/>
                <a:ea typeface="Courier New"/>
                <a:cs typeface="Courier New"/>
                <a:sym typeface="Courier New"/>
              </a:rPr>
              <a:t>  sleep(genrand() % 900); // Time for you to ask TA</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V(&amp;ta);</a:t>
            </a:r>
          </a:p>
          <a:p>
            <a:pPr indent="0" lvl="0" marL="0" rtl="0">
              <a:spcBef>
                <a:spcPts val="0"/>
              </a:spcBef>
              <a:buNone/>
            </a:pPr>
            <a:r>
              <a:rPr lang="en" sz="900">
                <a:latin typeface="Courier New"/>
                <a:ea typeface="Courier New"/>
                <a:cs typeface="Courier New"/>
                <a:sym typeface="Courier New"/>
              </a:rPr>
              <a:t>  P(&amp;pen);</a:t>
            </a:r>
          </a:p>
          <a:p>
            <a:pPr indent="0" lvl="0" marL="0" rtl="0">
              <a:spcBef>
                <a:spcPts val="0"/>
              </a:spcBef>
              <a:buNone/>
            </a:pPr>
            <a:r>
              <a:rPr lang="en" sz="900">
                <a:latin typeface="Courier New"/>
                <a:ea typeface="Courier New"/>
                <a:cs typeface="Courier New"/>
                <a:sym typeface="Courier New"/>
              </a:rPr>
              <a:t>  sleep(genrand() % 60); // Time for you to write solutions</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V(&amp;pen);</a:t>
            </a:r>
          </a:p>
          <a:p>
            <a:pPr indent="0" lvl="0" marL="0" rtl="0">
              <a:spcBef>
                <a:spcPts val="0"/>
              </a:spcBef>
              <a:buNone/>
            </a:pPr>
            <a:r>
              <a:rPr lang="en" sz="900">
                <a:latin typeface="Courier New"/>
                <a:ea typeface="Courier New"/>
                <a:cs typeface="Courier New"/>
                <a:sym typeface="Courier New"/>
              </a:rPr>
              <a:t>  V(&amp;notebook);</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return 0;		//Go home</a:t>
            </a:r>
          </a:p>
          <a:p>
            <a:pPr indent="0" lvl="0" marL="0" rtl="0">
              <a:spcBef>
                <a:spcPts val="0"/>
              </a:spcBef>
              <a:buNone/>
            </a:pPr>
            <a:r>
              <a:rPr lang="en" sz="900">
                <a:latin typeface="Courier New"/>
                <a:ea typeface="Courier New"/>
                <a:cs typeface="Courier New"/>
                <a:sym typeface="Courier New"/>
              </a:rPr>
              <a:t>}</a:t>
            </a:r>
          </a:p>
          <a:p>
            <a:pPr indent="0" lvl="0" marL="0" rtl="0">
              <a:spcBef>
                <a:spcPts val="0"/>
              </a:spcBef>
              <a:buNone/>
            </a:pPr>
            <a:r>
              <a:t/>
            </a:r>
            <a:endParaRPr sz="900">
              <a:latin typeface="Courier New"/>
              <a:ea typeface="Courier New"/>
              <a:cs typeface="Courier New"/>
              <a:sym typeface="Courier New"/>
            </a:endParaRPr>
          </a:p>
          <a:p>
            <a:pPr indent="-251459" lvl="0" marL="342900" rtl="0">
              <a:spcBef>
                <a:spcPts val="0"/>
              </a:spcBef>
              <a:buNone/>
            </a:pPr>
            <a:r>
              <a:t/>
            </a:r>
            <a:endParaRPr sz="900"/>
          </a:p>
        </p:txBody>
      </p:sp>
      <p:sp>
        <p:nvSpPr>
          <p:cNvPr id="238" name="Shape 238"/>
          <p:cNvSpPr txBox="1"/>
          <p:nvPr/>
        </p:nvSpPr>
        <p:spPr>
          <a:xfrm>
            <a:off x="349300" y="807150"/>
            <a:ext cx="6735900" cy="571500"/>
          </a:xfrm>
          <a:prstGeom prst="rect">
            <a:avLst/>
          </a:prstGeom>
          <a:noFill/>
          <a:ln>
            <a:noFill/>
          </a:ln>
        </p:spPr>
        <p:txBody>
          <a:bodyPr anchorCtr="0" anchor="ctr" bIns="91425" lIns="91425" rIns="91425" wrap="square" tIns="91425">
            <a:noAutofit/>
          </a:bodyPr>
          <a:lstStyle/>
          <a:p>
            <a:pPr indent="0" lvl="0" marL="0" rtl="0">
              <a:spcBef>
                <a:spcPts val="480"/>
              </a:spcBef>
              <a:buNone/>
            </a:pPr>
            <a:r>
              <a:rPr lang="en" sz="1600">
                <a:solidFill>
                  <a:schemeClr val="dk1"/>
                </a:solidFill>
              </a:rPr>
              <a:t>Let’s analyse the semaphores</a:t>
            </a:r>
          </a:p>
        </p:txBody>
      </p:sp>
      <p:sp>
        <p:nvSpPr>
          <p:cNvPr id="239" name="Shape 239"/>
          <p:cNvSpPr txBox="1"/>
          <p:nvPr/>
        </p:nvSpPr>
        <p:spPr>
          <a:xfrm>
            <a:off x="499300" y="2746063"/>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W:Get a TA</a:t>
            </a:r>
          </a:p>
        </p:txBody>
      </p:sp>
      <p:sp>
        <p:nvSpPr>
          <p:cNvPr id="240" name="Shape 240"/>
          <p:cNvSpPr txBox="1"/>
          <p:nvPr/>
        </p:nvSpPr>
        <p:spPr>
          <a:xfrm>
            <a:off x="499525" y="2542475"/>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 Give up pen</a:t>
            </a:r>
          </a:p>
        </p:txBody>
      </p:sp>
      <p:sp>
        <p:nvSpPr>
          <p:cNvPr id="241" name="Shape 241"/>
          <p:cNvSpPr txBox="1"/>
          <p:nvPr/>
        </p:nvSpPr>
        <p:spPr>
          <a:xfrm>
            <a:off x="499300" y="4113475"/>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 Give up pen</a:t>
            </a:r>
          </a:p>
        </p:txBody>
      </p:sp>
      <p:sp>
        <p:nvSpPr>
          <p:cNvPr id="242" name="Shape 242"/>
          <p:cNvSpPr txBox="1"/>
          <p:nvPr/>
        </p:nvSpPr>
        <p:spPr>
          <a:xfrm>
            <a:off x="499525" y="3541050"/>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W:Get a pen</a:t>
            </a:r>
          </a:p>
        </p:txBody>
      </p:sp>
      <p:sp>
        <p:nvSpPr>
          <p:cNvPr id="243" name="Shape 243"/>
          <p:cNvSpPr txBox="1"/>
          <p:nvPr/>
        </p:nvSpPr>
        <p:spPr>
          <a:xfrm>
            <a:off x="499300" y="3295338"/>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S:Give up TA</a:t>
            </a:r>
          </a:p>
        </p:txBody>
      </p:sp>
      <p:sp>
        <p:nvSpPr>
          <p:cNvPr id="244" name="Shape 244"/>
          <p:cNvSpPr txBox="1"/>
          <p:nvPr/>
        </p:nvSpPr>
        <p:spPr>
          <a:xfrm>
            <a:off x="4066975" y="1632250"/>
            <a:ext cx="1288200" cy="2457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800"/>
              <a:t>W:Get a Notebook</a:t>
            </a:r>
          </a:p>
        </p:txBody>
      </p:sp>
      <p:sp>
        <p:nvSpPr>
          <p:cNvPr id="245" name="Shape 245"/>
          <p:cNvSpPr txBox="1"/>
          <p:nvPr/>
        </p:nvSpPr>
        <p:spPr>
          <a:xfrm>
            <a:off x="3726200" y="4359175"/>
            <a:ext cx="1288200" cy="2457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800"/>
              <a:t>S:Give up Notebook</a:t>
            </a:r>
          </a:p>
        </p:txBody>
      </p:sp>
      <p:sp>
        <p:nvSpPr>
          <p:cNvPr id="246" name="Shape 246"/>
          <p:cNvSpPr txBox="1"/>
          <p:nvPr/>
        </p:nvSpPr>
        <p:spPr>
          <a:xfrm>
            <a:off x="499525" y="1939513"/>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W:Get a pen</a:t>
            </a:r>
          </a:p>
        </p:txBody>
      </p:sp>
      <p:cxnSp>
        <p:nvCxnSpPr>
          <p:cNvPr id="247" name="Shape 247"/>
          <p:cNvCxnSpPr>
            <a:stCxn id="246" idx="1"/>
            <a:endCxn id="240" idx="1"/>
          </p:cNvCxnSpPr>
          <p:nvPr/>
        </p:nvCxnSpPr>
        <p:spPr>
          <a:xfrm>
            <a:off x="499525" y="2062363"/>
            <a:ext cx="600" cy="603000"/>
          </a:xfrm>
          <a:prstGeom prst="bentConnector3">
            <a:avLst>
              <a:gd fmla="val -39687500" name="adj1"/>
            </a:avLst>
          </a:prstGeom>
          <a:noFill/>
          <a:ln cap="flat" cmpd="sng" w="28575">
            <a:solidFill>
              <a:srgbClr val="0000FF"/>
            </a:solidFill>
            <a:prstDash val="solid"/>
            <a:round/>
            <a:headEnd len="lg" w="lg" type="none"/>
            <a:tailEnd len="lg" w="lg" type="none"/>
          </a:ln>
        </p:spPr>
      </p:cxnSp>
      <p:cxnSp>
        <p:nvCxnSpPr>
          <p:cNvPr id="248" name="Shape 248"/>
          <p:cNvCxnSpPr>
            <a:stCxn id="239" idx="1"/>
            <a:endCxn id="243" idx="1"/>
          </p:cNvCxnSpPr>
          <p:nvPr/>
        </p:nvCxnSpPr>
        <p:spPr>
          <a:xfrm>
            <a:off x="499300" y="2868913"/>
            <a:ext cx="600" cy="549300"/>
          </a:xfrm>
          <a:prstGeom prst="bentConnector3">
            <a:avLst>
              <a:gd fmla="val -39687500" name="adj1"/>
            </a:avLst>
          </a:prstGeom>
          <a:noFill/>
          <a:ln cap="flat" cmpd="sng" w="28575">
            <a:solidFill>
              <a:srgbClr val="00FF00"/>
            </a:solidFill>
            <a:prstDash val="solid"/>
            <a:round/>
            <a:headEnd len="lg" w="lg" type="none"/>
            <a:tailEnd len="lg" w="lg" type="none"/>
          </a:ln>
        </p:spPr>
      </p:cxnSp>
      <p:cxnSp>
        <p:nvCxnSpPr>
          <p:cNvPr id="249" name="Shape 249"/>
          <p:cNvCxnSpPr>
            <a:stCxn id="242" idx="1"/>
            <a:endCxn id="241" idx="1"/>
          </p:cNvCxnSpPr>
          <p:nvPr/>
        </p:nvCxnSpPr>
        <p:spPr>
          <a:xfrm>
            <a:off x="499525" y="3663900"/>
            <a:ext cx="600" cy="572400"/>
          </a:xfrm>
          <a:prstGeom prst="bentConnector3">
            <a:avLst>
              <a:gd fmla="val -39725000" name="adj1"/>
            </a:avLst>
          </a:prstGeom>
          <a:noFill/>
          <a:ln cap="flat" cmpd="sng" w="28575">
            <a:solidFill>
              <a:srgbClr val="0000FF"/>
            </a:solidFill>
            <a:prstDash val="solid"/>
            <a:round/>
            <a:headEnd len="lg" w="lg" type="none"/>
            <a:tailEnd len="lg" w="lg" type="none"/>
          </a:ln>
        </p:spPr>
      </p:cxnSp>
      <p:cxnSp>
        <p:nvCxnSpPr>
          <p:cNvPr id="250" name="Shape 250"/>
          <p:cNvCxnSpPr>
            <a:stCxn id="244" idx="3"/>
            <a:endCxn id="245" idx="3"/>
          </p:cNvCxnSpPr>
          <p:nvPr/>
        </p:nvCxnSpPr>
        <p:spPr>
          <a:xfrm flipH="1">
            <a:off x="5014375" y="1755100"/>
            <a:ext cx="340800" cy="2727000"/>
          </a:xfrm>
          <a:prstGeom prst="bentConnector3">
            <a:avLst>
              <a:gd fmla="val -69872" name="adj1"/>
            </a:avLst>
          </a:prstGeom>
          <a:noFill/>
          <a:ln cap="flat" cmpd="sng" w="28575">
            <a:solidFill>
              <a:srgbClr val="FF0000"/>
            </a:solidFill>
            <a:prstDash val="solid"/>
            <a:round/>
            <a:headEnd len="lg" w="lg" type="none"/>
            <a:tailEnd len="lg" w="lg" type="none"/>
          </a:ln>
        </p:spPr>
      </p:cxnSp>
      <p:sp>
        <p:nvSpPr>
          <p:cNvPr id="251" name="Shape 251"/>
          <p:cNvSpPr txBox="1"/>
          <p:nvPr/>
        </p:nvSpPr>
        <p:spPr>
          <a:xfrm>
            <a:off x="4412725" y="898250"/>
            <a:ext cx="1119000" cy="532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S: Signal</a:t>
            </a:r>
          </a:p>
          <a:p>
            <a:pPr indent="0" lvl="0" marL="0" rtl="0">
              <a:spcBef>
                <a:spcPts val="0"/>
              </a:spcBef>
              <a:buNone/>
            </a:pPr>
            <a:r>
              <a:rPr lang="en"/>
              <a:t>W: Wait</a:t>
            </a:r>
          </a:p>
        </p:txBody>
      </p:sp>
      <p:sp>
        <p:nvSpPr>
          <p:cNvPr id="252" name="Shape 252"/>
          <p:cNvSpPr txBox="1"/>
          <p:nvPr/>
        </p:nvSpPr>
        <p:spPr>
          <a:xfrm>
            <a:off x="5822125" y="422800"/>
            <a:ext cx="3220500" cy="4764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chemeClr val="dk1"/>
                </a:solidFill>
              </a:rPr>
              <a:t>Let’s just re-order the locks and analyse it again.</a:t>
            </a:r>
            <a:br>
              <a:rPr lang="en" sz="1600">
                <a:solidFill>
                  <a:schemeClr val="dk1"/>
                </a:solidFill>
              </a:rPr>
            </a:br>
          </a:p>
          <a:p>
            <a:pPr indent="-330200" lvl="0" marL="457200" rtl="0">
              <a:spcBef>
                <a:spcPts val="480"/>
              </a:spcBef>
              <a:buClr>
                <a:srgbClr val="990000"/>
              </a:buClr>
              <a:buSzPts val="1600"/>
              <a:buChar char="■"/>
            </a:pPr>
            <a:r>
              <a:rPr lang="en" sz="1600">
                <a:solidFill>
                  <a:schemeClr val="dk1"/>
                </a:solidFill>
              </a:rPr>
              <a:t>A student who is holding a notebook may wait on a pen or a TA</a:t>
            </a:r>
          </a:p>
          <a:p>
            <a:pPr indent="0" lvl="0" marL="0" rtl="0">
              <a:spcBef>
                <a:spcPts val="480"/>
              </a:spcBef>
              <a:buNone/>
            </a:pPr>
            <a:br>
              <a:rPr lang="en" sz="1600">
                <a:solidFill>
                  <a:schemeClr val="dk1"/>
                </a:solidFill>
              </a:rPr>
            </a:br>
            <a:r>
              <a:rPr lang="en" sz="1600">
                <a:solidFill>
                  <a:schemeClr val="dk1"/>
                </a:solidFill>
              </a:rPr>
              <a:t>However...</a:t>
            </a:r>
          </a:p>
          <a:p>
            <a:pPr indent="-330200" lvl="0" marL="457200" rtl="0">
              <a:spcBef>
                <a:spcPts val="480"/>
              </a:spcBef>
              <a:buClr>
                <a:srgbClr val="990000"/>
              </a:buClr>
              <a:buSzPts val="1600"/>
              <a:buChar char="■"/>
            </a:pPr>
            <a:r>
              <a:rPr lang="en" sz="1600">
                <a:solidFill>
                  <a:schemeClr val="dk1"/>
                </a:solidFill>
              </a:rPr>
              <a:t>A student who is holding a pen will already have a notebook (and never wait on it).</a:t>
            </a:r>
            <a:br>
              <a:rPr lang="en" sz="1600">
                <a:solidFill>
                  <a:schemeClr val="dk1"/>
                </a:solidFill>
              </a:rPr>
            </a:br>
          </a:p>
          <a:p>
            <a:pPr indent="-330200" lvl="0" marL="457200" rtl="0">
              <a:spcBef>
                <a:spcPts val="480"/>
              </a:spcBef>
              <a:buClr>
                <a:srgbClr val="990000"/>
              </a:buClr>
              <a:buSzPts val="1600"/>
              <a:buChar char="■"/>
            </a:pPr>
            <a:r>
              <a:rPr lang="en" sz="1600">
                <a:solidFill>
                  <a:schemeClr val="dk1"/>
                </a:solidFill>
              </a:rPr>
              <a:t>A student who is talking to a TA will </a:t>
            </a:r>
            <a:r>
              <a:rPr lang="en" sz="1600">
                <a:solidFill>
                  <a:schemeClr val="dk1"/>
                </a:solidFill>
              </a:rPr>
              <a:t>already have a notebook (and never wait on it).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a:spcBef>
                <a:spcPts val="0"/>
              </a:spcBef>
              <a:buNone/>
            </a:pPr>
            <a:r>
              <a:rPr lang="en"/>
              <a:t>Virtual Memory</a:t>
            </a:r>
          </a:p>
        </p:txBody>
      </p:sp>
      <p:pic>
        <p:nvPicPr>
          <p:cNvPr id="258" name="Shape 258"/>
          <p:cNvPicPr preferRelativeResize="0"/>
          <p:nvPr/>
        </p:nvPicPr>
        <p:blipFill>
          <a:blip r:embed="rId3">
            <a:alphaModFix/>
          </a:blip>
          <a:stretch>
            <a:fillRect/>
          </a:stretch>
        </p:blipFill>
        <p:spPr>
          <a:xfrm>
            <a:off x="1481181" y="898250"/>
            <a:ext cx="7530919" cy="4132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pic>
        <p:nvPicPr>
          <p:cNvPr id="264" name="Shape 264"/>
          <p:cNvPicPr preferRelativeResize="0"/>
          <p:nvPr/>
        </p:nvPicPr>
        <p:blipFill>
          <a:blip r:embed="rId3">
            <a:alphaModFix/>
          </a:blip>
          <a:stretch>
            <a:fillRect/>
          </a:stretch>
        </p:blipFill>
        <p:spPr>
          <a:xfrm>
            <a:off x="6816750" y="270775"/>
            <a:ext cx="1928575" cy="3604250"/>
          </a:xfrm>
          <a:prstGeom prst="rect">
            <a:avLst/>
          </a:prstGeom>
          <a:noFill/>
          <a:ln>
            <a:noFill/>
          </a:ln>
        </p:spPr>
      </p:pic>
      <p:pic>
        <p:nvPicPr>
          <p:cNvPr id="265" name="Shape 265"/>
          <p:cNvPicPr preferRelativeResize="0"/>
          <p:nvPr/>
        </p:nvPicPr>
        <p:blipFill>
          <a:blip r:embed="rId4">
            <a:alphaModFix/>
          </a:blip>
          <a:stretch>
            <a:fillRect/>
          </a:stretch>
        </p:blipFill>
        <p:spPr>
          <a:xfrm>
            <a:off x="4136725" y="3875025"/>
            <a:ext cx="4578650" cy="998225"/>
          </a:xfrm>
          <a:prstGeom prst="rect">
            <a:avLst/>
          </a:prstGeom>
          <a:noFill/>
          <a:ln>
            <a:noFill/>
          </a:ln>
        </p:spPr>
      </p:pic>
      <p:pic>
        <p:nvPicPr>
          <p:cNvPr id="266" name="Shape 266"/>
          <p:cNvPicPr preferRelativeResize="0"/>
          <p:nvPr/>
        </p:nvPicPr>
        <p:blipFill>
          <a:blip r:embed="rId5">
            <a:alphaModFix/>
          </a:blip>
          <a:stretch>
            <a:fillRect/>
          </a:stretch>
        </p:blipFill>
        <p:spPr>
          <a:xfrm>
            <a:off x="4083304" y="326751"/>
            <a:ext cx="2655924" cy="3548275"/>
          </a:xfrm>
          <a:prstGeom prst="rect">
            <a:avLst/>
          </a:prstGeom>
          <a:noFill/>
          <a:ln>
            <a:noFill/>
          </a:ln>
        </p:spPr>
      </p:pic>
      <p:sp>
        <p:nvSpPr>
          <p:cNvPr id="267" name="Shape 267"/>
          <p:cNvSpPr txBox="1"/>
          <p:nvPr/>
        </p:nvSpPr>
        <p:spPr>
          <a:xfrm>
            <a:off x="389650" y="948175"/>
            <a:ext cx="3507000" cy="3925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Virtual Address - 18 Bits</a:t>
            </a:r>
          </a:p>
          <a:p>
            <a:pPr indent="0" lvl="0" marL="0" rtl="0">
              <a:spcBef>
                <a:spcPts val="0"/>
              </a:spcBef>
              <a:buNone/>
            </a:pPr>
            <a:r>
              <a:t/>
            </a:r>
            <a:endParaRPr sz="1800"/>
          </a:p>
          <a:p>
            <a:pPr indent="0" lvl="0" marL="0" rtl="0">
              <a:spcBef>
                <a:spcPts val="0"/>
              </a:spcBef>
              <a:buNone/>
            </a:pPr>
            <a:r>
              <a:rPr lang="en" sz="1800"/>
              <a:t>Physical Address - 12 Bits</a:t>
            </a:r>
          </a:p>
          <a:p>
            <a:pPr indent="0" lvl="0" marL="0" rtl="0">
              <a:spcBef>
                <a:spcPts val="0"/>
              </a:spcBef>
              <a:buNone/>
            </a:pPr>
            <a:r>
              <a:t/>
            </a:r>
            <a:endParaRPr sz="1800"/>
          </a:p>
          <a:p>
            <a:pPr indent="0" lvl="0" marL="0" rtl="0">
              <a:spcBef>
                <a:spcPts val="0"/>
              </a:spcBef>
              <a:buNone/>
            </a:pPr>
            <a:r>
              <a:rPr lang="en" sz="1800"/>
              <a:t>Page Size - 512 Bytes</a:t>
            </a:r>
          </a:p>
          <a:p>
            <a:pPr indent="0" lvl="0" marL="0" rtl="0">
              <a:spcBef>
                <a:spcPts val="0"/>
              </a:spcBef>
              <a:buNone/>
            </a:pPr>
            <a:r>
              <a:t/>
            </a:r>
            <a:endParaRPr sz="1800"/>
          </a:p>
          <a:p>
            <a:pPr indent="0" lvl="0" marL="0" rtl="0">
              <a:spcBef>
                <a:spcPts val="0"/>
              </a:spcBef>
              <a:buNone/>
            </a:pPr>
            <a:r>
              <a:rPr lang="en" sz="1800"/>
              <a:t>TLB is 8-way set associative</a:t>
            </a:r>
          </a:p>
          <a:p>
            <a:pPr indent="0" lvl="0" marL="0" rtl="0">
              <a:spcBef>
                <a:spcPts val="0"/>
              </a:spcBef>
              <a:buNone/>
            </a:pPr>
            <a:r>
              <a:t/>
            </a:r>
            <a:endParaRPr sz="1800"/>
          </a:p>
          <a:p>
            <a:pPr indent="0" lvl="0" marL="0" rtl="0">
              <a:spcBef>
                <a:spcPts val="0"/>
              </a:spcBef>
              <a:buNone/>
            </a:pPr>
            <a:r>
              <a:rPr lang="en" sz="1800"/>
              <a:t>Cache is 2-way set associative</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rPr lang="en" u="sng">
                <a:solidFill>
                  <a:schemeClr val="hlink"/>
                </a:solidFill>
                <a:hlinkClick r:id="rId6"/>
              </a:rPr>
              <a:t>Final S-02 (#5)</a:t>
            </a:r>
          </a:p>
          <a:p>
            <a:pPr indent="-69850" lvl="0" marL="0" rtl="0">
              <a:spcBef>
                <a:spcPts val="480"/>
              </a:spcBef>
              <a:buClr>
                <a:schemeClr val="dk1"/>
              </a:buClr>
              <a:buSzPts val="1100"/>
              <a:buFont typeface="Arial"/>
              <a:buNone/>
            </a:pPr>
            <a:r>
              <a:rPr lang="en" u="sng">
                <a:solidFill>
                  <a:schemeClr val="hlink"/>
                </a:solidFill>
                <a:hlinkClick r:id="rId7"/>
              </a:rPr>
              <a:t>Lecture 18: VM - Systems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273" name="Shape 273"/>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Label the following:</a:t>
            </a:r>
          </a:p>
          <a:p>
            <a:pPr indent="-381000" lvl="0" marL="457200" rtl="0">
              <a:spcBef>
                <a:spcPts val="0"/>
              </a:spcBef>
              <a:spcAft>
                <a:spcPts val="0"/>
              </a:spcAft>
              <a:buSzPts val="2400"/>
              <a:buAutoNum type="alphaUcParenBoth"/>
            </a:pPr>
            <a:r>
              <a:rPr i="1" lang="en"/>
              <a:t>VPO:</a:t>
            </a:r>
            <a:r>
              <a:rPr lang="en"/>
              <a:t> Virtual Page Offset</a:t>
            </a:r>
          </a:p>
          <a:p>
            <a:pPr indent="-381000" lvl="0" marL="457200" rtl="0">
              <a:spcBef>
                <a:spcPts val="0"/>
              </a:spcBef>
              <a:spcAft>
                <a:spcPts val="0"/>
              </a:spcAft>
              <a:buSzPts val="2400"/>
              <a:buAutoNum type="alphaUcParenBoth"/>
            </a:pPr>
            <a:r>
              <a:rPr i="1" lang="en"/>
              <a:t>VPN:</a:t>
            </a:r>
            <a:r>
              <a:rPr lang="en"/>
              <a:t> Virtual Page Number</a:t>
            </a:r>
          </a:p>
          <a:p>
            <a:pPr indent="-381000" lvl="0" marL="457200" rtl="0">
              <a:spcBef>
                <a:spcPts val="0"/>
              </a:spcBef>
              <a:spcAft>
                <a:spcPts val="0"/>
              </a:spcAft>
              <a:buSzPts val="2400"/>
              <a:buAutoNum type="alphaUcParenBoth"/>
            </a:pPr>
            <a:r>
              <a:rPr i="1" lang="en"/>
              <a:t>TLBI: </a:t>
            </a:r>
            <a:r>
              <a:rPr lang="en"/>
              <a:t>TLB Index</a:t>
            </a:r>
          </a:p>
          <a:p>
            <a:pPr indent="-381000" lvl="0" marL="457200" rtl="0">
              <a:spcBef>
                <a:spcPts val="0"/>
              </a:spcBef>
              <a:buSzPts val="2400"/>
              <a:buAutoNum type="alphaUcParenBoth"/>
            </a:pPr>
            <a:r>
              <a:rPr i="1" lang="en"/>
              <a:t>TLBT: </a:t>
            </a:r>
            <a:r>
              <a:rPr lang="en"/>
              <a:t>TLB Tag</a:t>
            </a:r>
          </a:p>
        </p:txBody>
      </p:sp>
      <p:pic>
        <p:nvPicPr>
          <p:cNvPr id="274" name="Shape 274"/>
          <p:cNvPicPr preferRelativeResize="0"/>
          <p:nvPr/>
        </p:nvPicPr>
        <p:blipFill>
          <a:blip r:embed="rId3">
            <a:alphaModFix/>
          </a:blip>
          <a:stretch>
            <a:fillRect/>
          </a:stretch>
        </p:blipFill>
        <p:spPr>
          <a:xfrm>
            <a:off x="58450" y="3487450"/>
            <a:ext cx="9027100" cy="1263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280" name="Shape 280"/>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Label the following:</a:t>
            </a:r>
          </a:p>
          <a:p>
            <a:pPr indent="-381000" lvl="0" marL="457200" rtl="0">
              <a:spcBef>
                <a:spcPts val="0"/>
              </a:spcBef>
              <a:buSzPts val="2400"/>
              <a:buAutoNum type="alphaUcParenBoth"/>
            </a:pPr>
            <a:r>
              <a:rPr i="1" lang="en"/>
              <a:t>VPO:</a:t>
            </a:r>
            <a:r>
              <a:rPr lang="en"/>
              <a:t> Virtual Page Offset - Location in the page</a:t>
            </a:r>
          </a:p>
          <a:p>
            <a:pPr indent="0" lvl="0" marL="0" rtl="0" algn="ctr">
              <a:spcBef>
                <a:spcPts val="0"/>
              </a:spcBef>
              <a:buNone/>
            </a:pPr>
            <a:r>
              <a:rPr lang="en"/>
              <a:t>Page Size = 512 Bytes = 2</a:t>
            </a:r>
            <a:r>
              <a:rPr baseline="30000" lang="en"/>
              <a:t>9</a:t>
            </a:r>
            <a:r>
              <a:rPr lang="en"/>
              <a:t> → Need 9 bits</a:t>
            </a:r>
          </a:p>
        </p:txBody>
      </p:sp>
      <p:pic>
        <p:nvPicPr>
          <p:cNvPr id="281" name="Shape 281"/>
          <p:cNvPicPr preferRelativeResize="0"/>
          <p:nvPr/>
        </p:nvPicPr>
        <p:blipFill>
          <a:blip r:embed="rId3">
            <a:alphaModFix/>
          </a:blip>
          <a:stretch>
            <a:fillRect/>
          </a:stretch>
        </p:blipFill>
        <p:spPr>
          <a:xfrm>
            <a:off x="0" y="3398431"/>
            <a:ext cx="9144000" cy="10533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57026" y="326750"/>
            <a:ext cx="8405100" cy="571500"/>
          </a:xfrm>
          <a:prstGeom prst="rect">
            <a:avLst/>
          </a:prstGeom>
        </p:spPr>
        <p:txBody>
          <a:bodyPr anchorCtr="0" anchor="ctr" bIns="91425" lIns="91425" rIns="91425" wrap="square" tIns="91425">
            <a:noAutofit/>
          </a:bodyPr>
          <a:lstStyle/>
          <a:p>
            <a:pPr indent="-119062" lvl="0" marL="119062" rtl="0">
              <a:spcBef>
                <a:spcPts val="0"/>
              </a:spcBef>
              <a:buNone/>
            </a:pPr>
            <a:r>
              <a:rPr lang="en"/>
              <a:t>Threads and Synchronization</a:t>
            </a:r>
          </a:p>
        </p:txBody>
      </p:sp>
      <p:pic>
        <p:nvPicPr>
          <p:cNvPr id="85" name="Shape 85"/>
          <p:cNvPicPr preferRelativeResize="0"/>
          <p:nvPr/>
        </p:nvPicPr>
        <p:blipFill>
          <a:blip r:embed="rId3">
            <a:alphaModFix/>
          </a:blip>
          <a:stretch>
            <a:fillRect/>
          </a:stretch>
        </p:blipFill>
        <p:spPr>
          <a:xfrm>
            <a:off x="1935575" y="1050650"/>
            <a:ext cx="5715000" cy="381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287" name="Shape 287"/>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Label the following:</a:t>
            </a:r>
          </a:p>
          <a:p>
            <a:pPr indent="-381000" lvl="0" marL="457200" rtl="0">
              <a:spcBef>
                <a:spcPts val="0"/>
              </a:spcBef>
              <a:spcAft>
                <a:spcPts val="0"/>
              </a:spcAft>
              <a:buSzPts val="2400"/>
              <a:buAutoNum type="alphaUcParenBoth"/>
            </a:pPr>
            <a:r>
              <a:rPr i="1" lang="en"/>
              <a:t>VPO:</a:t>
            </a:r>
            <a:r>
              <a:rPr lang="en"/>
              <a:t> Virtual Page Offset</a:t>
            </a:r>
          </a:p>
          <a:p>
            <a:pPr indent="-381000" lvl="0" marL="457200" rtl="0">
              <a:spcBef>
                <a:spcPts val="0"/>
              </a:spcBef>
              <a:buSzPts val="2400"/>
              <a:buAutoNum type="alphaUcParenBoth"/>
            </a:pPr>
            <a:r>
              <a:rPr i="1" lang="en"/>
              <a:t>VPN:</a:t>
            </a:r>
            <a:r>
              <a:rPr lang="en"/>
              <a:t> Virtual Page Number - Everything Else</a:t>
            </a:r>
          </a:p>
        </p:txBody>
      </p:sp>
      <p:pic>
        <p:nvPicPr>
          <p:cNvPr id="288" name="Shape 288"/>
          <p:cNvPicPr preferRelativeResize="0"/>
          <p:nvPr/>
        </p:nvPicPr>
        <p:blipFill>
          <a:blip r:embed="rId3">
            <a:alphaModFix/>
          </a:blip>
          <a:stretch>
            <a:fillRect/>
          </a:stretch>
        </p:blipFill>
        <p:spPr>
          <a:xfrm>
            <a:off x="0" y="3393565"/>
            <a:ext cx="9144001" cy="103226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294" name="Shape 294"/>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Label the following:</a:t>
            </a:r>
          </a:p>
          <a:p>
            <a:pPr indent="-381000" lvl="0" marL="457200" rtl="0">
              <a:spcBef>
                <a:spcPts val="0"/>
              </a:spcBef>
              <a:spcAft>
                <a:spcPts val="0"/>
              </a:spcAft>
              <a:buSzPts val="2400"/>
              <a:buAutoNum type="alphaUcParenBoth"/>
            </a:pPr>
            <a:r>
              <a:rPr i="1" lang="en"/>
              <a:t>VPO:</a:t>
            </a:r>
            <a:r>
              <a:rPr lang="en"/>
              <a:t> Virtual Page Offset</a:t>
            </a:r>
          </a:p>
          <a:p>
            <a:pPr indent="-381000" lvl="0" marL="457200" rtl="0">
              <a:spcBef>
                <a:spcPts val="0"/>
              </a:spcBef>
              <a:spcAft>
                <a:spcPts val="0"/>
              </a:spcAft>
              <a:buSzPts val="2400"/>
              <a:buAutoNum type="alphaUcParenBoth"/>
            </a:pPr>
            <a:r>
              <a:rPr i="1" lang="en"/>
              <a:t>VPN:</a:t>
            </a:r>
            <a:r>
              <a:rPr lang="en"/>
              <a:t> Virtual Page Number</a:t>
            </a:r>
          </a:p>
          <a:p>
            <a:pPr indent="-381000" lvl="0" marL="457200" rtl="0">
              <a:spcBef>
                <a:spcPts val="0"/>
              </a:spcBef>
              <a:buSzPts val="2400"/>
              <a:buAutoNum type="alphaUcParenBoth"/>
            </a:pPr>
            <a:r>
              <a:rPr i="1" lang="en"/>
              <a:t>TLBI: </a:t>
            </a:r>
            <a:r>
              <a:rPr lang="en"/>
              <a:t>TLB Index - Location in the TLB Cache</a:t>
            </a:r>
          </a:p>
        </p:txBody>
      </p:sp>
      <p:pic>
        <p:nvPicPr>
          <p:cNvPr id="295" name="Shape 295"/>
          <p:cNvPicPr preferRelativeResize="0"/>
          <p:nvPr/>
        </p:nvPicPr>
        <p:blipFill>
          <a:blip r:embed="rId3">
            <a:alphaModFix/>
          </a:blip>
          <a:stretch>
            <a:fillRect/>
          </a:stretch>
        </p:blipFill>
        <p:spPr>
          <a:xfrm>
            <a:off x="0" y="3393565"/>
            <a:ext cx="9144001" cy="103226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Shape 300"/>
          <p:cNvPicPr preferRelativeResize="0"/>
          <p:nvPr/>
        </p:nvPicPr>
        <p:blipFill>
          <a:blip r:embed="rId3">
            <a:alphaModFix/>
          </a:blip>
          <a:stretch>
            <a:fillRect/>
          </a:stretch>
        </p:blipFill>
        <p:spPr>
          <a:xfrm>
            <a:off x="0" y="3393565"/>
            <a:ext cx="9144001" cy="1032269"/>
          </a:xfrm>
          <a:prstGeom prst="rect">
            <a:avLst/>
          </a:prstGeom>
          <a:noFill/>
          <a:ln>
            <a:noFill/>
          </a:ln>
        </p:spPr>
      </p:pic>
      <p:sp>
        <p:nvSpPr>
          <p:cNvPr id="301" name="Shape 301"/>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302" name="Shape 302"/>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Label the following:</a:t>
            </a:r>
          </a:p>
          <a:p>
            <a:pPr indent="-381000" lvl="0" marL="457200" rtl="0">
              <a:spcBef>
                <a:spcPts val="0"/>
              </a:spcBef>
              <a:spcAft>
                <a:spcPts val="0"/>
              </a:spcAft>
              <a:buSzPts val="2400"/>
              <a:buAutoNum type="alphaUcParenBoth"/>
            </a:pPr>
            <a:r>
              <a:rPr i="1" lang="en"/>
              <a:t>VPO:</a:t>
            </a:r>
            <a:r>
              <a:rPr lang="en"/>
              <a:t> Virtual Page Offset</a:t>
            </a:r>
          </a:p>
          <a:p>
            <a:pPr indent="-381000" lvl="0" marL="457200" rtl="0">
              <a:spcBef>
                <a:spcPts val="0"/>
              </a:spcBef>
              <a:spcAft>
                <a:spcPts val="0"/>
              </a:spcAft>
              <a:buSzPts val="2400"/>
              <a:buAutoNum type="alphaUcParenBoth"/>
            </a:pPr>
            <a:r>
              <a:rPr i="1" lang="en"/>
              <a:t>VPN:</a:t>
            </a:r>
            <a:r>
              <a:rPr lang="en"/>
              <a:t> Virtual Page Number</a:t>
            </a:r>
          </a:p>
          <a:p>
            <a:pPr indent="-381000" lvl="0" marL="457200" rtl="0">
              <a:spcBef>
                <a:spcPts val="0"/>
              </a:spcBef>
              <a:buSzPts val="2400"/>
              <a:buAutoNum type="alphaUcParenBoth"/>
            </a:pPr>
            <a:r>
              <a:rPr i="1" lang="en"/>
              <a:t>TLBI: </a:t>
            </a:r>
            <a:r>
              <a:rPr lang="en"/>
              <a:t>TLB Index - Location in the TLB Cache</a:t>
            </a:r>
          </a:p>
          <a:p>
            <a:pPr indent="0" lvl="0" marL="0" rtl="0" algn="ctr">
              <a:spcBef>
                <a:spcPts val="0"/>
              </a:spcBef>
              <a:buNone/>
            </a:pPr>
            <a:r>
              <a:rPr lang="en"/>
              <a:t>2 Indices → 1 Bit</a:t>
            </a:r>
          </a:p>
        </p:txBody>
      </p:sp>
      <p:cxnSp>
        <p:nvCxnSpPr>
          <p:cNvPr id="303" name="Shape 303"/>
          <p:cNvCxnSpPr/>
          <p:nvPr/>
        </p:nvCxnSpPr>
        <p:spPr>
          <a:xfrm>
            <a:off x="4086153" y="4379478"/>
            <a:ext cx="477600" cy="0"/>
          </a:xfrm>
          <a:prstGeom prst="straightConnector1">
            <a:avLst/>
          </a:prstGeom>
          <a:noFill/>
          <a:ln cap="flat" cmpd="sng" w="9525">
            <a:solidFill>
              <a:schemeClr val="dk2"/>
            </a:solidFill>
            <a:prstDash val="solid"/>
            <a:round/>
            <a:headEnd len="lg" w="lg" type="none"/>
            <a:tailEnd len="lg" w="lg" type="none"/>
          </a:ln>
        </p:spPr>
      </p:cxnSp>
      <p:sp>
        <p:nvSpPr>
          <p:cNvPr id="304" name="Shape 304"/>
          <p:cNvSpPr txBox="1"/>
          <p:nvPr/>
        </p:nvSpPr>
        <p:spPr>
          <a:xfrm>
            <a:off x="4052050" y="4420400"/>
            <a:ext cx="559500" cy="395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TLBI</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Shape 309"/>
          <p:cNvPicPr preferRelativeResize="0"/>
          <p:nvPr/>
        </p:nvPicPr>
        <p:blipFill>
          <a:blip r:embed="rId3">
            <a:alphaModFix/>
          </a:blip>
          <a:stretch>
            <a:fillRect/>
          </a:stretch>
        </p:blipFill>
        <p:spPr>
          <a:xfrm>
            <a:off x="0" y="3393565"/>
            <a:ext cx="9144001" cy="1032269"/>
          </a:xfrm>
          <a:prstGeom prst="rect">
            <a:avLst/>
          </a:prstGeom>
          <a:noFill/>
          <a:ln>
            <a:noFill/>
          </a:ln>
        </p:spPr>
      </p:pic>
      <p:sp>
        <p:nvSpPr>
          <p:cNvPr id="310" name="Shape 310"/>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311" name="Shape 311"/>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Label the following:</a:t>
            </a:r>
          </a:p>
          <a:p>
            <a:pPr indent="-381000" lvl="0" marL="457200" rtl="0">
              <a:spcBef>
                <a:spcPts val="0"/>
              </a:spcBef>
              <a:spcAft>
                <a:spcPts val="0"/>
              </a:spcAft>
              <a:buSzPts val="2400"/>
              <a:buAutoNum type="alphaUcParenBoth"/>
            </a:pPr>
            <a:r>
              <a:rPr i="1" lang="en"/>
              <a:t>VPO:</a:t>
            </a:r>
            <a:r>
              <a:rPr lang="en"/>
              <a:t> Virtual Page Offset</a:t>
            </a:r>
          </a:p>
          <a:p>
            <a:pPr indent="-381000" lvl="0" marL="457200" rtl="0">
              <a:spcBef>
                <a:spcPts val="0"/>
              </a:spcBef>
              <a:spcAft>
                <a:spcPts val="0"/>
              </a:spcAft>
              <a:buSzPts val="2400"/>
              <a:buAutoNum type="alphaUcParenBoth"/>
            </a:pPr>
            <a:r>
              <a:rPr i="1" lang="en"/>
              <a:t>VPN:</a:t>
            </a:r>
            <a:r>
              <a:rPr lang="en"/>
              <a:t> Virtual Page Number</a:t>
            </a:r>
          </a:p>
          <a:p>
            <a:pPr indent="-381000" lvl="0" marL="457200" rtl="0">
              <a:spcBef>
                <a:spcPts val="0"/>
              </a:spcBef>
              <a:spcAft>
                <a:spcPts val="0"/>
              </a:spcAft>
              <a:buSzPts val="2400"/>
              <a:buAutoNum type="alphaUcParenBoth"/>
            </a:pPr>
            <a:r>
              <a:rPr i="1" lang="en"/>
              <a:t>TLBI: </a:t>
            </a:r>
            <a:r>
              <a:rPr lang="en"/>
              <a:t>TLB Index</a:t>
            </a:r>
          </a:p>
          <a:p>
            <a:pPr indent="-381000" lvl="0" marL="457200" rtl="0">
              <a:spcBef>
                <a:spcPts val="0"/>
              </a:spcBef>
              <a:buSzPts val="2400"/>
              <a:buAutoNum type="alphaUcParenBoth"/>
            </a:pPr>
            <a:r>
              <a:rPr lang="en"/>
              <a:t>TLBT: TLB Tag - Everything Else</a:t>
            </a:r>
          </a:p>
          <a:p>
            <a:pPr indent="0" lvl="0" marL="0" rtl="0" algn="ctr">
              <a:spcBef>
                <a:spcPts val="0"/>
              </a:spcBef>
              <a:buNone/>
            </a:pPr>
            <a:r>
              <a:t/>
            </a:r>
            <a:endParaRPr/>
          </a:p>
        </p:txBody>
      </p:sp>
      <p:cxnSp>
        <p:nvCxnSpPr>
          <p:cNvPr id="312" name="Shape 312"/>
          <p:cNvCxnSpPr/>
          <p:nvPr/>
        </p:nvCxnSpPr>
        <p:spPr>
          <a:xfrm>
            <a:off x="4086153" y="4379478"/>
            <a:ext cx="477600" cy="0"/>
          </a:xfrm>
          <a:prstGeom prst="straightConnector1">
            <a:avLst/>
          </a:prstGeom>
          <a:noFill/>
          <a:ln cap="flat" cmpd="sng" w="9525">
            <a:solidFill>
              <a:schemeClr val="dk2"/>
            </a:solidFill>
            <a:prstDash val="solid"/>
            <a:round/>
            <a:headEnd len="lg" w="lg" type="none"/>
            <a:tailEnd len="lg" w="lg" type="none"/>
          </a:ln>
        </p:spPr>
      </p:cxnSp>
      <p:sp>
        <p:nvSpPr>
          <p:cNvPr id="313" name="Shape 313"/>
          <p:cNvSpPr txBox="1"/>
          <p:nvPr/>
        </p:nvSpPr>
        <p:spPr>
          <a:xfrm>
            <a:off x="4052050" y="4420400"/>
            <a:ext cx="559500" cy="395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TLBI</a:t>
            </a:r>
          </a:p>
        </p:txBody>
      </p:sp>
      <p:cxnSp>
        <p:nvCxnSpPr>
          <p:cNvPr id="314" name="Shape 314"/>
          <p:cNvCxnSpPr/>
          <p:nvPr/>
        </p:nvCxnSpPr>
        <p:spPr>
          <a:xfrm>
            <a:off x="218250" y="4379475"/>
            <a:ext cx="3867900" cy="0"/>
          </a:xfrm>
          <a:prstGeom prst="straightConnector1">
            <a:avLst/>
          </a:prstGeom>
          <a:noFill/>
          <a:ln cap="flat" cmpd="sng" w="9525">
            <a:solidFill>
              <a:srgbClr val="FF0000"/>
            </a:solidFill>
            <a:prstDash val="solid"/>
            <a:round/>
            <a:headEnd len="lg" w="lg" type="none"/>
            <a:tailEnd len="lg" w="lg" type="none"/>
          </a:ln>
        </p:spPr>
      </p:cxnSp>
      <p:sp>
        <p:nvSpPr>
          <p:cNvPr id="315" name="Shape 315"/>
          <p:cNvSpPr txBox="1"/>
          <p:nvPr/>
        </p:nvSpPr>
        <p:spPr>
          <a:xfrm>
            <a:off x="218250" y="4420400"/>
            <a:ext cx="3833700" cy="3954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TLBT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321" name="Shape 321"/>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Label the following:</a:t>
            </a:r>
          </a:p>
          <a:p>
            <a:pPr indent="-381000" lvl="0" marL="457200" rtl="0">
              <a:spcBef>
                <a:spcPts val="0"/>
              </a:spcBef>
              <a:spcAft>
                <a:spcPts val="0"/>
              </a:spcAft>
              <a:buSzPts val="2400"/>
              <a:buAutoNum type="alphaUcParenBoth"/>
            </a:pPr>
            <a:r>
              <a:rPr i="1" lang="en"/>
              <a:t>PPO:</a:t>
            </a:r>
            <a:r>
              <a:rPr lang="en"/>
              <a:t> Physical Page Offset</a:t>
            </a:r>
          </a:p>
          <a:p>
            <a:pPr indent="-381000" lvl="0" marL="457200" rtl="0">
              <a:spcBef>
                <a:spcPts val="0"/>
              </a:spcBef>
              <a:spcAft>
                <a:spcPts val="0"/>
              </a:spcAft>
              <a:buSzPts val="2400"/>
              <a:buAutoNum type="alphaUcParenBoth"/>
            </a:pPr>
            <a:r>
              <a:rPr i="1" lang="en"/>
              <a:t>PPN:</a:t>
            </a:r>
            <a:r>
              <a:rPr lang="en"/>
              <a:t> Physical Page Number</a:t>
            </a:r>
          </a:p>
          <a:p>
            <a:pPr indent="-381000" lvl="0" marL="457200" rtl="0">
              <a:spcBef>
                <a:spcPts val="0"/>
              </a:spcBef>
              <a:spcAft>
                <a:spcPts val="0"/>
              </a:spcAft>
              <a:buSzPts val="2400"/>
              <a:buAutoNum type="alphaUcParenBoth"/>
            </a:pPr>
            <a:r>
              <a:rPr i="1" lang="en"/>
              <a:t>CO: </a:t>
            </a:r>
            <a:r>
              <a:rPr lang="en"/>
              <a:t>Cache Offset</a:t>
            </a:r>
          </a:p>
          <a:p>
            <a:pPr indent="-381000" lvl="0" marL="457200" rtl="0">
              <a:spcBef>
                <a:spcPts val="0"/>
              </a:spcBef>
              <a:spcAft>
                <a:spcPts val="0"/>
              </a:spcAft>
              <a:buSzPts val="2400"/>
              <a:buAutoNum type="alphaUcParenBoth"/>
            </a:pPr>
            <a:r>
              <a:rPr i="1" lang="en"/>
              <a:t>CI: </a:t>
            </a:r>
            <a:r>
              <a:rPr lang="en"/>
              <a:t>Cache Index</a:t>
            </a:r>
          </a:p>
          <a:p>
            <a:pPr indent="-381000" lvl="0" marL="457200" rtl="0">
              <a:spcBef>
                <a:spcPts val="0"/>
              </a:spcBef>
              <a:buSzPts val="2400"/>
              <a:buAutoNum type="alphaUcParenBoth"/>
            </a:pPr>
            <a:r>
              <a:rPr i="1" lang="en"/>
              <a:t>CT: </a:t>
            </a:r>
            <a:r>
              <a:rPr lang="en"/>
              <a:t>Cache Tag</a:t>
            </a:r>
          </a:p>
        </p:txBody>
      </p:sp>
      <p:pic>
        <p:nvPicPr>
          <p:cNvPr id="322" name="Shape 322"/>
          <p:cNvPicPr preferRelativeResize="0"/>
          <p:nvPr/>
        </p:nvPicPr>
        <p:blipFill>
          <a:blip r:embed="rId3">
            <a:alphaModFix/>
          </a:blip>
          <a:stretch>
            <a:fillRect/>
          </a:stretch>
        </p:blipFill>
        <p:spPr>
          <a:xfrm>
            <a:off x="177876" y="3651150"/>
            <a:ext cx="8788250" cy="1492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328" name="Shape 328"/>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Label the following:</a:t>
            </a:r>
          </a:p>
          <a:p>
            <a:pPr indent="-381000" lvl="0" marL="457200" rtl="0">
              <a:spcBef>
                <a:spcPts val="0"/>
              </a:spcBef>
              <a:buSzPts val="2400"/>
              <a:buAutoNum type="alphaUcParenBoth"/>
            </a:pPr>
            <a:r>
              <a:rPr i="1" lang="en"/>
              <a:t>PPO:</a:t>
            </a:r>
            <a:r>
              <a:rPr lang="en"/>
              <a:t> Physical Page Offset</a:t>
            </a:r>
          </a:p>
        </p:txBody>
      </p:sp>
      <p:pic>
        <p:nvPicPr>
          <p:cNvPr id="329" name="Shape 329"/>
          <p:cNvPicPr preferRelativeResize="0"/>
          <p:nvPr/>
        </p:nvPicPr>
        <p:blipFill>
          <a:blip r:embed="rId3">
            <a:alphaModFix/>
          </a:blip>
          <a:stretch>
            <a:fillRect/>
          </a:stretch>
        </p:blipFill>
        <p:spPr>
          <a:xfrm>
            <a:off x="177876" y="3651150"/>
            <a:ext cx="8788250" cy="1492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335" name="Shape 335"/>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Label the following:</a:t>
            </a:r>
          </a:p>
          <a:p>
            <a:pPr indent="-381000" lvl="0" marL="457200" rtl="0">
              <a:spcBef>
                <a:spcPts val="0"/>
              </a:spcBef>
              <a:buSzPts val="2400"/>
              <a:buAutoNum type="alphaUcParenBoth"/>
            </a:pPr>
            <a:r>
              <a:rPr i="1" lang="en"/>
              <a:t>PPO:</a:t>
            </a:r>
            <a:r>
              <a:rPr lang="en"/>
              <a:t> Physical Page Offset - Same as VPO</a:t>
            </a:r>
          </a:p>
        </p:txBody>
      </p:sp>
      <p:pic>
        <p:nvPicPr>
          <p:cNvPr id="336" name="Shape 336"/>
          <p:cNvPicPr preferRelativeResize="0"/>
          <p:nvPr/>
        </p:nvPicPr>
        <p:blipFill>
          <a:blip r:embed="rId3">
            <a:alphaModFix/>
          </a:blip>
          <a:stretch>
            <a:fillRect/>
          </a:stretch>
        </p:blipFill>
        <p:spPr>
          <a:xfrm>
            <a:off x="177876" y="3651150"/>
            <a:ext cx="8788250" cy="1492350"/>
          </a:xfrm>
          <a:prstGeom prst="rect">
            <a:avLst/>
          </a:prstGeom>
          <a:noFill/>
          <a:ln>
            <a:noFill/>
          </a:ln>
        </p:spPr>
      </p:pic>
      <p:sp>
        <p:nvSpPr>
          <p:cNvPr id="337" name="Shape 337"/>
          <p:cNvSpPr txBox="1"/>
          <p:nvPr/>
        </p:nvSpPr>
        <p:spPr>
          <a:xfrm>
            <a:off x="8141450" y="4232775"/>
            <a:ext cx="344400" cy="390600"/>
          </a:xfrm>
          <a:prstGeom prst="rect">
            <a:avLst/>
          </a:prstGeom>
          <a:noFill/>
          <a:ln>
            <a:noFill/>
          </a:ln>
        </p:spPr>
        <p:txBody>
          <a:bodyPr anchorCtr="0" anchor="t" bIns="91425" lIns="91425" rIns="91425" wrap="square" tIns="91425">
            <a:noAutofit/>
          </a:bodyPr>
          <a:lstStyle/>
          <a:p>
            <a:pPr indent="0" lvl="0" marL="0">
              <a:spcBef>
                <a:spcPts val="0"/>
              </a:spcBef>
              <a:buNone/>
            </a:pPr>
            <a:r>
              <a:rPr b="1" lang="en" sz="2000">
                <a:solidFill>
                  <a:srgbClr val="FF0000"/>
                </a:solidFill>
              </a:rPr>
              <a:t>A</a:t>
            </a:r>
          </a:p>
        </p:txBody>
      </p:sp>
      <p:sp>
        <p:nvSpPr>
          <p:cNvPr id="338" name="Shape 338"/>
          <p:cNvSpPr txBox="1"/>
          <p:nvPr/>
        </p:nvSpPr>
        <p:spPr>
          <a:xfrm>
            <a:off x="7475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39" name="Shape 339"/>
          <p:cNvSpPr txBox="1"/>
          <p:nvPr/>
        </p:nvSpPr>
        <p:spPr>
          <a:xfrm>
            <a:off x="67969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40" name="Shape 340"/>
          <p:cNvSpPr txBox="1"/>
          <p:nvPr/>
        </p:nvSpPr>
        <p:spPr>
          <a:xfrm>
            <a:off x="61183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41" name="Shape 341"/>
          <p:cNvSpPr txBox="1"/>
          <p:nvPr/>
        </p:nvSpPr>
        <p:spPr>
          <a:xfrm>
            <a:off x="5458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42" name="Shape 342"/>
          <p:cNvSpPr txBox="1"/>
          <p:nvPr/>
        </p:nvSpPr>
        <p:spPr>
          <a:xfrm>
            <a:off x="47737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43" name="Shape 343"/>
          <p:cNvSpPr txBox="1"/>
          <p:nvPr/>
        </p:nvSpPr>
        <p:spPr>
          <a:xfrm>
            <a:off x="41141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44" name="Shape 344"/>
          <p:cNvSpPr txBox="1"/>
          <p:nvPr/>
        </p:nvSpPr>
        <p:spPr>
          <a:xfrm>
            <a:off x="3416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45" name="Shape 345"/>
          <p:cNvSpPr txBox="1"/>
          <p:nvPr/>
        </p:nvSpPr>
        <p:spPr>
          <a:xfrm>
            <a:off x="27315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351" name="Shape 351"/>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Label the following:</a:t>
            </a:r>
          </a:p>
          <a:p>
            <a:pPr indent="-381000" lvl="0" marL="457200" rtl="0">
              <a:spcBef>
                <a:spcPts val="0"/>
              </a:spcBef>
              <a:spcAft>
                <a:spcPts val="0"/>
              </a:spcAft>
              <a:buSzPts val="2400"/>
              <a:buAutoNum type="alphaUcParenBoth"/>
            </a:pPr>
            <a:r>
              <a:rPr i="1" lang="en"/>
              <a:t>PPO:</a:t>
            </a:r>
            <a:r>
              <a:rPr lang="en"/>
              <a:t> Physical Page Offset - Same as VPO</a:t>
            </a:r>
          </a:p>
          <a:p>
            <a:pPr indent="-381000" lvl="0" marL="457200" rtl="0">
              <a:spcBef>
                <a:spcPts val="0"/>
              </a:spcBef>
              <a:buSzPts val="2400"/>
              <a:buAutoNum type="alphaUcParenBoth"/>
            </a:pPr>
            <a:r>
              <a:rPr i="1" lang="en"/>
              <a:t>PPN:</a:t>
            </a:r>
            <a:r>
              <a:rPr lang="en"/>
              <a:t> Physical Page Number - Everything Else</a:t>
            </a:r>
          </a:p>
        </p:txBody>
      </p:sp>
      <p:pic>
        <p:nvPicPr>
          <p:cNvPr id="352" name="Shape 352"/>
          <p:cNvPicPr preferRelativeResize="0"/>
          <p:nvPr/>
        </p:nvPicPr>
        <p:blipFill>
          <a:blip r:embed="rId3">
            <a:alphaModFix/>
          </a:blip>
          <a:stretch>
            <a:fillRect/>
          </a:stretch>
        </p:blipFill>
        <p:spPr>
          <a:xfrm>
            <a:off x="177876" y="3651150"/>
            <a:ext cx="8788250" cy="1492350"/>
          </a:xfrm>
          <a:prstGeom prst="rect">
            <a:avLst/>
          </a:prstGeom>
          <a:noFill/>
          <a:ln>
            <a:noFill/>
          </a:ln>
        </p:spPr>
      </p:pic>
      <p:sp>
        <p:nvSpPr>
          <p:cNvPr id="353" name="Shape 353"/>
          <p:cNvSpPr txBox="1"/>
          <p:nvPr/>
        </p:nvSpPr>
        <p:spPr>
          <a:xfrm>
            <a:off x="81414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54" name="Shape 354"/>
          <p:cNvSpPr txBox="1"/>
          <p:nvPr/>
        </p:nvSpPr>
        <p:spPr>
          <a:xfrm>
            <a:off x="7475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55" name="Shape 355"/>
          <p:cNvSpPr txBox="1"/>
          <p:nvPr/>
        </p:nvSpPr>
        <p:spPr>
          <a:xfrm>
            <a:off x="67969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56" name="Shape 356"/>
          <p:cNvSpPr txBox="1"/>
          <p:nvPr/>
        </p:nvSpPr>
        <p:spPr>
          <a:xfrm>
            <a:off x="61183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57" name="Shape 357"/>
          <p:cNvSpPr txBox="1"/>
          <p:nvPr/>
        </p:nvSpPr>
        <p:spPr>
          <a:xfrm>
            <a:off x="5458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58" name="Shape 358"/>
          <p:cNvSpPr txBox="1"/>
          <p:nvPr/>
        </p:nvSpPr>
        <p:spPr>
          <a:xfrm>
            <a:off x="47737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59" name="Shape 359"/>
          <p:cNvSpPr txBox="1"/>
          <p:nvPr/>
        </p:nvSpPr>
        <p:spPr>
          <a:xfrm>
            <a:off x="41141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60" name="Shape 360"/>
          <p:cNvSpPr txBox="1"/>
          <p:nvPr/>
        </p:nvSpPr>
        <p:spPr>
          <a:xfrm>
            <a:off x="3416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61" name="Shape 361"/>
          <p:cNvSpPr txBox="1"/>
          <p:nvPr/>
        </p:nvSpPr>
        <p:spPr>
          <a:xfrm>
            <a:off x="27315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62" name="Shape 362"/>
          <p:cNvSpPr txBox="1"/>
          <p:nvPr/>
        </p:nvSpPr>
        <p:spPr>
          <a:xfrm>
            <a:off x="20821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
        <p:nvSpPr>
          <p:cNvPr id="363" name="Shape 363"/>
          <p:cNvSpPr txBox="1"/>
          <p:nvPr/>
        </p:nvSpPr>
        <p:spPr>
          <a:xfrm>
            <a:off x="1406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
        <p:nvSpPr>
          <p:cNvPr id="364" name="Shape 364"/>
          <p:cNvSpPr txBox="1"/>
          <p:nvPr/>
        </p:nvSpPr>
        <p:spPr>
          <a:xfrm>
            <a:off x="7053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370" name="Shape 370"/>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Label the following:</a:t>
            </a:r>
          </a:p>
          <a:p>
            <a:pPr indent="-381000" lvl="0" marL="457200" rtl="0">
              <a:spcBef>
                <a:spcPts val="0"/>
              </a:spcBef>
              <a:spcAft>
                <a:spcPts val="0"/>
              </a:spcAft>
              <a:buSzPts val="2400"/>
              <a:buAutoNum type="alphaUcParenBoth"/>
            </a:pPr>
            <a:r>
              <a:rPr i="1" lang="en"/>
              <a:t>PPO:</a:t>
            </a:r>
            <a:r>
              <a:rPr lang="en"/>
              <a:t> Physical Page Offset - Same as VPO</a:t>
            </a:r>
          </a:p>
          <a:p>
            <a:pPr indent="-381000" lvl="0" marL="457200" rtl="0">
              <a:spcBef>
                <a:spcPts val="0"/>
              </a:spcBef>
              <a:spcAft>
                <a:spcPts val="0"/>
              </a:spcAft>
              <a:buSzPts val="2400"/>
              <a:buAutoNum type="alphaUcParenBoth"/>
            </a:pPr>
            <a:r>
              <a:rPr i="1" lang="en"/>
              <a:t>PPN:</a:t>
            </a:r>
            <a:r>
              <a:rPr lang="en"/>
              <a:t> Physical Page Number - Everything Else</a:t>
            </a:r>
          </a:p>
          <a:p>
            <a:pPr indent="-381000" lvl="0" marL="457200" rtl="0">
              <a:spcBef>
                <a:spcPts val="0"/>
              </a:spcBef>
              <a:buSzPts val="2400"/>
              <a:buAutoNum type="alphaUcParenBoth"/>
            </a:pPr>
            <a:r>
              <a:rPr i="1" lang="en"/>
              <a:t>CO: </a:t>
            </a:r>
            <a:r>
              <a:rPr lang="en"/>
              <a:t>Cache Offset - Offset in Block</a:t>
            </a:r>
          </a:p>
        </p:txBody>
      </p:sp>
      <p:pic>
        <p:nvPicPr>
          <p:cNvPr id="371" name="Shape 371"/>
          <p:cNvPicPr preferRelativeResize="0"/>
          <p:nvPr/>
        </p:nvPicPr>
        <p:blipFill>
          <a:blip r:embed="rId3">
            <a:alphaModFix/>
          </a:blip>
          <a:stretch>
            <a:fillRect/>
          </a:stretch>
        </p:blipFill>
        <p:spPr>
          <a:xfrm>
            <a:off x="177876" y="3651150"/>
            <a:ext cx="8788250" cy="1492350"/>
          </a:xfrm>
          <a:prstGeom prst="rect">
            <a:avLst/>
          </a:prstGeom>
          <a:noFill/>
          <a:ln>
            <a:noFill/>
          </a:ln>
        </p:spPr>
      </p:pic>
      <p:sp>
        <p:nvSpPr>
          <p:cNvPr id="372" name="Shape 372"/>
          <p:cNvSpPr txBox="1"/>
          <p:nvPr/>
        </p:nvSpPr>
        <p:spPr>
          <a:xfrm>
            <a:off x="81414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73" name="Shape 373"/>
          <p:cNvSpPr txBox="1"/>
          <p:nvPr/>
        </p:nvSpPr>
        <p:spPr>
          <a:xfrm>
            <a:off x="7475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74" name="Shape 374"/>
          <p:cNvSpPr txBox="1"/>
          <p:nvPr/>
        </p:nvSpPr>
        <p:spPr>
          <a:xfrm>
            <a:off x="67969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75" name="Shape 375"/>
          <p:cNvSpPr txBox="1"/>
          <p:nvPr/>
        </p:nvSpPr>
        <p:spPr>
          <a:xfrm>
            <a:off x="61183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76" name="Shape 376"/>
          <p:cNvSpPr txBox="1"/>
          <p:nvPr/>
        </p:nvSpPr>
        <p:spPr>
          <a:xfrm>
            <a:off x="5458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77" name="Shape 377"/>
          <p:cNvSpPr txBox="1"/>
          <p:nvPr/>
        </p:nvSpPr>
        <p:spPr>
          <a:xfrm>
            <a:off x="47737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78" name="Shape 378"/>
          <p:cNvSpPr txBox="1"/>
          <p:nvPr/>
        </p:nvSpPr>
        <p:spPr>
          <a:xfrm>
            <a:off x="41141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79" name="Shape 379"/>
          <p:cNvSpPr txBox="1"/>
          <p:nvPr/>
        </p:nvSpPr>
        <p:spPr>
          <a:xfrm>
            <a:off x="3416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80" name="Shape 380"/>
          <p:cNvSpPr txBox="1"/>
          <p:nvPr/>
        </p:nvSpPr>
        <p:spPr>
          <a:xfrm>
            <a:off x="27315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81" name="Shape 381"/>
          <p:cNvSpPr txBox="1"/>
          <p:nvPr/>
        </p:nvSpPr>
        <p:spPr>
          <a:xfrm>
            <a:off x="20821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
        <p:nvSpPr>
          <p:cNvPr id="382" name="Shape 382"/>
          <p:cNvSpPr txBox="1"/>
          <p:nvPr/>
        </p:nvSpPr>
        <p:spPr>
          <a:xfrm>
            <a:off x="1406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
        <p:nvSpPr>
          <p:cNvPr id="383" name="Shape 383"/>
          <p:cNvSpPr txBox="1"/>
          <p:nvPr/>
        </p:nvSpPr>
        <p:spPr>
          <a:xfrm>
            <a:off x="7053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389" name="Shape 389"/>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Label the following:</a:t>
            </a:r>
          </a:p>
          <a:p>
            <a:pPr indent="-381000" lvl="0" marL="457200" rtl="0">
              <a:spcBef>
                <a:spcPts val="0"/>
              </a:spcBef>
              <a:spcAft>
                <a:spcPts val="0"/>
              </a:spcAft>
              <a:buSzPts val="2400"/>
              <a:buAutoNum type="alphaUcParenBoth"/>
            </a:pPr>
            <a:r>
              <a:rPr i="1" lang="en"/>
              <a:t>PPO:</a:t>
            </a:r>
            <a:r>
              <a:rPr lang="en"/>
              <a:t> Physical Page Offset - Same as VPO</a:t>
            </a:r>
          </a:p>
          <a:p>
            <a:pPr indent="-381000" lvl="0" marL="457200" rtl="0">
              <a:spcBef>
                <a:spcPts val="0"/>
              </a:spcBef>
              <a:spcAft>
                <a:spcPts val="0"/>
              </a:spcAft>
              <a:buSzPts val="2400"/>
              <a:buAutoNum type="alphaUcParenBoth"/>
            </a:pPr>
            <a:r>
              <a:rPr i="1" lang="en"/>
              <a:t>PPN:</a:t>
            </a:r>
            <a:r>
              <a:rPr lang="en"/>
              <a:t> Physical Page Number - Everything Else</a:t>
            </a:r>
          </a:p>
          <a:p>
            <a:pPr indent="-381000" lvl="0" marL="457200" rtl="0">
              <a:spcBef>
                <a:spcPts val="0"/>
              </a:spcBef>
              <a:buSzPts val="2400"/>
              <a:buAutoNum type="alphaUcParenBoth"/>
            </a:pPr>
            <a:r>
              <a:rPr i="1" lang="en"/>
              <a:t>CO: </a:t>
            </a:r>
            <a:r>
              <a:rPr lang="en"/>
              <a:t>Cache Offset - Offset in Block</a:t>
            </a:r>
          </a:p>
          <a:p>
            <a:pPr indent="0" lvl="0" marL="0" rtl="0" algn="ctr">
              <a:spcBef>
                <a:spcPts val="0"/>
              </a:spcBef>
              <a:buNone/>
            </a:pPr>
            <a:r>
              <a:rPr lang="en"/>
              <a:t>4 Byte Blocks → 2 Bits</a:t>
            </a:r>
          </a:p>
        </p:txBody>
      </p:sp>
      <p:pic>
        <p:nvPicPr>
          <p:cNvPr id="390" name="Shape 390"/>
          <p:cNvPicPr preferRelativeResize="0"/>
          <p:nvPr/>
        </p:nvPicPr>
        <p:blipFill>
          <a:blip r:embed="rId3">
            <a:alphaModFix/>
          </a:blip>
          <a:stretch>
            <a:fillRect/>
          </a:stretch>
        </p:blipFill>
        <p:spPr>
          <a:xfrm>
            <a:off x="177876" y="3651150"/>
            <a:ext cx="8788250" cy="1492350"/>
          </a:xfrm>
          <a:prstGeom prst="rect">
            <a:avLst/>
          </a:prstGeom>
          <a:noFill/>
          <a:ln>
            <a:noFill/>
          </a:ln>
        </p:spPr>
      </p:pic>
      <p:sp>
        <p:nvSpPr>
          <p:cNvPr id="391" name="Shape 391"/>
          <p:cNvSpPr txBox="1"/>
          <p:nvPr/>
        </p:nvSpPr>
        <p:spPr>
          <a:xfrm>
            <a:off x="81414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92" name="Shape 392"/>
          <p:cNvSpPr txBox="1"/>
          <p:nvPr/>
        </p:nvSpPr>
        <p:spPr>
          <a:xfrm>
            <a:off x="7475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93" name="Shape 393"/>
          <p:cNvSpPr txBox="1"/>
          <p:nvPr/>
        </p:nvSpPr>
        <p:spPr>
          <a:xfrm>
            <a:off x="67969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94" name="Shape 394"/>
          <p:cNvSpPr txBox="1"/>
          <p:nvPr/>
        </p:nvSpPr>
        <p:spPr>
          <a:xfrm>
            <a:off x="61183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95" name="Shape 395"/>
          <p:cNvSpPr txBox="1"/>
          <p:nvPr/>
        </p:nvSpPr>
        <p:spPr>
          <a:xfrm>
            <a:off x="5458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96" name="Shape 396"/>
          <p:cNvSpPr txBox="1"/>
          <p:nvPr/>
        </p:nvSpPr>
        <p:spPr>
          <a:xfrm>
            <a:off x="47737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97" name="Shape 397"/>
          <p:cNvSpPr txBox="1"/>
          <p:nvPr/>
        </p:nvSpPr>
        <p:spPr>
          <a:xfrm>
            <a:off x="41141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98" name="Shape 398"/>
          <p:cNvSpPr txBox="1"/>
          <p:nvPr/>
        </p:nvSpPr>
        <p:spPr>
          <a:xfrm>
            <a:off x="3416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399" name="Shape 399"/>
          <p:cNvSpPr txBox="1"/>
          <p:nvPr/>
        </p:nvSpPr>
        <p:spPr>
          <a:xfrm>
            <a:off x="27315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00" name="Shape 400"/>
          <p:cNvSpPr txBox="1"/>
          <p:nvPr/>
        </p:nvSpPr>
        <p:spPr>
          <a:xfrm>
            <a:off x="20821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
        <p:nvSpPr>
          <p:cNvPr id="401" name="Shape 401"/>
          <p:cNvSpPr txBox="1"/>
          <p:nvPr/>
        </p:nvSpPr>
        <p:spPr>
          <a:xfrm>
            <a:off x="1406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
        <p:nvSpPr>
          <p:cNvPr id="402" name="Shape 402"/>
          <p:cNvSpPr txBox="1"/>
          <p:nvPr/>
        </p:nvSpPr>
        <p:spPr>
          <a:xfrm>
            <a:off x="7053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
        <p:nvSpPr>
          <p:cNvPr id="403" name="Shape 403"/>
          <p:cNvSpPr txBox="1"/>
          <p:nvPr/>
        </p:nvSpPr>
        <p:spPr>
          <a:xfrm>
            <a:off x="7544450" y="4750550"/>
            <a:ext cx="921000" cy="2415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CO</a:t>
            </a:r>
          </a:p>
        </p:txBody>
      </p:sp>
      <p:cxnSp>
        <p:nvCxnSpPr>
          <p:cNvPr id="404" name="Shape 404"/>
          <p:cNvCxnSpPr/>
          <p:nvPr/>
        </p:nvCxnSpPr>
        <p:spPr>
          <a:xfrm>
            <a:off x="7524050" y="4818775"/>
            <a:ext cx="961800" cy="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57026" y="326750"/>
            <a:ext cx="8405100" cy="571500"/>
          </a:xfrm>
          <a:prstGeom prst="rect">
            <a:avLst/>
          </a:prstGeom>
        </p:spPr>
        <p:txBody>
          <a:bodyPr anchorCtr="0" anchor="ctr" bIns="91425" lIns="91425" rIns="91425" wrap="square" tIns="91425">
            <a:noAutofit/>
          </a:bodyPr>
          <a:lstStyle/>
          <a:p>
            <a:pPr indent="-119062" lvl="0" marL="119062" rtl="0">
              <a:spcBef>
                <a:spcPts val="0"/>
              </a:spcBef>
              <a:buNone/>
            </a:pPr>
            <a:r>
              <a:rPr lang="en"/>
              <a:t>Threads and Synchronization</a:t>
            </a:r>
          </a:p>
        </p:txBody>
      </p:sp>
      <p:sp>
        <p:nvSpPr>
          <p:cNvPr id="91" name="Shape 91"/>
          <p:cNvSpPr txBox="1"/>
          <p:nvPr>
            <p:ph idx="1" type="body"/>
          </p:nvPr>
        </p:nvSpPr>
        <p:spPr>
          <a:xfrm>
            <a:off x="396875" y="1097725"/>
            <a:ext cx="8471400" cy="3500400"/>
          </a:xfrm>
          <a:prstGeom prst="rect">
            <a:avLst/>
          </a:prstGeom>
        </p:spPr>
        <p:txBody>
          <a:bodyPr anchorCtr="0" anchor="t" bIns="91425" lIns="91425" rIns="91425" wrap="square" tIns="91425">
            <a:noAutofit/>
          </a:bodyPr>
          <a:lstStyle/>
          <a:p>
            <a:pPr indent="0" lvl="0" marL="0" rtl="0">
              <a:spcBef>
                <a:spcPts val="0"/>
              </a:spcBef>
              <a:buNone/>
            </a:pPr>
            <a:r>
              <a:rPr lang="en" sz="2200"/>
              <a:t>Problem Statement</a:t>
            </a:r>
            <a:r>
              <a:rPr lang="en"/>
              <a:t>:</a:t>
            </a:r>
          </a:p>
          <a:p>
            <a:pPr indent="0" lvl="0" marL="0" rtl="0">
              <a:spcBef>
                <a:spcPts val="0"/>
              </a:spcBef>
              <a:buNone/>
            </a:pPr>
            <a:r>
              <a:t/>
            </a:r>
            <a:endParaRPr/>
          </a:p>
          <a:p>
            <a:pPr indent="-355600" lvl="0" marL="457200" rtl="0">
              <a:spcBef>
                <a:spcPts val="0"/>
              </a:spcBef>
              <a:buSzPts val="2000"/>
              <a:buChar char="■"/>
            </a:pPr>
            <a:r>
              <a:rPr lang="en" sz="2000"/>
              <a:t>15-213 TAs now want to begin a new procedure for daily office hours:</a:t>
            </a:r>
          </a:p>
          <a:p>
            <a:pPr indent="0" lvl="0" marL="0" rtl="0">
              <a:spcBef>
                <a:spcPts val="0"/>
              </a:spcBef>
              <a:buNone/>
            </a:pPr>
            <a:r>
              <a:t/>
            </a:r>
            <a:endParaRPr sz="2000"/>
          </a:p>
          <a:p>
            <a:pPr indent="-381000" lvl="0" marL="457200" rtl="0">
              <a:spcBef>
                <a:spcPts val="0"/>
              </a:spcBef>
              <a:buSzPts val="2400"/>
              <a:buChar char="■"/>
            </a:pPr>
            <a:r>
              <a:rPr lang="en" sz="2000"/>
              <a:t>When a student enters the room,</a:t>
            </a:r>
            <a:r>
              <a:rPr lang="en" sz="2000"/>
              <a:t> he/she will see a table inside the room with several pens and several notebooks on it (if the pens and notebooks haven't been claimed by other students). TAs are inside the room waiting to help them</a:t>
            </a:r>
            <a:r>
              <a:rPr lang="en"/>
              <a:t>. </a:t>
            </a:r>
          </a:p>
          <a:p>
            <a:pPr indent="0" lvl="0" marL="0" rtl="0">
              <a:spcBef>
                <a:spcPts val="0"/>
              </a:spcBef>
              <a:buNone/>
            </a:pPr>
            <a:r>
              <a:t/>
            </a:r>
            <a:endParaRPr/>
          </a:p>
          <a:p>
            <a:pPr indent="0" lvl="0" marL="0" rt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410" name="Shape 410"/>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Label the following:</a:t>
            </a:r>
          </a:p>
          <a:p>
            <a:pPr indent="-381000" lvl="0" marL="457200" rtl="0">
              <a:spcBef>
                <a:spcPts val="0"/>
              </a:spcBef>
              <a:spcAft>
                <a:spcPts val="0"/>
              </a:spcAft>
              <a:buSzPts val="2400"/>
              <a:buAutoNum type="alphaUcParenBoth"/>
            </a:pPr>
            <a:r>
              <a:rPr i="1" lang="en"/>
              <a:t>PPO:</a:t>
            </a:r>
            <a:r>
              <a:rPr lang="en"/>
              <a:t> Physical Page Offset - Same as VPO</a:t>
            </a:r>
          </a:p>
          <a:p>
            <a:pPr indent="-381000" lvl="0" marL="457200" rtl="0">
              <a:spcBef>
                <a:spcPts val="0"/>
              </a:spcBef>
              <a:spcAft>
                <a:spcPts val="0"/>
              </a:spcAft>
              <a:buSzPts val="2400"/>
              <a:buAutoNum type="alphaUcParenBoth"/>
            </a:pPr>
            <a:r>
              <a:rPr i="1" lang="en"/>
              <a:t>PPN:</a:t>
            </a:r>
            <a:r>
              <a:rPr lang="en"/>
              <a:t> Physical Page Number - Everything Else</a:t>
            </a:r>
          </a:p>
          <a:p>
            <a:pPr indent="-381000" lvl="0" marL="457200" rtl="0">
              <a:spcBef>
                <a:spcPts val="0"/>
              </a:spcBef>
              <a:spcAft>
                <a:spcPts val="0"/>
              </a:spcAft>
              <a:buSzPts val="2400"/>
              <a:buAutoNum type="alphaUcParenBoth"/>
            </a:pPr>
            <a:r>
              <a:rPr i="1" lang="en"/>
              <a:t>CO: </a:t>
            </a:r>
            <a:r>
              <a:rPr lang="en"/>
              <a:t>Cache Offset - Offset in Block</a:t>
            </a:r>
          </a:p>
          <a:p>
            <a:pPr indent="-381000" lvl="0" marL="457200" rtl="0">
              <a:spcBef>
                <a:spcPts val="0"/>
              </a:spcBef>
              <a:buSzPts val="2400"/>
              <a:buAutoNum type="alphaUcParenBoth"/>
            </a:pPr>
            <a:r>
              <a:rPr i="1" lang="en"/>
              <a:t>CI: </a:t>
            </a:r>
            <a:r>
              <a:rPr lang="en"/>
              <a:t>Cache Index</a:t>
            </a:r>
          </a:p>
        </p:txBody>
      </p:sp>
      <p:pic>
        <p:nvPicPr>
          <p:cNvPr id="411" name="Shape 411"/>
          <p:cNvPicPr preferRelativeResize="0"/>
          <p:nvPr/>
        </p:nvPicPr>
        <p:blipFill>
          <a:blip r:embed="rId3">
            <a:alphaModFix/>
          </a:blip>
          <a:stretch>
            <a:fillRect/>
          </a:stretch>
        </p:blipFill>
        <p:spPr>
          <a:xfrm>
            <a:off x="177876" y="3651150"/>
            <a:ext cx="8788250" cy="1492350"/>
          </a:xfrm>
          <a:prstGeom prst="rect">
            <a:avLst/>
          </a:prstGeom>
          <a:noFill/>
          <a:ln>
            <a:noFill/>
          </a:ln>
        </p:spPr>
      </p:pic>
      <p:sp>
        <p:nvSpPr>
          <p:cNvPr id="412" name="Shape 412"/>
          <p:cNvSpPr txBox="1"/>
          <p:nvPr/>
        </p:nvSpPr>
        <p:spPr>
          <a:xfrm>
            <a:off x="81414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13" name="Shape 413"/>
          <p:cNvSpPr txBox="1"/>
          <p:nvPr/>
        </p:nvSpPr>
        <p:spPr>
          <a:xfrm>
            <a:off x="7475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14" name="Shape 414"/>
          <p:cNvSpPr txBox="1"/>
          <p:nvPr/>
        </p:nvSpPr>
        <p:spPr>
          <a:xfrm>
            <a:off x="67969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15" name="Shape 415"/>
          <p:cNvSpPr txBox="1"/>
          <p:nvPr/>
        </p:nvSpPr>
        <p:spPr>
          <a:xfrm>
            <a:off x="61183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16" name="Shape 416"/>
          <p:cNvSpPr txBox="1"/>
          <p:nvPr/>
        </p:nvSpPr>
        <p:spPr>
          <a:xfrm>
            <a:off x="5458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17" name="Shape 417"/>
          <p:cNvSpPr txBox="1"/>
          <p:nvPr/>
        </p:nvSpPr>
        <p:spPr>
          <a:xfrm>
            <a:off x="47737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18" name="Shape 418"/>
          <p:cNvSpPr txBox="1"/>
          <p:nvPr/>
        </p:nvSpPr>
        <p:spPr>
          <a:xfrm>
            <a:off x="41141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19" name="Shape 419"/>
          <p:cNvSpPr txBox="1"/>
          <p:nvPr/>
        </p:nvSpPr>
        <p:spPr>
          <a:xfrm>
            <a:off x="3416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20" name="Shape 420"/>
          <p:cNvSpPr txBox="1"/>
          <p:nvPr/>
        </p:nvSpPr>
        <p:spPr>
          <a:xfrm>
            <a:off x="27315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21" name="Shape 421"/>
          <p:cNvSpPr txBox="1"/>
          <p:nvPr/>
        </p:nvSpPr>
        <p:spPr>
          <a:xfrm>
            <a:off x="20821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
        <p:nvSpPr>
          <p:cNvPr id="422" name="Shape 422"/>
          <p:cNvSpPr txBox="1"/>
          <p:nvPr/>
        </p:nvSpPr>
        <p:spPr>
          <a:xfrm>
            <a:off x="1406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
        <p:nvSpPr>
          <p:cNvPr id="423" name="Shape 423"/>
          <p:cNvSpPr txBox="1"/>
          <p:nvPr/>
        </p:nvSpPr>
        <p:spPr>
          <a:xfrm>
            <a:off x="7053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
        <p:nvSpPr>
          <p:cNvPr id="424" name="Shape 424"/>
          <p:cNvSpPr txBox="1"/>
          <p:nvPr/>
        </p:nvSpPr>
        <p:spPr>
          <a:xfrm>
            <a:off x="7544450" y="4750550"/>
            <a:ext cx="921000" cy="2415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CO</a:t>
            </a:r>
          </a:p>
        </p:txBody>
      </p:sp>
      <p:cxnSp>
        <p:nvCxnSpPr>
          <p:cNvPr id="425" name="Shape 425"/>
          <p:cNvCxnSpPr/>
          <p:nvPr/>
        </p:nvCxnSpPr>
        <p:spPr>
          <a:xfrm>
            <a:off x="7524050" y="4818775"/>
            <a:ext cx="961800" cy="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431" name="Shape 431"/>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Label the following:</a:t>
            </a:r>
          </a:p>
          <a:p>
            <a:pPr indent="-381000" lvl="0" marL="457200" rtl="0">
              <a:spcBef>
                <a:spcPts val="0"/>
              </a:spcBef>
              <a:spcAft>
                <a:spcPts val="0"/>
              </a:spcAft>
              <a:buSzPts val="2400"/>
              <a:buAutoNum type="alphaUcParenBoth"/>
            </a:pPr>
            <a:r>
              <a:rPr i="1" lang="en"/>
              <a:t>PPO:</a:t>
            </a:r>
            <a:r>
              <a:rPr lang="en"/>
              <a:t> Physical Page Offset - Same as VPO</a:t>
            </a:r>
          </a:p>
          <a:p>
            <a:pPr indent="-381000" lvl="0" marL="457200" rtl="0">
              <a:spcBef>
                <a:spcPts val="0"/>
              </a:spcBef>
              <a:spcAft>
                <a:spcPts val="0"/>
              </a:spcAft>
              <a:buSzPts val="2400"/>
              <a:buAutoNum type="alphaUcParenBoth"/>
            </a:pPr>
            <a:r>
              <a:rPr i="1" lang="en"/>
              <a:t>PPN:</a:t>
            </a:r>
            <a:r>
              <a:rPr lang="en"/>
              <a:t> Physical Page Number - Everything Else</a:t>
            </a:r>
          </a:p>
          <a:p>
            <a:pPr indent="-381000" lvl="0" marL="457200" rtl="0">
              <a:spcBef>
                <a:spcPts val="0"/>
              </a:spcBef>
              <a:spcAft>
                <a:spcPts val="0"/>
              </a:spcAft>
              <a:buSzPts val="2400"/>
              <a:buAutoNum type="alphaUcParenBoth"/>
            </a:pPr>
            <a:r>
              <a:rPr i="1" lang="en"/>
              <a:t>CO: </a:t>
            </a:r>
            <a:r>
              <a:rPr lang="en"/>
              <a:t>Cache Offset - Offset in Block</a:t>
            </a:r>
          </a:p>
          <a:p>
            <a:pPr indent="-381000" lvl="0" marL="457200" rtl="0">
              <a:spcBef>
                <a:spcPts val="0"/>
              </a:spcBef>
              <a:buSzPts val="2400"/>
              <a:buAutoNum type="alphaUcParenBoth"/>
            </a:pPr>
            <a:r>
              <a:rPr i="1" lang="en"/>
              <a:t>CI: </a:t>
            </a:r>
            <a:r>
              <a:rPr lang="en"/>
              <a:t>Cache Index</a:t>
            </a:r>
          </a:p>
          <a:p>
            <a:pPr indent="0" lvl="0" marL="0" rtl="0" algn="ctr">
              <a:spcBef>
                <a:spcPts val="0"/>
              </a:spcBef>
              <a:buNone/>
            </a:pPr>
            <a:r>
              <a:rPr lang="en"/>
              <a:t>4 Indices → 2 Bits</a:t>
            </a:r>
          </a:p>
        </p:txBody>
      </p:sp>
      <p:pic>
        <p:nvPicPr>
          <p:cNvPr id="432" name="Shape 432"/>
          <p:cNvPicPr preferRelativeResize="0"/>
          <p:nvPr/>
        </p:nvPicPr>
        <p:blipFill>
          <a:blip r:embed="rId3">
            <a:alphaModFix/>
          </a:blip>
          <a:stretch>
            <a:fillRect/>
          </a:stretch>
        </p:blipFill>
        <p:spPr>
          <a:xfrm>
            <a:off x="177876" y="3651150"/>
            <a:ext cx="8788250" cy="1492350"/>
          </a:xfrm>
          <a:prstGeom prst="rect">
            <a:avLst/>
          </a:prstGeom>
          <a:noFill/>
          <a:ln>
            <a:noFill/>
          </a:ln>
        </p:spPr>
      </p:pic>
      <p:sp>
        <p:nvSpPr>
          <p:cNvPr id="433" name="Shape 433"/>
          <p:cNvSpPr txBox="1"/>
          <p:nvPr/>
        </p:nvSpPr>
        <p:spPr>
          <a:xfrm>
            <a:off x="81414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34" name="Shape 434"/>
          <p:cNvSpPr txBox="1"/>
          <p:nvPr/>
        </p:nvSpPr>
        <p:spPr>
          <a:xfrm>
            <a:off x="7475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35" name="Shape 435"/>
          <p:cNvSpPr txBox="1"/>
          <p:nvPr/>
        </p:nvSpPr>
        <p:spPr>
          <a:xfrm>
            <a:off x="67969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36" name="Shape 436"/>
          <p:cNvSpPr txBox="1"/>
          <p:nvPr/>
        </p:nvSpPr>
        <p:spPr>
          <a:xfrm>
            <a:off x="61183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37" name="Shape 437"/>
          <p:cNvSpPr txBox="1"/>
          <p:nvPr/>
        </p:nvSpPr>
        <p:spPr>
          <a:xfrm>
            <a:off x="5458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38" name="Shape 438"/>
          <p:cNvSpPr txBox="1"/>
          <p:nvPr/>
        </p:nvSpPr>
        <p:spPr>
          <a:xfrm>
            <a:off x="47737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39" name="Shape 439"/>
          <p:cNvSpPr txBox="1"/>
          <p:nvPr/>
        </p:nvSpPr>
        <p:spPr>
          <a:xfrm>
            <a:off x="41141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40" name="Shape 440"/>
          <p:cNvSpPr txBox="1"/>
          <p:nvPr/>
        </p:nvSpPr>
        <p:spPr>
          <a:xfrm>
            <a:off x="3416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41" name="Shape 441"/>
          <p:cNvSpPr txBox="1"/>
          <p:nvPr/>
        </p:nvSpPr>
        <p:spPr>
          <a:xfrm>
            <a:off x="27315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42" name="Shape 442"/>
          <p:cNvSpPr txBox="1"/>
          <p:nvPr/>
        </p:nvSpPr>
        <p:spPr>
          <a:xfrm>
            <a:off x="20821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
        <p:nvSpPr>
          <p:cNvPr id="443" name="Shape 443"/>
          <p:cNvSpPr txBox="1"/>
          <p:nvPr/>
        </p:nvSpPr>
        <p:spPr>
          <a:xfrm>
            <a:off x="1406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
        <p:nvSpPr>
          <p:cNvPr id="444" name="Shape 444"/>
          <p:cNvSpPr txBox="1"/>
          <p:nvPr/>
        </p:nvSpPr>
        <p:spPr>
          <a:xfrm>
            <a:off x="7053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
        <p:nvSpPr>
          <p:cNvPr id="445" name="Shape 445"/>
          <p:cNvSpPr txBox="1"/>
          <p:nvPr/>
        </p:nvSpPr>
        <p:spPr>
          <a:xfrm>
            <a:off x="7544450" y="4750550"/>
            <a:ext cx="921000" cy="2415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CO</a:t>
            </a:r>
          </a:p>
        </p:txBody>
      </p:sp>
      <p:cxnSp>
        <p:nvCxnSpPr>
          <p:cNvPr id="446" name="Shape 446"/>
          <p:cNvCxnSpPr/>
          <p:nvPr/>
        </p:nvCxnSpPr>
        <p:spPr>
          <a:xfrm>
            <a:off x="7312525" y="4820050"/>
            <a:ext cx="1357200" cy="0"/>
          </a:xfrm>
          <a:prstGeom prst="straightConnector1">
            <a:avLst/>
          </a:prstGeom>
          <a:noFill/>
          <a:ln cap="flat" cmpd="sng" w="9525">
            <a:solidFill>
              <a:schemeClr val="dk2"/>
            </a:solidFill>
            <a:prstDash val="solid"/>
            <a:round/>
            <a:headEnd len="lg" w="lg" type="none"/>
            <a:tailEnd len="lg" w="lg" type="none"/>
          </a:ln>
        </p:spPr>
      </p:cxnSp>
      <p:sp>
        <p:nvSpPr>
          <p:cNvPr id="447" name="Shape 447"/>
          <p:cNvSpPr txBox="1"/>
          <p:nvPr/>
        </p:nvSpPr>
        <p:spPr>
          <a:xfrm>
            <a:off x="6179500" y="4750550"/>
            <a:ext cx="921000" cy="2415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CI</a:t>
            </a:r>
          </a:p>
        </p:txBody>
      </p:sp>
      <p:cxnSp>
        <p:nvCxnSpPr>
          <p:cNvPr id="448" name="Shape 448"/>
          <p:cNvCxnSpPr/>
          <p:nvPr/>
        </p:nvCxnSpPr>
        <p:spPr>
          <a:xfrm>
            <a:off x="5961650" y="4818775"/>
            <a:ext cx="1363500" cy="0"/>
          </a:xfrm>
          <a:prstGeom prst="straightConnector1">
            <a:avLst/>
          </a:prstGeom>
          <a:noFill/>
          <a:ln cap="flat" cmpd="sng" w="9525">
            <a:solidFill>
              <a:srgbClr val="00FFFF"/>
            </a:solidFill>
            <a:prstDash val="solid"/>
            <a:round/>
            <a:headEnd len="lg" w="lg" type="none"/>
            <a:tailEnd len="lg" w="lg"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454" name="Shape 454"/>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Label the following:</a:t>
            </a:r>
          </a:p>
          <a:p>
            <a:pPr indent="-381000" lvl="0" marL="457200" rtl="0">
              <a:spcBef>
                <a:spcPts val="0"/>
              </a:spcBef>
              <a:spcAft>
                <a:spcPts val="0"/>
              </a:spcAft>
              <a:buSzPts val="2400"/>
              <a:buAutoNum type="alphaUcParenBoth"/>
            </a:pPr>
            <a:r>
              <a:rPr i="1" lang="en"/>
              <a:t>PPO:</a:t>
            </a:r>
            <a:r>
              <a:rPr lang="en"/>
              <a:t> Physical Page Offset - Same as VPO</a:t>
            </a:r>
          </a:p>
          <a:p>
            <a:pPr indent="-381000" lvl="0" marL="457200" rtl="0">
              <a:spcBef>
                <a:spcPts val="0"/>
              </a:spcBef>
              <a:spcAft>
                <a:spcPts val="0"/>
              </a:spcAft>
              <a:buSzPts val="2400"/>
              <a:buAutoNum type="alphaUcParenBoth"/>
            </a:pPr>
            <a:r>
              <a:rPr i="1" lang="en"/>
              <a:t>PPN:</a:t>
            </a:r>
            <a:r>
              <a:rPr lang="en"/>
              <a:t> Physical Page Number - Everything Else</a:t>
            </a:r>
          </a:p>
          <a:p>
            <a:pPr indent="-381000" lvl="0" marL="457200" rtl="0">
              <a:spcBef>
                <a:spcPts val="0"/>
              </a:spcBef>
              <a:spcAft>
                <a:spcPts val="0"/>
              </a:spcAft>
              <a:buSzPts val="2400"/>
              <a:buAutoNum type="alphaUcParenBoth"/>
            </a:pPr>
            <a:r>
              <a:rPr i="1" lang="en"/>
              <a:t>CO: </a:t>
            </a:r>
            <a:r>
              <a:rPr lang="en"/>
              <a:t>Cache Offset - Offset in Block</a:t>
            </a:r>
          </a:p>
          <a:p>
            <a:pPr indent="-381000" lvl="0" marL="457200" rtl="0">
              <a:spcBef>
                <a:spcPts val="0"/>
              </a:spcBef>
              <a:spcAft>
                <a:spcPts val="0"/>
              </a:spcAft>
              <a:buSzPts val="2400"/>
              <a:buAutoNum type="alphaUcParenBoth"/>
            </a:pPr>
            <a:r>
              <a:rPr i="1" lang="en"/>
              <a:t>CI: </a:t>
            </a:r>
            <a:r>
              <a:rPr lang="en"/>
              <a:t>Cache Index</a:t>
            </a:r>
          </a:p>
          <a:p>
            <a:pPr indent="-381000" lvl="0" marL="457200" rtl="0">
              <a:spcBef>
                <a:spcPts val="0"/>
              </a:spcBef>
              <a:buSzPts val="2400"/>
              <a:buAutoNum type="alphaUcParenBoth"/>
            </a:pPr>
            <a:r>
              <a:rPr i="1" lang="en"/>
              <a:t>CT: </a:t>
            </a:r>
            <a:r>
              <a:rPr lang="en"/>
              <a:t>Cache Tag - Everything Else</a:t>
            </a:r>
          </a:p>
        </p:txBody>
      </p:sp>
      <p:pic>
        <p:nvPicPr>
          <p:cNvPr id="455" name="Shape 455"/>
          <p:cNvPicPr preferRelativeResize="0"/>
          <p:nvPr/>
        </p:nvPicPr>
        <p:blipFill>
          <a:blip r:embed="rId3">
            <a:alphaModFix/>
          </a:blip>
          <a:stretch>
            <a:fillRect/>
          </a:stretch>
        </p:blipFill>
        <p:spPr>
          <a:xfrm>
            <a:off x="177876" y="3651150"/>
            <a:ext cx="8788250" cy="1492350"/>
          </a:xfrm>
          <a:prstGeom prst="rect">
            <a:avLst/>
          </a:prstGeom>
          <a:noFill/>
          <a:ln>
            <a:noFill/>
          </a:ln>
        </p:spPr>
      </p:pic>
      <p:sp>
        <p:nvSpPr>
          <p:cNvPr id="456" name="Shape 456"/>
          <p:cNvSpPr txBox="1"/>
          <p:nvPr/>
        </p:nvSpPr>
        <p:spPr>
          <a:xfrm>
            <a:off x="81414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57" name="Shape 457"/>
          <p:cNvSpPr txBox="1"/>
          <p:nvPr/>
        </p:nvSpPr>
        <p:spPr>
          <a:xfrm>
            <a:off x="7475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58" name="Shape 458"/>
          <p:cNvSpPr txBox="1"/>
          <p:nvPr/>
        </p:nvSpPr>
        <p:spPr>
          <a:xfrm>
            <a:off x="67969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59" name="Shape 459"/>
          <p:cNvSpPr txBox="1"/>
          <p:nvPr/>
        </p:nvSpPr>
        <p:spPr>
          <a:xfrm>
            <a:off x="61183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60" name="Shape 460"/>
          <p:cNvSpPr txBox="1"/>
          <p:nvPr/>
        </p:nvSpPr>
        <p:spPr>
          <a:xfrm>
            <a:off x="5458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61" name="Shape 461"/>
          <p:cNvSpPr txBox="1"/>
          <p:nvPr/>
        </p:nvSpPr>
        <p:spPr>
          <a:xfrm>
            <a:off x="47737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62" name="Shape 462"/>
          <p:cNvSpPr txBox="1"/>
          <p:nvPr/>
        </p:nvSpPr>
        <p:spPr>
          <a:xfrm>
            <a:off x="41141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63" name="Shape 463"/>
          <p:cNvSpPr txBox="1"/>
          <p:nvPr/>
        </p:nvSpPr>
        <p:spPr>
          <a:xfrm>
            <a:off x="3416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64" name="Shape 464"/>
          <p:cNvSpPr txBox="1"/>
          <p:nvPr/>
        </p:nvSpPr>
        <p:spPr>
          <a:xfrm>
            <a:off x="27315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A</a:t>
            </a:r>
          </a:p>
        </p:txBody>
      </p:sp>
      <p:sp>
        <p:nvSpPr>
          <p:cNvPr id="465" name="Shape 465"/>
          <p:cNvSpPr txBox="1"/>
          <p:nvPr/>
        </p:nvSpPr>
        <p:spPr>
          <a:xfrm>
            <a:off x="20821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
        <p:nvSpPr>
          <p:cNvPr id="466" name="Shape 466"/>
          <p:cNvSpPr txBox="1"/>
          <p:nvPr/>
        </p:nvSpPr>
        <p:spPr>
          <a:xfrm>
            <a:off x="589925" y="4750550"/>
            <a:ext cx="5371800" cy="2415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Cache Tag</a:t>
            </a:r>
          </a:p>
        </p:txBody>
      </p:sp>
      <p:sp>
        <p:nvSpPr>
          <p:cNvPr id="467" name="Shape 467"/>
          <p:cNvSpPr txBox="1"/>
          <p:nvPr/>
        </p:nvSpPr>
        <p:spPr>
          <a:xfrm>
            <a:off x="1406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
        <p:nvSpPr>
          <p:cNvPr id="468" name="Shape 468"/>
          <p:cNvSpPr txBox="1"/>
          <p:nvPr/>
        </p:nvSpPr>
        <p:spPr>
          <a:xfrm>
            <a:off x="7053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B</a:t>
            </a:r>
          </a:p>
        </p:txBody>
      </p:sp>
      <p:sp>
        <p:nvSpPr>
          <p:cNvPr id="469" name="Shape 469"/>
          <p:cNvSpPr txBox="1"/>
          <p:nvPr/>
        </p:nvSpPr>
        <p:spPr>
          <a:xfrm>
            <a:off x="7544450" y="4750550"/>
            <a:ext cx="921000" cy="2415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CO</a:t>
            </a:r>
          </a:p>
        </p:txBody>
      </p:sp>
      <p:cxnSp>
        <p:nvCxnSpPr>
          <p:cNvPr id="470" name="Shape 470"/>
          <p:cNvCxnSpPr/>
          <p:nvPr/>
        </p:nvCxnSpPr>
        <p:spPr>
          <a:xfrm>
            <a:off x="7312525" y="4820050"/>
            <a:ext cx="1357200" cy="0"/>
          </a:xfrm>
          <a:prstGeom prst="straightConnector1">
            <a:avLst/>
          </a:prstGeom>
          <a:noFill/>
          <a:ln cap="flat" cmpd="sng" w="9525">
            <a:solidFill>
              <a:schemeClr val="dk2"/>
            </a:solidFill>
            <a:prstDash val="solid"/>
            <a:round/>
            <a:headEnd len="lg" w="lg" type="none"/>
            <a:tailEnd len="lg" w="lg" type="none"/>
          </a:ln>
        </p:spPr>
      </p:cxnSp>
      <p:sp>
        <p:nvSpPr>
          <p:cNvPr id="471" name="Shape 471"/>
          <p:cNvSpPr txBox="1"/>
          <p:nvPr/>
        </p:nvSpPr>
        <p:spPr>
          <a:xfrm>
            <a:off x="6179500" y="4750550"/>
            <a:ext cx="921000" cy="2415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CI</a:t>
            </a:r>
          </a:p>
        </p:txBody>
      </p:sp>
      <p:cxnSp>
        <p:nvCxnSpPr>
          <p:cNvPr id="472" name="Shape 472"/>
          <p:cNvCxnSpPr/>
          <p:nvPr/>
        </p:nvCxnSpPr>
        <p:spPr>
          <a:xfrm>
            <a:off x="5961650" y="4818775"/>
            <a:ext cx="1363500" cy="0"/>
          </a:xfrm>
          <a:prstGeom prst="straightConnector1">
            <a:avLst/>
          </a:prstGeom>
          <a:noFill/>
          <a:ln cap="flat" cmpd="sng" w="9525">
            <a:solidFill>
              <a:srgbClr val="00FFFF"/>
            </a:solidFill>
            <a:prstDash val="solid"/>
            <a:round/>
            <a:headEnd len="lg" w="lg" type="none"/>
            <a:tailEnd len="lg" w="lg" type="none"/>
          </a:ln>
        </p:spPr>
      </p:cxnSp>
      <p:cxnSp>
        <p:nvCxnSpPr>
          <p:cNvPr id="473" name="Shape 473"/>
          <p:cNvCxnSpPr/>
          <p:nvPr/>
        </p:nvCxnSpPr>
        <p:spPr>
          <a:xfrm rot="10800000">
            <a:off x="589850" y="4816933"/>
            <a:ext cx="5371800" cy="0"/>
          </a:xfrm>
          <a:prstGeom prst="straightConnector1">
            <a:avLst/>
          </a:prstGeom>
          <a:noFill/>
          <a:ln cap="flat" cmpd="sng" w="9525">
            <a:solidFill>
              <a:srgbClr val="1155CC"/>
            </a:solidFill>
            <a:prstDash val="solid"/>
            <a:round/>
            <a:headEnd len="lg" w="lg" type="none"/>
            <a:tailEnd len="lg" w="lg"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Shape 478"/>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a:spcBef>
                <a:spcPts val="0"/>
              </a:spcBef>
              <a:buNone/>
            </a:pPr>
            <a:r>
              <a:rPr lang="en"/>
              <a:t>Virtual Memory</a:t>
            </a:r>
          </a:p>
        </p:txBody>
      </p:sp>
      <p:sp>
        <p:nvSpPr>
          <p:cNvPr id="479" name="Shape 479"/>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a:spcBef>
                <a:spcPts val="0"/>
              </a:spcBef>
              <a:buNone/>
            </a:pPr>
            <a:r>
              <a:rPr lang="en"/>
              <a:t>Now to the actual question!</a:t>
            </a:r>
          </a:p>
          <a:p>
            <a:pPr indent="-251459" lvl="0" marL="342900">
              <a:spcBef>
                <a:spcPts val="0"/>
              </a:spcBef>
              <a:buNone/>
            </a:pPr>
            <a:r>
              <a:rPr lang="en"/>
              <a:t>Q) </a:t>
            </a:r>
            <a:r>
              <a:rPr b="1" lang="en"/>
              <a:t>Translate the following address:</a:t>
            </a:r>
            <a:r>
              <a:rPr lang="en"/>
              <a:t> </a:t>
            </a:r>
            <a:r>
              <a:rPr b="1" lang="en"/>
              <a:t>0x1A9F4</a:t>
            </a:r>
          </a:p>
          <a:p>
            <a:pPr indent="-251459" lvl="0" marL="342900">
              <a:spcBef>
                <a:spcPts val="0"/>
              </a:spcBef>
              <a:buNone/>
            </a:pPr>
            <a:r>
              <a:t/>
            </a:r>
            <a:endParaRPr/>
          </a:p>
        </p:txBody>
      </p:sp>
      <p:pic>
        <p:nvPicPr>
          <p:cNvPr id="480" name="Shape 480"/>
          <p:cNvPicPr preferRelativeResize="0"/>
          <p:nvPr/>
        </p:nvPicPr>
        <p:blipFill>
          <a:blip r:embed="rId3">
            <a:alphaModFix/>
          </a:blip>
          <a:stretch>
            <a:fillRect/>
          </a:stretch>
        </p:blipFill>
        <p:spPr>
          <a:xfrm>
            <a:off x="36938" y="3828649"/>
            <a:ext cx="9070125" cy="795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Shape 485"/>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486" name="Shape 486"/>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Now to the actual question!</a:t>
            </a:r>
          </a:p>
          <a:p>
            <a:pPr indent="-251459" lvl="0" marL="342900">
              <a:spcBef>
                <a:spcPts val="0"/>
              </a:spcBef>
              <a:buNone/>
            </a:pPr>
            <a:r>
              <a:rPr lang="en"/>
              <a:t>Q) </a:t>
            </a:r>
            <a:r>
              <a:rPr b="1" lang="en"/>
              <a:t>Translate the following address:</a:t>
            </a:r>
            <a:r>
              <a:rPr lang="en"/>
              <a:t> </a:t>
            </a:r>
            <a:r>
              <a:rPr b="1" lang="en"/>
              <a:t>0x1A9F4</a:t>
            </a:r>
          </a:p>
          <a:p>
            <a:pPr indent="-355600" lvl="0" marL="457200">
              <a:spcBef>
                <a:spcPts val="0"/>
              </a:spcBef>
              <a:buSzPts val="2000"/>
              <a:buAutoNum type="arabicPeriod"/>
            </a:pPr>
            <a:r>
              <a:rPr lang="en" sz="2000"/>
              <a:t>Write down bit representation</a:t>
            </a:r>
          </a:p>
          <a:p>
            <a:pPr indent="-251459" lvl="0" marL="342900" algn="ctr">
              <a:spcBef>
                <a:spcPts val="0"/>
              </a:spcBef>
              <a:buNone/>
            </a:pPr>
            <a:r>
              <a:rPr lang="en" sz="1800"/>
              <a:t>1 = 0001 	A = 1010 	9 = 1001 	F = 1111 	4 = 0100</a:t>
            </a:r>
          </a:p>
          <a:p>
            <a:pPr indent="-251459" lvl="0" marL="342900">
              <a:spcBef>
                <a:spcPts val="0"/>
              </a:spcBef>
              <a:buNone/>
            </a:pPr>
            <a:r>
              <a:t/>
            </a:r>
            <a:endParaRPr/>
          </a:p>
          <a:p>
            <a:pPr indent="-321310" lvl="0" marL="342900">
              <a:spcBef>
                <a:spcPts val="0"/>
              </a:spcBef>
              <a:buClr>
                <a:schemeClr val="dk1"/>
              </a:buClr>
              <a:buSzPts val="1100"/>
              <a:buFont typeface="Arial"/>
              <a:buNone/>
            </a:pPr>
            <a:r>
              <a:t/>
            </a:r>
            <a:endParaRPr/>
          </a:p>
          <a:p>
            <a:pPr indent="-251459" lvl="0" marL="342900">
              <a:spcBef>
                <a:spcPts val="0"/>
              </a:spcBef>
              <a:buNone/>
            </a:pPr>
            <a:r>
              <a:t/>
            </a:r>
            <a:endParaRPr/>
          </a:p>
          <a:p>
            <a:pPr indent="-251459" lvl="0" marL="342900" rtl="0">
              <a:spcBef>
                <a:spcPts val="0"/>
              </a:spcBef>
              <a:buNone/>
            </a:pPr>
            <a:r>
              <a:t/>
            </a:r>
            <a:endParaRPr/>
          </a:p>
          <a:p>
            <a:pPr indent="-251459" lvl="0" marL="342900" rtl="0">
              <a:spcBef>
                <a:spcPts val="0"/>
              </a:spcBef>
              <a:buNone/>
            </a:pPr>
            <a:r>
              <a:t/>
            </a:r>
            <a:endParaRPr/>
          </a:p>
        </p:txBody>
      </p:sp>
      <p:pic>
        <p:nvPicPr>
          <p:cNvPr id="487" name="Shape 487"/>
          <p:cNvPicPr preferRelativeResize="0"/>
          <p:nvPr/>
        </p:nvPicPr>
        <p:blipFill>
          <a:blip r:embed="rId3">
            <a:alphaModFix/>
          </a:blip>
          <a:stretch>
            <a:fillRect/>
          </a:stretch>
        </p:blipFill>
        <p:spPr>
          <a:xfrm>
            <a:off x="36938" y="3828649"/>
            <a:ext cx="9070125" cy="795325"/>
          </a:xfrm>
          <a:prstGeom prst="rect">
            <a:avLst/>
          </a:prstGeom>
          <a:noFill/>
          <a:ln>
            <a:noFill/>
          </a:ln>
        </p:spPr>
      </p:pic>
      <p:sp>
        <p:nvSpPr>
          <p:cNvPr id="488" name="Shape 488"/>
          <p:cNvSpPr txBox="1"/>
          <p:nvPr/>
        </p:nvSpPr>
        <p:spPr>
          <a:xfrm>
            <a:off x="8542925" y="4160450"/>
            <a:ext cx="348900" cy="215700"/>
          </a:xfrm>
          <a:prstGeom prst="rect">
            <a:avLst/>
          </a:prstGeom>
          <a:noFill/>
          <a:ln>
            <a:noFill/>
          </a:ln>
        </p:spPr>
        <p:txBody>
          <a:bodyPr anchorCtr="0" anchor="t" bIns="91425" lIns="91425" rIns="91425" wrap="square" tIns="91425">
            <a:noAutofit/>
          </a:bodyPr>
          <a:lstStyle/>
          <a:p>
            <a:pPr indent="0" lvl="0" marL="0">
              <a:spcBef>
                <a:spcPts val="0"/>
              </a:spcBef>
              <a:buNone/>
            </a:pPr>
            <a:r>
              <a:rPr b="1" lang="en">
                <a:solidFill>
                  <a:srgbClr val="FF0000"/>
                </a:solidFill>
              </a:rPr>
              <a:t>0</a:t>
            </a:r>
          </a:p>
        </p:txBody>
      </p:sp>
      <p:sp>
        <p:nvSpPr>
          <p:cNvPr id="489" name="Shape 489"/>
          <p:cNvSpPr txBox="1"/>
          <p:nvPr/>
        </p:nvSpPr>
        <p:spPr>
          <a:xfrm>
            <a:off x="805457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490" name="Shape 490"/>
          <p:cNvSpPr txBox="1"/>
          <p:nvPr/>
        </p:nvSpPr>
        <p:spPr>
          <a:xfrm>
            <a:off x="75789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491" name="Shape 491"/>
          <p:cNvSpPr txBox="1"/>
          <p:nvPr/>
        </p:nvSpPr>
        <p:spPr>
          <a:xfrm>
            <a:off x="71032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492" name="Shape 492"/>
          <p:cNvSpPr txBox="1"/>
          <p:nvPr/>
        </p:nvSpPr>
        <p:spPr>
          <a:xfrm>
            <a:off x="66276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493" name="Shape 493"/>
          <p:cNvSpPr txBox="1"/>
          <p:nvPr/>
        </p:nvSpPr>
        <p:spPr>
          <a:xfrm>
            <a:off x="61519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494" name="Shape 494"/>
          <p:cNvSpPr txBox="1"/>
          <p:nvPr/>
        </p:nvSpPr>
        <p:spPr>
          <a:xfrm>
            <a:off x="56763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495" name="Shape 495"/>
          <p:cNvSpPr txBox="1"/>
          <p:nvPr/>
        </p:nvSpPr>
        <p:spPr>
          <a:xfrm>
            <a:off x="52006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496" name="Shape 496"/>
          <p:cNvSpPr txBox="1"/>
          <p:nvPr/>
        </p:nvSpPr>
        <p:spPr>
          <a:xfrm>
            <a:off x="469965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497" name="Shape 497"/>
          <p:cNvSpPr txBox="1"/>
          <p:nvPr/>
        </p:nvSpPr>
        <p:spPr>
          <a:xfrm>
            <a:off x="419863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498" name="Shape 498"/>
          <p:cNvSpPr txBox="1"/>
          <p:nvPr/>
        </p:nvSpPr>
        <p:spPr>
          <a:xfrm>
            <a:off x="36976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499" name="Shape 499"/>
          <p:cNvSpPr txBox="1"/>
          <p:nvPr/>
        </p:nvSpPr>
        <p:spPr>
          <a:xfrm>
            <a:off x="324733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00" name="Shape 500"/>
          <p:cNvSpPr txBox="1"/>
          <p:nvPr/>
        </p:nvSpPr>
        <p:spPr>
          <a:xfrm>
            <a:off x="27908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01" name="Shape 501"/>
          <p:cNvSpPr txBox="1"/>
          <p:nvPr/>
        </p:nvSpPr>
        <p:spPr>
          <a:xfrm>
            <a:off x="230879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02" name="Shape 502"/>
          <p:cNvSpPr txBox="1"/>
          <p:nvPr/>
        </p:nvSpPr>
        <p:spPr>
          <a:xfrm>
            <a:off x="1814006"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03" name="Shape 503"/>
          <p:cNvSpPr txBox="1"/>
          <p:nvPr/>
        </p:nvSpPr>
        <p:spPr>
          <a:xfrm>
            <a:off x="131297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		</a:t>
            </a:r>
          </a:p>
        </p:txBody>
      </p:sp>
      <p:sp>
        <p:nvSpPr>
          <p:cNvPr id="504" name="Shape 504"/>
          <p:cNvSpPr txBox="1"/>
          <p:nvPr/>
        </p:nvSpPr>
        <p:spPr>
          <a:xfrm>
            <a:off x="86267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05" name="Shape 505"/>
          <p:cNvSpPr txBox="1"/>
          <p:nvPr/>
        </p:nvSpPr>
        <p:spPr>
          <a:xfrm>
            <a:off x="3552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Shape 510"/>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511" name="Shape 511"/>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Now to the actual question!</a:t>
            </a:r>
          </a:p>
          <a:p>
            <a:pPr indent="-251459" lvl="0" marL="342900" rtl="0">
              <a:spcBef>
                <a:spcPts val="0"/>
              </a:spcBef>
              <a:buNone/>
            </a:pPr>
            <a:r>
              <a:rPr lang="en"/>
              <a:t>Q) </a:t>
            </a:r>
            <a:r>
              <a:rPr b="1" lang="en"/>
              <a:t>Translate the following address:</a:t>
            </a:r>
            <a:r>
              <a:rPr lang="en"/>
              <a:t> </a:t>
            </a:r>
            <a:r>
              <a:rPr b="1" lang="en"/>
              <a:t>0x1A9F4</a:t>
            </a:r>
          </a:p>
          <a:p>
            <a:pPr indent="-355600" lvl="0" marL="457200" rtl="0">
              <a:spcBef>
                <a:spcPts val="0"/>
              </a:spcBef>
              <a:spcAft>
                <a:spcPts val="0"/>
              </a:spcAft>
              <a:buSzPts val="2000"/>
              <a:buAutoNum type="arabicPeriod"/>
            </a:pPr>
            <a:r>
              <a:rPr lang="en" sz="2000"/>
              <a:t>Write down bit representation</a:t>
            </a:r>
          </a:p>
          <a:p>
            <a:pPr indent="-355600" lvl="0" marL="457200" rtl="0">
              <a:spcBef>
                <a:spcPts val="0"/>
              </a:spcBef>
              <a:buSzPts val="2000"/>
              <a:buAutoNum type="arabicPeriod"/>
            </a:pPr>
            <a:r>
              <a:rPr lang="en" sz="2000"/>
              <a:t>Extract Information:</a:t>
            </a:r>
          </a:p>
          <a:p>
            <a:pPr indent="0" lvl="0" marL="0" rtl="0" algn="ctr">
              <a:spcBef>
                <a:spcPts val="0"/>
              </a:spcBef>
              <a:buNone/>
            </a:pPr>
            <a:r>
              <a:rPr lang="en" sz="2000"/>
              <a:t>	VPN: 0x??		TLBI: 0x??		TLBT: 0x??</a:t>
            </a:r>
          </a:p>
          <a:p>
            <a:pPr indent="0" lvl="0" marL="0" rtl="0" algn="ctr">
              <a:spcBef>
                <a:spcPts val="0"/>
              </a:spcBef>
              <a:buNone/>
            </a:pPr>
            <a:r>
              <a:rPr lang="en" sz="2000"/>
              <a:t>TLB Hit: Y/N?	Page Fault: Y/N?	PPN: 0x??</a:t>
            </a:r>
          </a:p>
          <a:p>
            <a:pPr indent="-251459" lvl="0" marL="342900" rtl="0" algn="ctr">
              <a:spcBef>
                <a:spcPts val="0"/>
              </a:spcBef>
              <a:buNone/>
            </a:pPr>
            <a:r>
              <a:t/>
            </a:r>
            <a:endParaRPr sz="1800"/>
          </a:p>
          <a:p>
            <a:pPr indent="-251459" lvl="0" marL="342900" rtl="0">
              <a:spcBef>
                <a:spcPts val="0"/>
              </a:spcBef>
              <a:buNone/>
            </a:pPr>
            <a:r>
              <a:t/>
            </a:r>
            <a:endParaRPr/>
          </a:p>
          <a:p>
            <a:pPr indent="-251459" lvl="0" marL="342900" rtl="0">
              <a:spcBef>
                <a:spcPts val="0"/>
              </a:spcBef>
              <a:buNone/>
            </a:pPr>
            <a:r>
              <a:t/>
            </a:r>
            <a:endParaRPr/>
          </a:p>
          <a:p>
            <a:pPr indent="-251459" lvl="0" marL="342900" rtl="0">
              <a:spcBef>
                <a:spcPts val="0"/>
              </a:spcBef>
              <a:buNone/>
            </a:pPr>
            <a:r>
              <a:t/>
            </a:r>
            <a:endParaRPr/>
          </a:p>
          <a:p>
            <a:pPr indent="-251459" lvl="0" marL="342900" rtl="0">
              <a:spcBef>
                <a:spcPts val="0"/>
              </a:spcBef>
              <a:buNone/>
            </a:pPr>
            <a:r>
              <a:t/>
            </a:r>
            <a:endParaRPr/>
          </a:p>
          <a:p>
            <a:pPr indent="-251459" lvl="0" marL="342900" rtl="0">
              <a:spcBef>
                <a:spcPts val="0"/>
              </a:spcBef>
              <a:buNone/>
            </a:pPr>
            <a:r>
              <a:t/>
            </a:r>
            <a:endParaRPr/>
          </a:p>
        </p:txBody>
      </p:sp>
      <p:pic>
        <p:nvPicPr>
          <p:cNvPr id="512" name="Shape 512"/>
          <p:cNvPicPr preferRelativeResize="0"/>
          <p:nvPr/>
        </p:nvPicPr>
        <p:blipFill>
          <a:blip r:embed="rId3">
            <a:alphaModFix/>
          </a:blip>
          <a:stretch>
            <a:fillRect/>
          </a:stretch>
        </p:blipFill>
        <p:spPr>
          <a:xfrm>
            <a:off x="36938" y="3828649"/>
            <a:ext cx="9070125" cy="795325"/>
          </a:xfrm>
          <a:prstGeom prst="rect">
            <a:avLst/>
          </a:prstGeom>
          <a:noFill/>
          <a:ln>
            <a:noFill/>
          </a:ln>
        </p:spPr>
      </p:pic>
      <p:sp>
        <p:nvSpPr>
          <p:cNvPr id="513" name="Shape 513"/>
          <p:cNvSpPr txBox="1"/>
          <p:nvPr/>
        </p:nvSpPr>
        <p:spPr>
          <a:xfrm>
            <a:off x="854292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14" name="Shape 514"/>
          <p:cNvSpPr txBox="1"/>
          <p:nvPr/>
        </p:nvSpPr>
        <p:spPr>
          <a:xfrm>
            <a:off x="805457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15" name="Shape 515"/>
          <p:cNvSpPr txBox="1"/>
          <p:nvPr/>
        </p:nvSpPr>
        <p:spPr>
          <a:xfrm>
            <a:off x="75789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16" name="Shape 516"/>
          <p:cNvSpPr txBox="1"/>
          <p:nvPr/>
        </p:nvSpPr>
        <p:spPr>
          <a:xfrm>
            <a:off x="71032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17" name="Shape 517"/>
          <p:cNvSpPr txBox="1"/>
          <p:nvPr/>
        </p:nvSpPr>
        <p:spPr>
          <a:xfrm>
            <a:off x="66276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18" name="Shape 518"/>
          <p:cNvSpPr txBox="1"/>
          <p:nvPr/>
        </p:nvSpPr>
        <p:spPr>
          <a:xfrm>
            <a:off x="61519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19" name="Shape 519"/>
          <p:cNvSpPr txBox="1"/>
          <p:nvPr/>
        </p:nvSpPr>
        <p:spPr>
          <a:xfrm>
            <a:off x="56763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20" name="Shape 520"/>
          <p:cNvSpPr txBox="1"/>
          <p:nvPr/>
        </p:nvSpPr>
        <p:spPr>
          <a:xfrm>
            <a:off x="52006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21" name="Shape 521"/>
          <p:cNvSpPr txBox="1"/>
          <p:nvPr/>
        </p:nvSpPr>
        <p:spPr>
          <a:xfrm>
            <a:off x="469965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22" name="Shape 522"/>
          <p:cNvSpPr txBox="1"/>
          <p:nvPr/>
        </p:nvSpPr>
        <p:spPr>
          <a:xfrm>
            <a:off x="419863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23" name="Shape 523"/>
          <p:cNvSpPr txBox="1"/>
          <p:nvPr/>
        </p:nvSpPr>
        <p:spPr>
          <a:xfrm>
            <a:off x="36976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24" name="Shape 524"/>
          <p:cNvSpPr txBox="1"/>
          <p:nvPr/>
        </p:nvSpPr>
        <p:spPr>
          <a:xfrm>
            <a:off x="324733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25" name="Shape 525"/>
          <p:cNvSpPr txBox="1"/>
          <p:nvPr/>
        </p:nvSpPr>
        <p:spPr>
          <a:xfrm>
            <a:off x="27908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26" name="Shape 526"/>
          <p:cNvSpPr txBox="1"/>
          <p:nvPr/>
        </p:nvSpPr>
        <p:spPr>
          <a:xfrm>
            <a:off x="230879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27" name="Shape 527"/>
          <p:cNvSpPr txBox="1"/>
          <p:nvPr/>
        </p:nvSpPr>
        <p:spPr>
          <a:xfrm>
            <a:off x="1814006"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28" name="Shape 528"/>
          <p:cNvSpPr txBox="1"/>
          <p:nvPr/>
        </p:nvSpPr>
        <p:spPr>
          <a:xfrm>
            <a:off x="131297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		</a:t>
            </a:r>
          </a:p>
        </p:txBody>
      </p:sp>
      <p:sp>
        <p:nvSpPr>
          <p:cNvPr id="529" name="Shape 529"/>
          <p:cNvSpPr txBox="1"/>
          <p:nvPr/>
        </p:nvSpPr>
        <p:spPr>
          <a:xfrm>
            <a:off x="86267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30" name="Shape 530"/>
          <p:cNvSpPr txBox="1"/>
          <p:nvPr/>
        </p:nvSpPr>
        <p:spPr>
          <a:xfrm>
            <a:off x="3552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Shape 535"/>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536" name="Shape 536"/>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Now to the actual question!</a:t>
            </a:r>
          </a:p>
          <a:p>
            <a:pPr indent="-251459" lvl="0" marL="342900" rtl="0">
              <a:spcBef>
                <a:spcPts val="0"/>
              </a:spcBef>
              <a:buNone/>
            </a:pPr>
            <a:r>
              <a:rPr lang="en"/>
              <a:t>Q) </a:t>
            </a:r>
            <a:r>
              <a:rPr b="1" lang="en"/>
              <a:t>Translate the following address:</a:t>
            </a:r>
            <a:r>
              <a:rPr lang="en"/>
              <a:t> </a:t>
            </a:r>
            <a:r>
              <a:rPr b="1" lang="en"/>
              <a:t>0x1A9F4</a:t>
            </a:r>
          </a:p>
          <a:p>
            <a:pPr indent="-355600" lvl="0" marL="457200" rtl="0">
              <a:spcBef>
                <a:spcPts val="0"/>
              </a:spcBef>
              <a:spcAft>
                <a:spcPts val="0"/>
              </a:spcAft>
              <a:buSzPts val="2000"/>
              <a:buAutoNum type="arabicPeriod"/>
            </a:pPr>
            <a:r>
              <a:rPr lang="en" sz="2000"/>
              <a:t>Write down bit representation</a:t>
            </a:r>
          </a:p>
          <a:p>
            <a:pPr indent="-355600" lvl="0" marL="457200" rtl="0">
              <a:spcBef>
                <a:spcPts val="0"/>
              </a:spcBef>
              <a:buSzPts val="2000"/>
              <a:buAutoNum type="arabicPeriod"/>
            </a:pPr>
            <a:r>
              <a:rPr lang="en" sz="2000"/>
              <a:t>Extract Information:</a:t>
            </a:r>
          </a:p>
          <a:p>
            <a:pPr indent="0" lvl="0" marL="0" rtl="0" algn="ctr">
              <a:spcBef>
                <a:spcPts val="0"/>
              </a:spcBef>
              <a:buNone/>
            </a:pPr>
            <a:r>
              <a:rPr lang="en" sz="2000"/>
              <a:t>	VPN: 0xD4		TLBI: 0x??		TLBT: 0x??</a:t>
            </a:r>
          </a:p>
          <a:p>
            <a:pPr indent="0" lvl="0" marL="0" rtl="0" algn="ctr">
              <a:spcBef>
                <a:spcPts val="0"/>
              </a:spcBef>
              <a:buNone/>
            </a:pPr>
            <a:r>
              <a:rPr lang="en" sz="2000"/>
              <a:t>TLB Hit: Y/N?	Page Fault: Y/N?	PPN: 0x??</a:t>
            </a:r>
          </a:p>
          <a:p>
            <a:pPr indent="-251459" lvl="0" marL="342900" rtl="0" algn="ctr">
              <a:spcBef>
                <a:spcPts val="0"/>
              </a:spcBef>
              <a:buNone/>
            </a:pPr>
            <a:r>
              <a:t/>
            </a:r>
            <a:endParaRPr sz="1800"/>
          </a:p>
          <a:p>
            <a:pPr indent="-251459" lvl="0" marL="342900" rtl="0">
              <a:spcBef>
                <a:spcPts val="0"/>
              </a:spcBef>
              <a:buNone/>
            </a:pPr>
            <a:r>
              <a:t/>
            </a:r>
            <a:endParaRPr/>
          </a:p>
          <a:p>
            <a:pPr indent="-251459" lvl="0" marL="342900" rtl="0">
              <a:spcBef>
                <a:spcPts val="0"/>
              </a:spcBef>
              <a:buNone/>
            </a:pPr>
            <a:r>
              <a:t/>
            </a:r>
            <a:endParaRPr/>
          </a:p>
          <a:p>
            <a:pPr indent="-251459" lvl="0" marL="342900" rtl="0">
              <a:spcBef>
                <a:spcPts val="0"/>
              </a:spcBef>
              <a:buNone/>
            </a:pPr>
            <a:r>
              <a:t/>
            </a:r>
            <a:endParaRPr/>
          </a:p>
          <a:p>
            <a:pPr indent="-251459" lvl="0" marL="342900" rtl="0">
              <a:spcBef>
                <a:spcPts val="0"/>
              </a:spcBef>
              <a:buNone/>
            </a:pPr>
            <a:r>
              <a:t/>
            </a:r>
            <a:endParaRPr/>
          </a:p>
          <a:p>
            <a:pPr indent="-251459" lvl="0" marL="342900" rtl="0">
              <a:spcBef>
                <a:spcPts val="0"/>
              </a:spcBef>
              <a:buNone/>
            </a:pPr>
            <a:r>
              <a:t/>
            </a:r>
            <a:endParaRPr/>
          </a:p>
        </p:txBody>
      </p:sp>
      <p:pic>
        <p:nvPicPr>
          <p:cNvPr id="537" name="Shape 537"/>
          <p:cNvPicPr preferRelativeResize="0"/>
          <p:nvPr/>
        </p:nvPicPr>
        <p:blipFill>
          <a:blip r:embed="rId3">
            <a:alphaModFix/>
          </a:blip>
          <a:stretch>
            <a:fillRect/>
          </a:stretch>
        </p:blipFill>
        <p:spPr>
          <a:xfrm>
            <a:off x="36938" y="3828649"/>
            <a:ext cx="9070125" cy="795325"/>
          </a:xfrm>
          <a:prstGeom prst="rect">
            <a:avLst/>
          </a:prstGeom>
          <a:noFill/>
          <a:ln>
            <a:noFill/>
          </a:ln>
        </p:spPr>
      </p:pic>
      <p:sp>
        <p:nvSpPr>
          <p:cNvPr id="538" name="Shape 538"/>
          <p:cNvSpPr txBox="1"/>
          <p:nvPr/>
        </p:nvSpPr>
        <p:spPr>
          <a:xfrm>
            <a:off x="854292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39" name="Shape 539"/>
          <p:cNvSpPr txBox="1"/>
          <p:nvPr/>
        </p:nvSpPr>
        <p:spPr>
          <a:xfrm>
            <a:off x="805457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40" name="Shape 540"/>
          <p:cNvSpPr txBox="1"/>
          <p:nvPr/>
        </p:nvSpPr>
        <p:spPr>
          <a:xfrm>
            <a:off x="75789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41" name="Shape 541"/>
          <p:cNvSpPr txBox="1"/>
          <p:nvPr/>
        </p:nvSpPr>
        <p:spPr>
          <a:xfrm>
            <a:off x="71032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42" name="Shape 542"/>
          <p:cNvSpPr txBox="1"/>
          <p:nvPr/>
        </p:nvSpPr>
        <p:spPr>
          <a:xfrm>
            <a:off x="66276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43" name="Shape 543"/>
          <p:cNvSpPr txBox="1"/>
          <p:nvPr/>
        </p:nvSpPr>
        <p:spPr>
          <a:xfrm>
            <a:off x="61519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44" name="Shape 544"/>
          <p:cNvSpPr txBox="1"/>
          <p:nvPr/>
        </p:nvSpPr>
        <p:spPr>
          <a:xfrm>
            <a:off x="56763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45" name="Shape 545"/>
          <p:cNvSpPr txBox="1"/>
          <p:nvPr/>
        </p:nvSpPr>
        <p:spPr>
          <a:xfrm>
            <a:off x="52006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46" name="Shape 546"/>
          <p:cNvSpPr txBox="1"/>
          <p:nvPr/>
        </p:nvSpPr>
        <p:spPr>
          <a:xfrm>
            <a:off x="469965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47" name="Shape 547"/>
          <p:cNvSpPr txBox="1"/>
          <p:nvPr/>
        </p:nvSpPr>
        <p:spPr>
          <a:xfrm>
            <a:off x="419863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48" name="Shape 548"/>
          <p:cNvSpPr txBox="1"/>
          <p:nvPr/>
        </p:nvSpPr>
        <p:spPr>
          <a:xfrm>
            <a:off x="36976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49" name="Shape 549"/>
          <p:cNvSpPr txBox="1"/>
          <p:nvPr/>
        </p:nvSpPr>
        <p:spPr>
          <a:xfrm>
            <a:off x="324733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50" name="Shape 550"/>
          <p:cNvSpPr txBox="1"/>
          <p:nvPr/>
        </p:nvSpPr>
        <p:spPr>
          <a:xfrm>
            <a:off x="27908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51" name="Shape 551"/>
          <p:cNvSpPr txBox="1"/>
          <p:nvPr/>
        </p:nvSpPr>
        <p:spPr>
          <a:xfrm>
            <a:off x="230879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52" name="Shape 552"/>
          <p:cNvSpPr txBox="1"/>
          <p:nvPr/>
        </p:nvSpPr>
        <p:spPr>
          <a:xfrm>
            <a:off x="1814006"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53" name="Shape 553"/>
          <p:cNvSpPr txBox="1"/>
          <p:nvPr/>
        </p:nvSpPr>
        <p:spPr>
          <a:xfrm>
            <a:off x="131297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		</a:t>
            </a:r>
          </a:p>
        </p:txBody>
      </p:sp>
      <p:sp>
        <p:nvSpPr>
          <p:cNvPr id="554" name="Shape 554"/>
          <p:cNvSpPr txBox="1"/>
          <p:nvPr/>
        </p:nvSpPr>
        <p:spPr>
          <a:xfrm>
            <a:off x="86267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55" name="Shape 555"/>
          <p:cNvSpPr txBox="1"/>
          <p:nvPr/>
        </p:nvSpPr>
        <p:spPr>
          <a:xfrm>
            <a:off x="3552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cxnSp>
        <p:nvCxnSpPr>
          <p:cNvPr id="556" name="Shape 556"/>
          <p:cNvCxnSpPr>
            <a:endCxn id="537" idx="2"/>
          </p:cNvCxnSpPr>
          <p:nvPr/>
        </p:nvCxnSpPr>
        <p:spPr>
          <a:xfrm>
            <a:off x="323401" y="4623974"/>
            <a:ext cx="4248600" cy="0"/>
          </a:xfrm>
          <a:prstGeom prst="straightConnector1">
            <a:avLst/>
          </a:prstGeom>
          <a:noFill/>
          <a:ln cap="flat" cmpd="sng" w="9525">
            <a:solidFill>
              <a:srgbClr val="FF0000"/>
            </a:solidFill>
            <a:prstDash val="solid"/>
            <a:round/>
            <a:headEnd len="lg" w="lg" type="none"/>
            <a:tailEnd len="lg" w="lg"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Shape 561"/>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562" name="Shape 562"/>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251459" lvl="0" marL="342900" rtl="0">
              <a:spcBef>
                <a:spcPts val="0"/>
              </a:spcBef>
              <a:buNone/>
            </a:pPr>
            <a:r>
              <a:rPr lang="en"/>
              <a:t>Now to the actual question!</a:t>
            </a:r>
          </a:p>
          <a:p>
            <a:pPr indent="-251459" lvl="0" marL="342900" rtl="0">
              <a:spcBef>
                <a:spcPts val="0"/>
              </a:spcBef>
              <a:buNone/>
            </a:pPr>
            <a:r>
              <a:rPr lang="en"/>
              <a:t>Q) </a:t>
            </a:r>
            <a:r>
              <a:rPr b="1" lang="en"/>
              <a:t>Translate the following address:</a:t>
            </a:r>
            <a:r>
              <a:rPr lang="en"/>
              <a:t> </a:t>
            </a:r>
            <a:r>
              <a:rPr b="1" lang="en"/>
              <a:t>0x1A9F4</a:t>
            </a:r>
          </a:p>
          <a:p>
            <a:pPr indent="-355600" lvl="0" marL="457200" rtl="0">
              <a:spcBef>
                <a:spcPts val="0"/>
              </a:spcBef>
              <a:spcAft>
                <a:spcPts val="0"/>
              </a:spcAft>
              <a:buSzPts val="2000"/>
              <a:buAutoNum type="arabicPeriod"/>
            </a:pPr>
            <a:r>
              <a:rPr lang="en" sz="2000"/>
              <a:t>Write down bit representation</a:t>
            </a:r>
          </a:p>
          <a:p>
            <a:pPr indent="-355600" lvl="0" marL="457200" rtl="0">
              <a:spcBef>
                <a:spcPts val="0"/>
              </a:spcBef>
              <a:buSzPts val="2000"/>
              <a:buAutoNum type="arabicPeriod"/>
            </a:pPr>
            <a:r>
              <a:rPr lang="en" sz="2000"/>
              <a:t>Extract Information:</a:t>
            </a:r>
          </a:p>
          <a:p>
            <a:pPr indent="0" lvl="0" marL="0" rtl="0" algn="ctr">
              <a:spcBef>
                <a:spcPts val="0"/>
              </a:spcBef>
              <a:buNone/>
            </a:pPr>
            <a:r>
              <a:rPr lang="en" sz="2000"/>
              <a:t>	VPN: 0xD4		TLBI: 0x00		TLBT: 0x??</a:t>
            </a:r>
          </a:p>
          <a:p>
            <a:pPr indent="0" lvl="0" marL="0" rtl="0" algn="ctr">
              <a:spcBef>
                <a:spcPts val="0"/>
              </a:spcBef>
              <a:buNone/>
            </a:pPr>
            <a:r>
              <a:rPr lang="en" sz="2000"/>
              <a:t>TLB Hit: Y/N?	Page Fault: Y/N?	PPN: 0x??</a:t>
            </a:r>
          </a:p>
          <a:p>
            <a:pPr indent="-251459" lvl="0" marL="342900" rtl="0" algn="ctr">
              <a:spcBef>
                <a:spcPts val="0"/>
              </a:spcBef>
              <a:buNone/>
            </a:pPr>
            <a:r>
              <a:t/>
            </a:r>
            <a:endParaRPr sz="1800"/>
          </a:p>
          <a:p>
            <a:pPr indent="-251459" lvl="0" marL="342900" rtl="0">
              <a:spcBef>
                <a:spcPts val="0"/>
              </a:spcBef>
              <a:buNone/>
            </a:pPr>
            <a:r>
              <a:t/>
            </a:r>
            <a:endParaRPr/>
          </a:p>
          <a:p>
            <a:pPr indent="-251459" lvl="0" marL="342900" rtl="0">
              <a:spcBef>
                <a:spcPts val="0"/>
              </a:spcBef>
              <a:buNone/>
            </a:pPr>
            <a:r>
              <a:t/>
            </a:r>
            <a:endParaRPr/>
          </a:p>
          <a:p>
            <a:pPr indent="-251459" lvl="0" marL="342900" rtl="0">
              <a:spcBef>
                <a:spcPts val="0"/>
              </a:spcBef>
              <a:buNone/>
            </a:pPr>
            <a:r>
              <a:t/>
            </a:r>
            <a:endParaRPr/>
          </a:p>
          <a:p>
            <a:pPr indent="-251459" lvl="0" marL="342900" rtl="0">
              <a:spcBef>
                <a:spcPts val="0"/>
              </a:spcBef>
              <a:buNone/>
            </a:pPr>
            <a:r>
              <a:t/>
            </a:r>
            <a:endParaRPr/>
          </a:p>
          <a:p>
            <a:pPr indent="-251459" lvl="0" marL="342900" rtl="0">
              <a:spcBef>
                <a:spcPts val="0"/>
              </a:spcBef>
              <a:buNone/>
            </a:pPr>
            <a:r>
              <a:t/>
            </a:r>
            <a:endParaRPr/>
          </a:p>
        </p:txBody>
      </p:sp>
      <p:pic>
        <p:nvPicPr>
          <p:cNvPr id="563" name="Shape 563"/>
          <p:cNvPicPr preferRelativeResize="0"/>
          <p:nvPr/>
        </p:nvPicPr>
        <p:blipFill>
          <a:blip r:embed="rId3">
            <a:alphaModFix/>
          </a:blip>
          <a:stretch>
            <a:fillRect/>
          </a:stretch>
        </p:blipFill>
        <p:spPr>
          <a:xfrm>
            <a:off x="36938" y="3828649"/>
            <a:ext cx="9070125" cy="795325"/>
          </a:xfrm>
          <a:prstGeom prst="rect">
            <a:avLst/>
          </a:prstGeom>
          <a:noFill/>
          <a:ln>
            <a:noFill/>
          </a:ln>
        </p:spPr>
      </p:pic>
      <p:sp>
        <p:nvSpPr>
          <p:cNvPr id="564" name="Shape 564"/>
          <p:cNvSpPr txBox="1"/>
          <p:nvPr/>
        </p:nvSpPr>
        <p:spPr>
          <a:xfrm>
            <a:off x="854292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65" name="Shape 565"/>
          <p:cNvSpPr txBox="1"/>
          <p:nvPr/>
        </p:nvSpPr>
        <p:spPr>
          <a:xfrm>
            <a:off x="805457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66" name="Shape 566"/>
          <p:cNvSpPr txBox="1"/>
          <p:nvPr/>
        </p:nvSpPr>
        <p:spPr>
          <a:xfrm>
            <a:off x="75789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67" name="Shape 567"/>
          <p:cNvSpPr txBox="1"/>
          <p:nvPr/>
        </p:nvSpPr>
        <p:spPr>
          <a:xfrm>
            <a:off x="71032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68" name="Shape 568"/>
          <p:cNvSpPr txBox="1"/>
          <p:nvPr/>
        </p:nvSpPr>
        <p:spPr>
          <a:xfrm>
            <a:off x="66276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69" name="Shape 569"/>
          <p:cNvSpPr txBox="1"/>
          <p:nvPr/>
        </p:nvSpPr>
        <p:spPr>
          <a:xfrm>
            <a:off x="61519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70" name="Shape 570"/>
          <p:cNvSpPr txBox="1"/>
          <p:nvPr/>
        </p:nvSpPr>
        <p:spPr>
          <a:xfrm>
            <a:off x="56763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71" name="Shape 571"/>
          <p:cNvSpPr txBox="1"/>
          <p:nvPr/>
        </p:nvSpPr>
        <p:spPr>
          <a:xfrm>
            <a:off x="52006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72" name="Shape 572"/>
          <p:cNvSpPr txBox="1"/>
          <p:nvPr/>
        </p:nvSpPr>
        <p:spPr>
          <a:xfrm>
            <a:off x="469965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73" name="Shape 573"/>
          <p:cNvSpPr txBox="1"/>
          <p:nvPr/>
        </p:nvSpPr>
        <p:spPr>
          <a:xfrm>
            <a:off x="419863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74" name="Shape 574"/>
          <p:cNvSpPr txBox="1"/>
          <p:nvPr/>
        </p:nvSpPr>
        <p:spPr>
          <a:xfrm>
            <a:off x="36976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75" name="Shape 575"/>
          <p:cNvSpPr txBox="1"/>
          <p:nvPr/>
        </p:nvSpPr>
        <p:spPr>
          <a:xfrm>
            <a:off x="324733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76" name="Shape 576"/>
          <p:cNvSpPr txBox="1"/>
          <p:nvPr/>
        </p:nvSpPr>
        <p:spPr>
          <a:xfrm>
            <a:off x="27908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77" name="Shape 577"/>
          <p:cNvSpPr txBox="1"/>
          <p:nvPr/>
        </p:nvSpPr>
        <p:spPr>
          <a:xfrm>
            <a:off x="230879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78" name="Shape 578"/>
          <p:cNvSpPr txBox="1"/>
          <p:nvPr/>
        </p:nvSpPr>
        <p:spPr>
          <a:xfrm>
            <a:off x="1814006"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79" name="Shape 579"/>
          <p:cNvSpPr txBox="1"/>
          <p:nvPr/>
        </p:nvSpPr>
        <p:spPr>
          <a:xfrm>
            <a:off x="131297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		</a:t>
            </a:r>
          </a:p>
        </p:txBody>
      </p:sp>
      <p:sp>
        <p:nvSpPr>
          <p:cNvPr id="580" name="Shape 580"/>
          <p:cNvSpPr txBox="1"/>
          <p:nvPr/>
        </p:nvSpPr>
        <p:spPr>
          <a:xfrm>
            <a:off x="86267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81" name="Shape 581"/>
          <p:cNvSpPr txBox="1"/>
          <p:nvPr/>
        </p:nvSpPr>
        <p:spPr>
          <a:xfrm>
            <a:off x="3552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cxnSp>
        <p:nvCxnSpPr>
          <p:cNvPr id="582" name="Shape 582"/>
          <p:cNvCxnSpPr>
            <a:endCxn id="563" idx="2"/>
          </p:cNvCxnSpPr>
          <p:nvPr/>
        </p:nvCxnSpPr>
        <p:spPr>
          <a:xfrm>
            <a:off x="4122601" y="4623974"/>
            <a:ext cx="449400" cy="0"/>
          </a:xfrm>
          <a:prstGeom prst="straightConnector1">
            <a:avLst/>
          </a:prstGeom>
          <a:noFill/>
          <a:ln cap="flat" cmpd="sng" w="9525">
            <a:solidFill>
              <a:srgbClr val="FF0000"/>
            </a:solidFill>
            <a:prstDash val="solid"/>
            <a:round/>
            <a:headEnd len="lg" w="lg" type="none"/>
            <a:tailEnd len="lg" w="lg"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Shape 587"/>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588" name="Shape 588"/>
          <p:cNvSpPr txBox="1"/>
          <p:nvPr>
            <p:ph idx="1" type="body"/>
          </p:nvPr>
        </p:nvSpPr>
        <p:spPr>
          <a:xfrm>
            <a:off x="396875" y="1021552"/>
            <a:ext cx="7896300" cy="2472300"/>
          </a:xfrm>
          <a:prstGeom prst="rect">
            <a:avLst/>
          </a:prstGeom>
        </p:spPr>
        <p:txBody>
          <a:bodyPr anchorCtr="0" anchor="t" bIns="91425" lIns="91425" rIns="91425" wrap="square" tIns="91425">
            <a:noAutofit/>
          </a:bodyPr>
          <a:lstStyle/>
          <a:p>
            <a:pPr indent="-251459" lvl="0" marL="342900" rtl="0">
              <a:spcBef>
                <a:spcPts val="0"/>
              </a:spcBef>
              <a:buNone/>
            </a:pPr>
            <a:r>
              <a:rPr lang="en"/>
              <a:t>Now to the actual question!</a:t>
            </a:r>
          </a:p>
          <a:p>
            <a:pPr indent="-251459" lvl="0" marL="342900" rtl="0">
              <a:spcBef>
                <a:spcPts val="0"/>
              </a:spcBef>
              <a:buNone/>
            </a:pPr>
            <a:r>
              <a:rPr lang="en"/>
              <a:t>Q) </a:t>
            </a:r>
            <a:r>
              <a:rPr b="1" lang="en"/>
              <a:t>Translate the following address:</a:t>
            </a:r>
            <a:r>
              <a:rPr lang="en"/>
              <a:t> </a:t>
            </a:r>
            <a:r>
              <a:rPr b="1" lang="en"/>
              <a:t>0x1A9F4</a:t>
            </a:r>
          </a:p>
          <a:p>
            <a:pPr indent="-355600" lvl="0" marL="457200" rtl="0">
              <a:spcBef>
                <a:spcPts val="0"/>
              </a:spcBef>
              <a:spcAft>
                <a:spcPts val="0"/>
              </a:spcAft>
              <a:buSzPts val="2000"/>
              <a:buAutoNum type="arabicPeriod"/>
            </a:pPr>
            <a:r>
              <a:rPr lang="en" sz="2000"/>
              <a:t>Write down bit representation</a:t>
            </a:r>
          </a:p>
          <a:p>
            <a:pPr indent="-355600" lvl="0" marL="457200" rtl="0">
              <a:spcBef>
                <a:spcPts val="0"/>
              </a:spcBef>
              <a:buSzPts val="2000"/>
              <a:buAutoNum type="arabicPeriod"/>
            </a:pPr>
            <a:r>
              <a:rPr lang="en" sz="2000"/>
              <a:t>Extract Information:</a:t>
            </a:r>
          </a:p>
          <a:p>
            <a:pPr indent="0" lvl="0" marL="0" rtl="0" algn="ctr">
              <a:spcBef>
                <a:spcPts val="0"/>
              </a:spcBef>
              <a:buNone/>
            </a:pPr>
            <a:r>
              <a:rPr lang="en" sz="2000"/>
              <a:t>	VPN: 0xD4		TLBI: 0x00		TLBT: 0x6A</a:t>
            </a:r>
          </a:p>
          <a:p>
            <a:pPr indent="0" lvl="0" marL="0" rtl="0" algn="ctr">
              <a:spcBef>
                <a:spcPts val="0"/>
              </a:spcBef>
              <a:buNone/>
            </a:pPr>
            <a:r>
              <a:rPr lang="en" sz="2000"/>
              <a:t>TLB Hit: Y/N?	Page Fault: Y/N?	PPN: 0x??</a:t>
            </a:r>
          </a:p>
        </p:txBody>
      </p:sp>
      <p:pic>
        <p:nvPicPr>
          <p:cNvPr id="589" name="Shape 589"/>
          <p:cNvPicPr preferRelativeResize="0"/>
          <p:nvPr/>
        </p:nvPicPr>
        <p:blipFill>
          <a:blip r:embed="rId3">
            <a:alphaModFix/>
          </a:blip>
          <a:stretch>
            <a:fillRect/>
          </a:stretch>
        </p:blipFill>
        <p:spPr>
          <a:xfrm>
            <a:off x="36938" y="3828649"/>
            <a:ext cx="9070125" cy="795325"/>
          </a:xfrm>
          <a:prstGeom prst="rect">
            <a:avLst/>
          </a:prstGeom>
          <a:noFill/>
          <a:ln>
            <a:noFill/>
          </a:ln>
        </p:spPr>
      </p:pic>
      <p:sp>
        <p:nvSpPr>
          <p:cNvPr id="590" name="Shape 590"/>
          <p:cNvSpPr txBox="1"/>
          <p:nvPr/>
        </p:nvSpPr>
        <p:spPr>
          <a:xfrm>
            <a:off x="854292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91" name="Shape 591"/>
          <p:cNvSpPr txBox="1"/>
          <p:nvPr/>
        </p:nvSpPr>
        <p:spPr>
          <a:xfrm>
            <a:off x="805457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92" name="Shape 592"/>
          <p:cNvSpPr txBox="1"/>
          <p:nvPr/>
        </p:nvSpPr>
        <p:spPr>
          <a:xfrm>
            <a:off x="75789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93" name="Shape 593"/>
          <p:cNvSpPr txBox="1"/>
          <p:nvPr/>
        </p:nvSpPr>
        <p:spPr>
          <a:xfrm>
            <a:off x="71032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594" name="Shape 594"/>
          <p:cNvSpPr txBox="1"/>
          <p:nvPr/>
        </p:nvSpPr>
        <p:spPr>
          <a:xfrm>
            <a:off x="66276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95" name="Shape 595"/>
          <p:cNvSpPr txBox="1"/>
          <p:nvPr/>
        </p:nvSpPr>
        <p:spPr>
          <a:xfrm>
            <a:off x="61519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96" name="Shape 596"/>
          <p:cNvSpPr txBox="1"/>
          <p:nvPr/>
        </p:nvSpPr>
        <p:spPr>
          <a:xfrm>
            <a:off x="56763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97" name="Shape 597"/>
          <p:cNvSpPr txBox="1"/>
          <p:nvPr/>
        </p:nvSpPr>
        <p:spPr>
          <a:xfrm>
            <a:off x="52006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98" name="Shape 598"/>
          <p:cNvSpPr txBox="1"/>
          <p:nvPr/>
        </p:nvSpPr>
        <p:spPr>
          <a:xfrm>
            <a:off x="469965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599" name="Shape 599"/>
          <p:cNvSpPr txBox="1"/>
          <p:nvPr/>
        </p:nvSpPr>
        <p:spPr>
          <a:xfrm>
            <a:off x="419863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00" name="Shape 600"/>
          <p:cNvSpPr txBox="1"/>
          <p:nvPr/>
        </p:nvSpPr>
        <p:spPr>
          <a:xfrm>
            <a:off x="36976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01" name="Shape 601"/>
          <p:cNvSpPr txBox="1"/>
          <p:nvPr/>
        </p:nvSpPr>
        <p:spPr>
          <a:xfrm>
            <a:off x="324733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02" name="Shape 602"/>
          <p:cNvSpPr txBox="1"/>
          <p:nvPr/>
        </p:nvSpPr>
        <p:spPr>
          <a:xfrm>
            <a:off x="27908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03" name="Shape 603"/>
          <p:cNvSpPr txBox="1"/>
          <p:nvPr/>
        </p:nvSpPr>
        <p:spPr>
          <a:xfrm>
            <a:off x="230879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04" name="Shape 604"/>
          <p:cNvSpPr txBox="1"/>
          <p:nvPr/>
        </p:nvSpPr>
        <p:spPr>
          <a:xfrm>
            <a:off x="1814006"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05" name="Shape 605"/>
          <p:cNvSpPr txBox="1"/>
          <p:nvPr/>
        </p:nvSpPr>
        <p:spPr>
          <a:xfrm>
            <a:off x="131297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		</a:t>
            </a:r>
          </a:p>
        </p:txBody>
      </p:sp>
      <p:sp>
        <p:nvSpPr>
          <p:cNvPr id="606" name="Shape 606"/>
          <p:cNvSpPr txBox="1"/>
          <p:nvPr/>
        </p:nvSpPr>
        <p:spPr>
          <a:xfrm>
            <a:off x="86267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07" name="Shape 607"/>
          <p:cNvSpPr txBox="1"/>
          <p:nvPr/>
        </p:nvSpPr>
        <p:spPr>
          <a:xfrm>
            <a:off x="3552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cxnSp>
        <p:nvCxnSpPr>
          <p:cNvPr id="608" name="Shape 608"/>
          <p:cNvCxnSpPr/>
          <p:nvPr/>
        </p:nvCxnSpPr>
        <p:spPr>
          <a:xfrm>
            <a:off x="304951" y="4623974"/>
            <a:ext cx="3786600" cy="0"/>
          </a:xfrm>
          <a:prstGeom prst="straightConnector1">
            <a:avLst/>
          </a:prstGeom>
          <a:noFill/>
          <a:ln cap="flat" cmpd="sng" w="9525">
            <a:solidFill>
              <a:srgbClr val="FF0000"/>
            </a:solidFill>
            <a:prstDash val="solid"/>
            <a:round/>
            <a:headEnd len="lg" w="lg" type="none"/>
            <a:tailEnd len="lg" w="lg" type="none"/>
          </a:ln>
        </p:spPr>
      </p:cxnSp>
      <p:pic>
        <p:nvPicPr>
          <p:cNvPr id="609" name="Shape 609"/>
          <p:cNvPicPr preferRelativeResize="0"/>
          <p:nvPr/>
        </p:nvPicPr>
        <p:blipFill>
          <a:blip r:embed="rId4">
            <a:alphaModFix/>
          </a:blip>
          <a:stretch>
            <a:fillRect/>
          </a:stretch>
        </p:blipFill>
        <p:spPr>
          <a:xfrm>
            <a:off x="7121550" y="118375"/>
            <a:ext cx="1928575" cy="3604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Shape 614"/>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615" name="Shape 615"/>
          <p:cNvSpPr txBox="1"/>
          <p:nvPr>
            <p:ph idx="1" type="body"/>
          </p:nvPr>
        </p:nvSpPr>
        <p:spPr>
          <a:xfrm>
            <a:off x="396875" y="1021552"/>
            <a:ext cx="7896300" cy="2472300"/>
          </a:xfrm>
          <a:prstGeom prst="rect">
            <a:avLst/>
          </a:prstGeom>
        </p:spPr>
        <p:txBody>
          <a:bodyPr anchorCtr="0" anchor="t" bIns="91425" lIns="91425" rIns="91425" wrap="square" tIns="91425">
            <a:noAutofit/>
          </a:bodyPr>
          <a:lstStyle/>
          <a:p>
            <a:pPr indent="-251459" lvl="0" marL="342900" rtl="0">
              <a:spcBef>
                <a:spcPts val="0"/>
              </a:spcBef>
              <a:buNone/>
            </a:pPr>
            <a:r>
              <a:rPr lang="en"/>
              <a:t>Now to the actual question!</a:t>
            </a:r>
          </a:p>
          <a:p>
            <a:pPr indent="-251459" lvl="0" marL="342900" rtl="0">
              <a:spcBef>
                <a:spcPts val="0"/>
              </a:spcBef>
              <a:buNone/>
            </a:pPr>
            <a:r>
              <a:rPr lang="en"/>
              <a:t>Q) </a:t>
            </a:r>
            <a:r>
              <a:rPr b="1" lang="en"/>
              <a:t>Translate the following address:</a:t>
            </a:r>
            <a:r>
              <a:rPr lang="en"/>
              <a:t> </a:t>
            </a:r>
            <a:r>
              <a:rPr b="1" lang="en"/>
              <a:t>0x1A9F4</a:t>
            </a:r>
          </a:p>
          <a:p>
            <a:pPr indent="-355600" lvl="0" marL="457200" rtl="0">
              <a:spcBef>
                <a:spcPts val="0"/>
              </a:spcBef>
              <a:spcAft>
                <a:spcPts val="0"/>
              </a:spcAft>
              <a:buSzPts val="2000"/>
              <a:buAutoNum type="arabicPeriod"/>
            </a:pPr>
            <a:r>
              <a:rPr lang="en" sz="2000"/>
              <a:t>Write down bit representation</a:t>
            </a:r>
          </a:p>
          <a:p>
            <a:pPr indent="-355600" lvl="0" marL="457200" rtl="0">
              <a:spcBef>
                <a:spcPts val="0"/>
              </a:spcBef>
              <a:buSzPts val="2000"/>
              <a:buAutoNum type="arabicPeriod"/>
            </a:pPr>
            <a:r>
              <a:rPr lang="en" sz="2000"/>
              <a:t>Extract Information:</a:t>
            </a:r>
          </a:p>
          <a:p>
            <a:pPr indent="0" lvl="0" marL="0" rtl="0" algn="ctr">
              <a:spcBef>
                <a:spcPts val="0"/>
              </a:spcBef>
              <a:buNone/>
            </a:pPr>
            <a:r>
              <a:rPr lang="en" sz="2000"/>
              <a:t>	VPN: 0xD4		TLBI: 0x00		TLBT: 0x6A</a:t>
            </a:r>
          </a:p>
          <a:p>
            <a:pPr indent="0" lvl="0" marL="0" rtl="0" algn="ctr">
              <a:spcBef>
                <a:spcPts val="0"/>
              </a:spcBef>
              <a:buNone/>
            </a:pPr>
            <a:r>
              <a:rPr lang="en" sz="2000"/>
              <a:t>TLB Hit: Y!	Page Fault: </a:t>
            </a:r>
            <a:r>
              <a:rPr lang="en" sz="2000"/>
              <a:t>Y/N?</a:t>
            </a:r>
            <a:r>
              <a:rPr lang="en" sz="2000"/>
              <a:t>	PPN: 0x??</a:t>
            </a:r>
          </a:p>
        </p:txBody>
      </p:sp>
      <p:pic>
        <p:nvPicPr>
          <p:cNvPr id="616" name="Shape 616"/>
          <p:cNvPicPr preferRelativeResize="0"/>
          <p:nvPr/>
        </p:nvPicPr>
        <p:blipFill>
          <a:blip r:embed="rId3">
            <a:alphaModFix/>
          </a:blip>
          <a:stretch>
            <a:fillRect/>
          </a:stretch>
        </p:blipFill>
        <p:spPr>
          <a:xfrm>
            <a:off x="36938" y="3828649"/>
            <a:ext cx="9070125" cy="795325"/>
          </a:xfrm>
          <a:prstGeom prst="rect">
            <a:avLst/>
          </a:prstGeom>
          <a:noFill/>
          <a:ln>
            <a:noFill/>
          </a:ln>
        </p:spPr>
      </p:pic>
      <p:sp>
        <p:nvSpPr>
          <p:cNvPr id="617" name="Shape 617"/>
          <p:cNvSpPr txBox="1"/>
          <p:nvPr/>
        </p:nvSpPr>
        <p:spPr>
          <a:xfrm>
            <a:off x="854292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18" name="Shape 618"/>
          <p:cNvSpPr txBox="1"/>
          <p:nvPr/>
        </p:nvSpPr>
        <p:spPr>
          <a:xfrm>
            <a:off x="805457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19" name="Shape 619"/>
          <p:cNvSpPr txBox="1"/>
          <p:nvPr/>
        </p:nvSpPr>
        <p:spPr>
          <a:xfrm>
            <a:off x="75789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20" name="Shape 620"/>
          <p:cNvSpPr txBox="1"/>
          <p:nvPr/>
        </p:nvSpPr>
        <p:spPr>
          <a:xfrm>
            <a:off x="71032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21" name="Shape 621"/>
          <p:cNvSpPr txBox="1"/>
          <p:nvPr/>
        </p:nvSpPr>
        <p:spPr>
          <a:xfrm>
            <a:off x="66276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22" name="Shape 622"/>
          <p:cNvSpPr txBox="1"/>
          <p:nvPr/>
        </p:nvSpPr>
        <p:spPr>
          <a:xfrm>
            <a:off x="61519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23" name="Shape 623"/>
          <p:cNvSpPr txBox="1"/>
          <p:nvPr/>
        </p:nvSpPr>
        <p:spPr>
          <a:xfrm>
            <a:off x="56763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24" name="Shape 624"/>
          <p:cNvSpPr txBox="1"/>
          <p:nvPr/>
        </p:nvSpPr>
        <p:spPr>
          <a:xfrm>
            <a:off x="52006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25" name="Shape 625"/>
          <p:cNvSpPr txBox="1"/>
          <p:nvPr/>
        </p:nvSpPr>
        <p:spPr>
          <a:xfrm>
            <a:off x="469965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26" name="Shape 626"/>
          <p:cNvSpPr txBox="1"/>
          <p:nvPr/>
        </p:nvSpPr>
        <p:spPr>
          <a:xfrm>
            <a:off x="419863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27" name="Shape 627"/>
          <p:cNvSpPr txBox="1"/>
          <p:nvPr/>
        </p:nvSpPr>
        <p:spPr>
          <a:xfrm>
            <a:off x="36976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28" name="Shape 628"/>
          <p:cNvSpPr txBox="1"/>
          <p:nvPr/>
        </p:nvSpPr>
        <p:spPr>
          <a:xfrm>
            <a:off x="324733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29" name="Shape 629"/>
          <p:cNvSpPr txBox="1"/>
          <p:nvPr/>
        </p:nvSpPr>
        <p:spPr>
          <a:xfrm>
            <a:off x="27908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30" name="Shape 630"/>
          <p:cNvSpPr txBox="1"/>
          <p:nvPr/>
        </p:nvSpPr>
        <p:spPr>
          <a:xfrm>
            <a:off x="230879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31" name="Shape 631"/>
          <p:cNvSpPr txBox="1"/>
          <p:nvPr/>
        </p:nvSpPr>
        <p:spPr>
          <a:xfrm>
            <a:off x="1814006"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32" name="Shape 632"/>
          <p:cNvSpPr txBox="1"/>
          <p:nvPr/>
        </p:nvSpPr>
        <p:spPr>
          <a:xfrm>
            <a:off x="131297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		</a:t>
            </a:r>
          </a:p>
        </p:txBody>
      </p:sp>
      <p:sp>
        <p:nvSpPr>
          <p:cNvPr id="633" name="Shape 633"/>
          <p:cNvSpPr txBox="1"/>
          <p:nvPr/>
        </p:nvSpPr>
        <p:spPr>
          <a:xfrm>
            <a:off x="86267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34" name="Shape 634"/>
          <p:cNvSpPr txBox="1"/>
          <p:nvPr/>
        </p:nvSpPr>
        <p:spPr>
          <a:xfrm>
            <a:off x="3552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pic>
        <p:nvPicPr>
          <p:cNvPr id="635" name="Shape 635"/>
          <p:cNvPicPr preferRelativeResize="0"/>
          <p:nvPr/>
        </p:nvPicPr>
        <p:blipFill>
          <a:blip r:embed="rId4">
            <a:alphaModFix/>
          </a:blip>
          <a:stretch>
            <a:fillRect/>
          </a:stretch>
        </p:blipFill>
        <p:spPr>
          <a:xfrm>
            <a:off x="7121550" y="118375"/>
            <a:ext cx="1928575" cy="3604250"/>
          </a:xfrm>
          <a:prstGeom prst="rect">
            <a:avLst/>
          </a:prstGeom>
          <a:noFill/>
          <a:ln>
            <a:noFill/>
          </a:ln>
        </p:spPr>
      </p:pic>
      <p:cxnSp>
        <p:nvCxnSpPr>
          <p:cNvPr id="636" name="Shape 636"/>
          <p:cNvCxnSpPr/>
          <p:nvPr/>
        </p:nvCxnSpPr>
        <p:spPr>
          <a:xfrm>
            <a:off x="7211425" y="1533400"/>
            <a:ext cx="1717500" cy="0"/>
          </a:xfrm>
          <a:prstGeom prst="straightConnector1">
            <a:avLst/>
          </a:prstGeom>
          <a:noFill/>
          <a:ln cap="flat" cmpd="sng" w="19050">
            <a:solidFill>
              <a:srgbClr val="FF0000"/>
            </a:solidFill>
            <a:prstDash val="solid"/>
            <a:round/>
            <a:headEnd len="lg" w="lg" type="none"/>
            <a:tailEnd len="lg" w="lg"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57026" y="326750"/>
            <a:ext cx="8405100" cy="571500"/>
          </a:xfrm>
          <a:prstGeom prst="rect">
            <a:avLst/>
          </a:prstGeom>
        </p:spPr>
        <p:txBody>
          <a:bodyPr anchorCtr="0" anchor="ctr" bIns="91425" lIns="91425" rIns="91425" wrap="square" tIns="91425">
            <a:noAutofit/>
          </a:bodyPr>
          <a:lstStyle/>
          <a:p>
            <a:pPr indent="-119062" lvl="0" marL="119062" rtl="0">
              <a:spcBef>
                <a:spcPts val="0"/>
              </a:spcBef>
              <a:buNone/>
            </a:pPr>
            <a:r>
              <a:rPr lang="en"/>
              <a:t>Threads and Synchronization</a:t>
            </a:r>
          </a:p>
        </p:txBody>
      </p:sp>
      <p:sp>
        <p:nvSpPr>
          <p:cNvPr id="97" name="Shape 97"/>
          <p:cNvSpPr txBox="1"/>
          <p:nvPr>
            <p:ph idx="1" type="body"/>
          </p:nvPr>
        </p:nvSpPr>
        <p:spPr>
          <a:xfrm>
            <a:off x="187150" y="1703125"/>
            <a:ext cx="8979300" cy="31596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lang="en"/>
              <a:t>Wait until you get called, claim a pen and a notebook.</a:t>
            </a:r>
          </a:p>
          <a:p>
            <a:pPr indent="-381000" lvl="0" marL="457200" rtl="0">
              <a:spcBef>
                <a:spcPts val="0"/>
              </a:spcBef>
              <a:spcAft>
                <a:spcPts val="0"/>
              </a:spcAft>
              <a:buSzPts val="2400"/>
              <a:buChar char="■"/>
            </a:pPr>
            <a:r>
              <a:rPr lang="en"/>
              <a:t>Use the pen to write your questions on the notebook.</a:t>
            </a:r>
          </a:p>
          <a:p>
            <a:pPr indent="-381000" lvl="0" marL="457200" rtl="0">
              <a:spcBef>
                <a:spcPts val="0"/>
              </a:spcBef>
              <a:spcAft>
                <a:spcPts val="0"/>
              </a:spcAft>
              <a:buSzPts val="2400"/>
              <a:buChar char="■"/>
            </a:pPr>
            <a:r>
              <a:rPr lang="en"/>
              <a:t>After you are done with question writing, release the pen.</a:t>
            </a:r>
          </a:p>
          <a:p>
            <a:pPr indent="-381000" lvl="0" marL="457200" rtl="0">
              <a:spcBef>
                <a:spcPts val="0"/>
              </a:spcBef>
              <a:spcAft>
                <a:spcPts val="0"/>
              </a:spcAft>
              <a:buSzPts val="2400"/>
              <a:buChar char="■"/>
            </a:pPr>
            <a:r>
              <a:rPr lang="en"/>
              <a:t>Hold the notebook and wait until a TA is free to help you.</a:t>
            </a:r>
          </a:p>
          <a:p>
            <a:pPr indent="-381000" lvl="0" marL="457200" rtl="0">
              <a:spcBef>
                <a:spcPts val="0"/>
              </a:spcBef>
              <a:spcAft>
                <a:spcPts val="0"/>
              </a:spcAft>
              <a:buSzPts val="2400"/>
              <a:buChar char="■"/>
            </a:pPr>
            <a:r>
              <a:rPr lang="en"/>
              <a:t>After you are done with talking to a TA about the question, go back to claim a pen and write the solutions on the notebook.</a:t>
            </a:r>
          </a:p>
          <a:p>
            <a:pPr indent="-381000" lvl="0" marL="457200" rtl="0">
              <a:spcBef>
                <a:spcPts val="0"/>
              </a:spcBef>
              <a:buSzPts val="2400"/>
              <a:buChar char="■"/>
            </a:pPr>
            <a:r>
              <a:rPr lang="en"/>
              <a:t>Release the pen and the notebook and go home.</a:t>
            </a:r>
          </a:p>
          <a:p>
            <a:pPr indent="0" lvl="0" marL="0" rtl="0">
              <a:spcBef>
                <a:spcPts val="0"/>
              </a:spcBef>
              <a:buNone/>
            </a:pPr>
            <a:r>
              <a:t/>
            </a:r>
            <a:endParaRPr/>
          </a:p>
        </p:txBody>
      </p:sp>
      <p:sp>
        <p:nvSpPr>
          <p:cNvPr id="98" name="Shape 98"/>
          <p:cNvSpPr txBox="1"/>
          <p:nvPr/>
        </p:nvSpPr>
        <p:spPr>
          <a:xfrm>
            <a:off x="357025" y="1158013"/>
            <a:ext cx="3950400" cy="507300"/>
          </a:xfrm>
          <a:prstGeom prst="rect">
            <a:avLst/>
          </a:prstGeom>
          <a:noFill/>
          <a:ln>
            <a:noFill/>
          </a:ln>
        </p:spPr>
        <p:txBody>
          <a:bodyPr anchorCtr="0" anchor="ctr" bIns="91425" lIns="91425" rIns="91425" wrap="square" tIns="91425">
            <a:noAutofit/>
          </a:bodyPr>
          <a:lstStyle/>
          <a:p>
            <a:pPr indent="0" lvl="0" marL="0" rtl="0">
              <a:spcBef>
                <a:spcPts val="480"/>
              </a:spcBef>
              <a:buNone/>
            </a:pPr>
            <a:r>
              <a:rPr lang="en" sz="2400">
                <a:solidFill>
                  <a:schemeClr val="dk1"/>
                </a:solidFill>
              </a:rPr>
              <a:t>Procedure for students: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Shape 641"/>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642" name="Shape 642"/>
          <p:cNvSpPr txBox="1"/>
          <p:nvPr>
            <p:ph idx="1" type="body"/>
          </p:nvPr>
        </p:nvSpPr>
        <p:spPr>
          <a:xfrm>
            <a:off x="396875" y="1021552"/>
            <a:ext cx="7896300" cy="2472300"/>
          </a:xfrm>
          <a:prstGeom prst="rect">
            <a:avLst/>
          </a:prstGeom>
        </p:spPr>
        <p:txBody>
          <a:bodyPr anchorCtr="0" anchor="t" bIns="91425" lIns="91425" rIns="91425" wrap="square" tIns="91425">
            <a:noAutofit/>
          </a:bodyPr>
          <a:lstStyle/>
          <a:p>
            <a:pPr indent="-251459" lvl="0" marL="342900" rtl="0">
              <a:spcBef>
                <a:spcPts val="0"/>
              </a:spcBef>
              <a:buNone/>
            </a:pPr>
            <a:r>
              <a:rPr lang="en"/>
              <a:t>Now to the actual question!</a:t>
            </a:r>
          </a:p>
          <a:p>
            <a:pPr indent="-251459" lvl="0" marL="342900" rtl="0">
              <a:spcBef>
                <a:spcPts val="0"/>
              </a:spcBef>
              <a:buNone/>
            </a:pPr>
            <a:r>
              <a:rPr lang="en"/>
              <a:t>Q) </a:t>
            </a:r>
            <a:r>
              <a:rPr b="1" lang="en"/>
              <a:t>Translate the following address:</a:t>
            </a:r>
            <a:r>
              <a:rPr lang="en"/>
              <a:t> </a:t>
            </a:r>
            <a:r>
              <a:rPr b="1" lang="en"/>
              <a:t>0x1A9F4</a:t>
            </a:r>
          </a:p>
          <a:p>
            <a:pPr indent="-355600" lvl="0" marL="457200" rtl="0">
              <a:spcBef>
                <a:spcPts val="0"/>
              </a:spcBef>
              <a:spcAft>
                <a:spcPts val="0"/>
              </a:spcAft>
              <a:buSzPts val="2000"/>
              <a:buAutoNum type="arabicPeriod"/>
            </a:pPr>
            <a:r>
              <a:rPr lang="en" sz="2000"/>
              <a:t>Write down bit representation</a:t>
            </a:r>
          </a:p>
          <a:p>
            <a:pPr indent="-355600" lvl="0" marL="457200" rtl="0">
              <a:spcBef>
                <a:spcPts val="0"/>
              </a:spcBef>
              <a:buSzPts val="2000"/>
              <a:buAutoNum type="arabicPeriod"/>
            </a:pPr>
            <a:r>
              <a:rPr lang="en" sz="2000"/>
              <a:t>Extract Information:</a:t>
            </a:r>
          </a:p>
          <a:p>
            <a:pPr indent="0" lvl="0" marL="0" rtl="0" algn="ctr">
              <a:spcBef>
                <a:spcPts val="0"/>
              </a:spcBef>
              <a:buNone/>
            </a:pPr>
            <a:r>
              <a:rPr lang="en" sz="2000"/>
              <a:t>	VPN: 0xD4		TLBI: 0x00		TLBT: 0x6A</a:t>
            </a:r>
          </a:p>
          <a:p>
            <a:pPr indent="0" lvl="0" marL="0" rtl="0" algn="ctr">
              <a:spcBef>
                <a:spcPts val="0"/>
              </a:spcBef>
              <a:buNone/>
            </a:pPr>
            <a:r>
              <a:rPr lang="en" sz="2000"/>
              <a:t>TLB Hit: Y!	Page Fault: N!	PPN: 0x??</a:t>
            </a:r>
          </a:p>
        </p:txBody>
      </p:sp>
      <p:pic>
        <p:nvPicPr>
          <p:cNvPr id="643" name="Shape 643"/>
          <p:cNvPicPr preferRelativeResize="0"/>
          <p:nvPr/>
        </p:nvPicPr>
        <p:blipFill>
          <a:blip r:embed="rId3">
            <a:alphaModFix/>
          </a:blip>
          <a:stretch>
            <a:fillRect/>
          </a:stretch>
        </p:blipFill>
        <p:spPr>
          <a:xfrm>
            <a:off x="36938" y="3828649"/>
            <a:ext cx="9070125" cy="795325"/>
          </a:xfrm>
          <a:prstGeom prst="rect">
            <a:avLst/>
          </a:prstGeom>
          <a:noFill/>
          <a:ln>
            <a:noFill/>
          </a:ln>
        </p:spPr>
      </p:pic>
      <p:sp>
        <p:nvSpPr>
          <p:cNvPr id="644" name="Shape 644"/>
          <p:cNvSpPr txBox="1"/>
          <p:nvPr/>
        </p:nvSpPr>
        <p:spPr>
          <a:xfrm>
            <a:off x="854292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45" name="Shape 645"/>
          <p:cNvSpPr txBox="1"/>
          <p:nvPr/>
        </p:nvSpPr>
        <p:spPr>
          <a:xfrm>
            <a:off x="805457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46" name="Shape 646"/>
          <p:cNvSpPr txBox="1"/>
          <p:nvPr/>
        </p:nvSpPr>
        <p:spPr>
          <a:xfrm>
            <a:off x="75789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47" name="Shape 647"/>
          <p:cNvSpPr txBox="1"/>
          <p:nvPr/>
        </p:nvSpPr>
        <p:spPr>
          <a:xfrm>
            <a:off x="71032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48" name="Shape 648"/>
          <p:cNvSpPr txBox="1"/>
          <p:nvPr/>
        </p:nvSpPr>
        <p:spPr>
          <a:xfrm>
            <a:off x="66276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49" name="Shape 649"/>
          <p:cNvSpPr txBox="1"/>
          <p:nvPr/>
        </p:nvSpPr>
        <p:spPr>
          <a:xfrm>
            <a:off x="61519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50" name="Shape 650"/>
          <p:cNvSpPr txBox="1"/>
          <p:nvPr/>
        </p:nvSpPr>
        <p:spPr>
          <a:xfrm>
            <a:off x="56763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51" name="Shape 651"/>
          <p:cNvSpPr txBox="1"/>
          <p:nvPr/>
        </p:nvSpPr>
        <p:spPr>
          <a:xfrm>
            <a:off x="52006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52" name="Shape 652"/>
          <p:cNvSpPr txBox="1"/>
          <p:nvPr/>
        </p:nvSpPr>
        <p:spPr>
          <a:xfrm>
            <a:off x="469965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53" name="Shape 653"/>
          <p:cNvSpPr txBox="1"/>
          <p:nvPr/>
        </p:nvSpPr>
        <p:spPr>
          <a:xfrm>
            <a:off x="419863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54" name="Shape 654"/>
          <p:cNvSpPr txBox="1"/>
          <p:nvPr/>
        </p:nvSpPr>
        <p:spPr>
          <a:xfrm>
            <a:off x="36976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55" name="Shape 655"/>
          <p:cNvSpPr txBox="1"/>
          <p:nvPr/>
        </p:nvSpPr>
        <p:spPr>
          <a:xfrm>
            <a:off x="324733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56" name="Shape 656"/>
          <p:cNvSpPr txBox="1"/>
          <p:nvPr/>
        </p:nvSpPr>
        <p:spPr>
          <a:xfrm>
            <a:off x="27908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57" name="Shape 657"/>
          <p:cNvSpPr txBox="1"/>
          <p:nvPr/>
        </p:nvSpPr>
        <p:spPr>
          <a:xfrm>
            <a:off x="230879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58" name="Shape 658"/>
          <p:cNvSpPr txBox="1"/>
          <p:nvPr/>
        </p:nvSpPr>
        <p:spPr>
          <a:xfrm>
            <a:off x="1814006"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59" name="Shape 659"/>
          <p:cNvSpPr txBox="1"/>
          <p:nvPr/>
        </p:nvSpPr>
        <p:spPr>
          <a:xfrm>
            <a:off x="131297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		</a:t>
            </a:r>
          </a:p>
        </p:txBody>
      </p:sp>
      <p:sp>
        <p:nvSpPr>
          <p:cNvPr id="660" name="Shape 660"/>
          <p:cNvSpPr txBox="1"/>
          <p:nvPr/>
        </p:nvSpPr>
        <p:spPr>
          <a:xfrm>
            <a:off x="86267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61" name="Shape 661"/>
          <p:cNvSpPr txBox="1"/>
          <p:nvPr/>
        </p:nvSpPr>
        <p:spPr>
          <a:xfrm>
            <a:off x="3552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pic>
        <p:nvPicPr>
          <p:cNvPr id="662" name="Shape 662"/>
          <p:cNvPicPr preferRelativeResize="0"/>
          <p:nvPr/>
        </p:nvPicPr>
        <p:blipFill>
          <a:blip r:embed="rId4">
            <a:alphaModFix/>
          </a:blip>
          <a:stretch>
            <a:fillRect/>
          </a:stretch>
        </p:blipFill>
        <p:spPr>
          <a:xfrm>
            <a:off x="7121550" y="118375"/>
            <a:ext cx="1928575" cy="3604250"/>
          </a:xfrm>
          <a:prstGeom prst="rect">
            <a:avLst/>
          </a:prstGeom>
          <a:noFill/>
          <a:ln>
            <a:noFill/>
          </a:ln>
        </p:spPr>
      </p:pic>
      <p:cxnSp>
        <p:nvCxnSpPr>
          <p:cNvPr id="663" name="Shape 663"/>
          <p:cNvCxnSpPr/>
          <p:nvPr/>
        </p:nvCxnSpPr>
        <p:spPr>
          <a:xfrm>
            <a:off x="7211425" y="1533400"/>
            <a:ext cx="1717500" cy="0"/>
          </a:xfrm>
          <a:prstGeom prst="straightConnector1">
            <a:avLst/>
          </a:prstGeom>
          <a:noFill/>
          <a:ln cap="flat" cmpd="sng" w="19050">
            <a:solidFill>
              <a:srgbClr val="FF0000"/>
            </a:solidFill>
            <a:prstDash val="solid"/>
            <a:round/>
            <a:headEnd len="lg" w="lg" type="none"/>
            <a:tailEnd len="lg" w="lg"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Shape 668"/>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669" name="Shape 669"/>
          <p:cNvSpPr txBox="1"/>
          <p:nvPr>
            <p:ph idx="1" type="body"/>
          </p:nvPr>
        </p:nvSpPr>
        <p:spPr>
          <a:xfrm>
            <a:off x="396875" y="1021552"/>
            <a:ext cx="7896300" cy="2472300"/>
          </a:xfrm>
          <a:prstGeom prst="rect">
            <a:avLst/>
          </a:prstGeom>
        </p:spPr>
        <p:txBody>
          <a:bodyPr anchorCtr="0" anchor="t" bIns="91425" lIns="91425" rIns="91425" wrap="square" tIns="91425">
            <a:noAutofit/>
          </a:bodyPr>
          <a:lstStyle/>
          <a:p>
            <a:pPr indent="-251459" lvl="0" marL="342900" rtl="0">
              <a:spcBef>
                <a:spcPts val="0"/>
              </a:spcBef>
              <a:buNone/>
            </a:pPr>
            <a:r>
              <a:rPr lang="en"/>
              <a:t>Now to the actual question!</a:t>
            </a:r>
          </a:p>
          <a:p>
            <a:pPr indent="-251459" lvl="0" marL="342900" rtl="0">
              <a:spcBef>
                <a:spcPts val="0"/>
              </a:spcBef>
              <a:buNone/>
            </a:pPr>
            <a:r>
              <a:rPr lang="en"/>
              <a:t>Q) </a:t>
            </a:r>
            <a:r>
              <a:rPr b="1" lang="en"/>
              <a:t>Translate the following address:</a:t>
            </a:r>
            <a:r>
              <a:rPr lang="en"/>
              <a:t> </a:t>
            </a:r>
            <a:r>
              <a:rPr b="1" lang="en"/>
              <a:t>0x1A9F4</a:t>
            </a:r>
          </a:p>
          <a:p>
            <a:pPr indent="-355600" lvl="0" marL="457200" rtl="0">
              <a:spcBef>
                <a:spcPts val="0"/>
              </a:spcBef>
              <a:spcAft>
                <a:spcPts val="0"/>
              </a:spcAft>
              <a:buSzPts val="2000"/>
              <a:buAutoNum type="arabicPeriod"/>
            </a:pPr>
            <a:r>
              <a:rPr lang="en" sz="2000"/>
              <a:t>Write down bit representation</a:t>
            </a:r>
          </a:p>
          <a:p>
            <a:pPr indent="-355600" lvl="0" marL="457200" rtl="0">
              <a:spcBef>
                <a:spcPts val="0"/>
              </a:spcBef>
              <a:buSzPts val="2000"/>
              <a:buAutoNum type="arabicPeriod"/>
            </a:pPr>
            <a:r>
              <a:rPr lang="en" sz="2000"/>
              <a:t>Extract Information:</a:t>
            </a:r>
          </a:p>
          <a:p>
            <a:pPr indent="0" lvl="0" marL="0" rtl="0" algn="ctr">
              <a:spcBef>
                <a:spcPts val="0"/>
              </a:spcBef>
              <a:buNone/>
            </a:pPr>
            <a:r>
              <a:rPr lang="en" sz="2000"/>
              <a:t>	VPN: 0xD4		TLBI: 0x00		TLBT: 0x6A</a:t>
            </a:r>
          </a:p>
          <a:p>
            <a:pPr indent="0" lvl="0" marL="0" rtl="0" algn="ctr">
              <a:spcBef>
                <a:spcPts val="0"/>
              </a:spcBef>
              <a:buNone/>
            </a:pPr>
            <a:r>
              <a:rPr lang="en" sz="2000"/>
              <a:t>TLB Hit: Y!	Page Fault: N!	PPN: 0x3</a:t>
            </a:r>
          </a:p>
        </p:txBody>
      </p:sp>
      <p:pic>
        <p:nvPicPr>
          <p:cNvPr id="670" name="Shape 670"/>
          <p:cNvPicPr preferRelativeResize="0"/>
          <p:nvPr/>
        </p:nvPicPr>
        <p:blipFill>
          <a:blip r:embed="rId3">
            <a:alphaModFix/>
          </a:blip>
          <a:stretch>
            <a:fillRect/>
          </a:stretch>
        </p:blipFill>
        <p:spPr>
          <a:xfrm>
            <a:off x="36938" y="3828649"/>
            <a:ext cx="9070125" cy="795325"/>
          </a:xfrm>
          <a:prstGeom prst="rect">
            <a:avLst/>
          </a:prstGeom>
          <a:noFill/>
          <a:ln>
            <a:noFill/>
          </a:ln>
        </p:spPr>
      </p:pic>
      <p:sp>
        <p:nvSpPr>
          <p:cNvPr id="671" name="Shape 671"/>
          <p:cNvSpPr txBox="1"/>
          <p:nvPr/>
        </p:nvSpPr>
        <p:spPr>
          <a:xfrm>
            <a:off x="854292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72" name="Shape 672"/>
          <p:cNvSpPr txBox="1"/>
          <p:nvPr/>
        </p:nvSpPr>
        <p:spPr>
          <a:xfrm>
            <a:off x="805457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73" name="Shape 673"/>
          <p:cNvSpPr txBox="1"/>
          <p:nvPr/>
        </p:nvSpPr>
        <p:spPr>
          <a:xfrm>
            <a:off x="75789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74" name="Shape 674"/>
          <p:cNvSpPr txBox="1"/>
          <p:nvPr/>
        </p:nvSpPr>
        <p:spPr>
          <a:xfrm>
            <a:off x="71032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75" name="Shape 675"/>
          <p:cNvSpPr txBox="1"/>
          <p:nvPr/>
        </p:nvSpPr>
        <p:spPr>
          <a:xfrm>
            <a:off x="66276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76" name="Shape 676"/>
          <p:cNvSpPr txBox="1"/>
          <p:nvPr/>
        </p:nvSpPr>
        <p:spPr>
          <a:xfrm>
            <a:off x="61519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77" name="Shape 677"/>
          <p:cNvSpPr txBox="1"/>
          <p:nvPr/>
        </p:nvSpPr>
        <p:spPr>
          <a:xfrm>
            <a:off x="567632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78" name="Shape 678"/>
          <p:cNvSpPr txBox="1"/>
          <p:nvPr/>
        </p:nvSpPr>
        <p:spPr>
          <a:xfrm>
            <a:off x="520067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79" name="Shape 679"/>
          <p:cNvSpPr txBox="1"/>
          <p:nvPr/>
        </p:nvSpPr>
        <p:spPr>
          <a:xfrm>
            <a:off x="469965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80" name="Shape 680"/>
          <p:cNvSpPr txBox="1"/>
          <p:nvPr/>
        </p:nvSpPr>
        <p:spPr>
          <a:xfrm>
            <a:off x="419863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81" name="Shape 681"/>
          <p:cNvSpPr txBox="1"/>
          <p:nvPr/>
        </p:nvSpPr>
        <p:spPr>
          <a:xfrm>
            <a:off x="36976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82" name="Shape 682"/>
          <p:cNvSpPr txBox="1"/>
          <p:nvPr/>
        </p:nvSpPr>
        <p:spPr>
          <a:xfrm>
            <a:off x="324733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83" name="Shape 683"/>
          <p:cNvSpPr txBox="1"/>
          <p:nvPr/>
        </p:nvSpPr>
        <p:spPr>
          <a:xfrm>
            <a:off x="27908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84" name="Shape 684"/>
          <p:cNvSpPr txBox="1"/>
          <p:nvPr/>
        </p:nvSpPr>
        <p:spPr>
          <a:xfrm>
            <a:off x="2308797"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85" name="Shape 685"/>
          <p:cNvSpPr txBox="1"/>
          <p:nvPr/>
        </p:nvSpPr>
        <p:spPr>
          <a:xfrm>
            <a:off x="1814006"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sp>
        <p:nvSpPr>
          <p:cNvPr id="686" name="Shape 686"/>
          <p:cNvSpPr txBox="1"/>
          <p:nvPr/>
        </p:nvSpPr>
        <p:spPr>
          <a:xfrm>
            <a:off x="1312975"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		</a:t>
            </a:r>
          </a:p>
        </p:txBody>
      </p:sp>
      <p:sp>
        <p:nvSpPr>
          <p:cNvPr id="687" name="Shape 687"/>
          <p:cNvSpPr txBox="1"/>
          <p:nvPr/>
        </p:nvSpPr>
        <p:spPr>
          <a:xfrm>
            <a:off x="862673"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1</a:t>
            </a:r>
          </a:p>
        </p:txBody>
      </p:sp>
      <p:sp>
        <p:nvSpPr>
          <p:cNvPr id="688" name="Shape 688"/>
          <p:cNvSpPr txBox="1"/>
          <p:nvPr/>
        </p:nvSpPr>
        <p:spPr>
          <a:xfrm>
            <a:off x="355208" y="4160450"/>
            <a:ext cx="348900" cy="215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0000"/>
                </a:solidFill>
              </a:rPr>
              <a:t>0</a:t>
            </a:r>
          </a:p>
        </p:txBody>
      </p:sp>
      <p:pic>
        <p:nvPicPr>
          <p:cNvPr id="689" name="Shape 689"/>
          <p:cNvPicPr preferRelativeResize="0"/>
          <p:nvPr/>
        </p:nvPicPr>
        <p:blipFill>
          <a:blip r:embed="rId4">
            <a:alphaModFix/>
          </a:blip>
          <a:stretch>
            <a:fillRect/>
          </a:stretch>
        </p:blipFill>
        <p:spPr>
          <a:xfrm>
            <a:off x="7121550" y="118375"/>
            <a:ext cx="1928575" cy="3604250"/>
          </a:xfrm>
          <a:prstGeom prst="rect">
            <a:avLst/>
          </a:prstGeom>
          <a:noFill/>
          <a:ln>
            <a:noFill/>
          </a:ln>
        </p:spPr>
      </p:pic>
      <p:cxnSp>
        <p:nvCxnSpPr>
          <p:cNvPr id="690" name="Shape 690"/>
          <p:cNvCxnSpPr/>
          <p:nvPr/>
        </p:nvCxnSpPr>
        <p:spPr>
          <a:xfrm>
            <a:off x="7211425" y="1533400"/>
            <a:ext cx="1717500" cy="0"/>
          </a:xfrm>
          <a:prstGeom prst="straightConnector1">
            <a:avLst/>
          </a:prstGeom>
          <a:noFill/>
          <a:ln cap="flat" cmpd="sng" w="19050">
            <a:solidFill>
              <a:srgbClr val="FF0000"/>
            </a:solidFill>
            <a:prstDash val="solid"/>
            <a:round/>
            <a:headEnd len="lg" w="lg" type="none"/>
            <a:tailEnd len="lg" w="lg"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Shape 695"/>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696" name="Shape 696"/>
          <p:cNvSpPr txBox="1"/>
          <p:nvPr>
            <p:ph idx="1" type="body"/>
          </p:nvPr>
        </p:nvSpPr>
        <p:spPr>
          <a:xfrm>
            <a:off x="396875" y="1021552"/>
            <a:ext cx="7896300" cy="2472300"/>
          </a:xfrm>
          <a:prstGeom prst="rect">
            <a:avLst/>
          </a:prstGeom>
        </p:spPr>
        <p:txBody>
          <a:bodyPr anchorCtr="0" anchor="t" bIns="91425" lIns="91425" rIns="91425" wrap="square" tIns="91425">
            <a:noAutofit/>
          </a:bodyPr>
          <a:lstStyle/>
          <a:p>
            <a:pPr indent="-251459" lvl="0" marL="342900" rtl="0">
              <a:spcBef>
                <a:spcPts val="0"/>
              </a:spcBef>
              <a:buNone/>
            </a:pPr>
            <a:r>
              <a:rPr lang="en"/>
              <a:t>Now to the actual question!</a:t>
            </a:r>
          </a:p>
          <a:p>
            <a:pPr indent="-251459" lvl="0" marL="342900" rtl="0">
              <a:spcBef>
                <a:spcPts val="0"/>
              </a:spcBef>
              <a:buNone/>
            </a:pPr>
            <a:r>
              <a:rPr lang="en"/>
              <a:t>Q) </a:t>
            </a:r>
            <a:r>
              <a:rPr b="1" lang="en"/>
              <a:t>Translate the following address:</a:t>
            </a:r>
            <a:r>
              <a:rPr lang="en"/>
              <a:t> </a:t>
            </a:r>
            <a:r>
              <a:rPr b="1" lang="en"/>
              <a:t>0x1A9F4</a:t>
            </a:r>
          </a:p>
          <a:p>
            <a:pPr indent="-355600" lvl="0" marL="457200" rtl="0">
              <a:spcBef>
                <a:spcPts val="0"/>
              </a:spcBef>
              <a:spcAft>
                <a:spcPts val="0"/>
              </a:spcAft>
              <a:buSzPts val="2000"/>
              <a:buAutoNum type="arabicPeriod"/>
            </a:pPr>
            <a:r>
              <a:rPr lang="en" sz="2000"/>
              <a:t>Write down bit representation</a:t>
            </a:r>
          </a:p>
          <a:p>
            <a:pPr indent="-355600" lvl="0" marL="457200" rtl="0">
              <a:spcBef>
                <a:spcPts val="0"/>
              </a:spcBef>
              <a:spcAft>
                <a:spcPts val="0"/>
              </a:spcAft>
              <a:buSzPts val="2000"/>
              <a:buAutoNum type="arabicPeriod"/>
            </a:pPr>
            <a:r>
              <a:rPr lang="en" sz="2000"/>
              <a:t>Extract Information</a:t>
            </a:r>
          </a:p>
          <a:p>
            <a:pPr indent="-355600" lvl="0" marL="457200" rtl="0">
              <a:spcBef>
                <a:spcPts val="0"/>
              </a:spcBef>
              <a:buSzPts val="2000"/>
              <a:buAutoNum type="arabicPeriod"/>
            </a:pPr>
            <a:r>
              <a:rPr lang="en" sz="2000"/>
              <a:t>Put it all together: PPN: 0x3, PPO = 0x??</a:t>
            </a:r>
          </a:p>
          <a:p>
            <a:pPr indent="0" lvl="0" marL="0" rtl="0" algn="ctr">
              <a:spcBef>
                <a:spcPts val="0"/>
              </a:spcBef>
              <a:buNone/>
            </a:pPr>
            <a:r>
              <a:rPr lang="en" sz="2000"/>
              <a:t>	</a:t>
            </a:r>
          </a:p>
        </p:txBody>
      </p:sp>
      <p:pic>
        <p:nvPicPr>
          <p:cNvPr id="697" name="Shape 697"/>
          <p:cNvPicPr preferRelativeResize="0"/>
          <p:nvPr/>
        </p:nvPicPr>
        <p:blipFill>
          <a:blip r:embed="rId3">
            <a:alphaModFix/>
          </a:blip>
          <a:stretch>
            <a:fillRect/>
          </a:stretch>
        </p:blipFill>
        <p:spPr>
          <a:xfrm>
            <a:off x="177876" y="3651150"/>
            <a:ext cx="8788250" cy="1492350"/>
          </a:xfrm>
          <a:prstGeom prst="rect">
            <a:avLst/>
          </a:prstGeom>
          <a:noFill/>
          <a:ln>
            <a:noFill/>
          </a:ln>
        </p:spPr>
      </p:pic>
      <p:sp>
        <p:nvSpPr>
          <p:cNvPr id="698" name="Shape 698"/>
          <p:cNvSpPr txBox="1"/>
          <p:nvPr/>
        </p:nvSpPr>
        <p:spPr>
          <a:xfrm>
            <a:off x="20821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699" name="Shape 699"/>
          <p:cNvSpPr txBox="1"/>
          <p:nvPr/>
        </p:nvSpPr>
        <p:spPr>
          <a:xfrm>
            <a:off x="1406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00" name="Shape 700"/>
          <p:cNvSpPr txBox="1"/>
          <p:nvPr/>
        </p:nvSpPr>
        <p:spPr>
          <a:xfrm>
            <a:off x="7053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sp>
        <p:nvSpPr>
          <p:cNvPr id="705" name="Shape 705"/>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706" name="Shape 706"/>
          <p:cNvSpPr txBox="1"/>
          <p:nvPr>
            <p:ph idx="1" type="body"/>
          </p:nvPr>
        </p:nvSpPr>
        <p:spPr>
          <a:xfrm>
            <a:off x="396875" y="1021552"/>
            <a:ext cx="7896300" cy="2472300"/>
          </a:xfrm>
          <a:prstGeom prst="rect">
            <a:avLst/>
          </a:prstGeom>
        </p:spPr>
        <p:txBody>
          <a:bodyPr anchorCtr="0" anchor="t" bIns="91425" lIns="91425" rIns="91425" wrap="square" tIns="91425">
            <a:noAutofit/>
          </a:bodyPr>
          <a:lstStyle/>
          <a:p>
            <a:pPr indent="-251459" lvl="0" marL="342900" rtl="0">
              <a:spcBef>
                <a:spcPts val="0"/>
              </a:spcBef>
              <a:buNone/>
            </a:pPr>
            <a:r>
              <a:rPr lang="en"/>
              <a:t>Now to the actual question!</a:t>
            </a:r>
          </a:p>
          <a:p>
            <a:pPr indent="-251459" lvl="0" marL="342900" rtl="0">
              <a:spcBef>
                <a:spcPts val="0"/>
              </a:spcBef>
              <a:buNone/>
            </a:pPr>
            <a:r>
              <a:rPr lang="en"/>
              <a:t>Q) </a:t>
            </a:r>
            <a:r>
              <a:rPr b="1" lang="en"/>
              <a:t>Translate the following address:</a:t>
            </a:r>
            <a:r>
              <a:rPr lang="en"/>
              <a:t> </a:t>
            </a:r>
            <a:r>
              <a:rPr b="1" lang="en"/>
              <a:t>0x1A9F4</a:t>
            </a:r>
          </a:p>
          <a:p>
            <a:pPr indent="-355600" lvl="0" marL="457200" rtl="0">
              <a:spcBef>
                <a:spcPts val="0"/>
              </a:spcBef>
              <a:spcAft>
                <a:spcPts val="0"/>
              </a:spcAft>
              <a:buSzPts val="2000"/>
              <a:buAutoNum type="arabicPeriod"/>
            </a:pPr>
            <a:r>
              <a:rPr lang="en" sz="2000"/>
              <a:t>Write down bit representation</a:t>
            </a:r>
          </a:p>
          <a:p>
            <a:pPr indent="-355600" lvl="0" marL="457200" rtl="0">
              <a:spcBef>
                <a:spcPts val="0"/>
              </a:spcBef>
              <a:spcAft>
                <a:spcPts val="0"/>
              </a:spcAft>
              <a:buSzPts val="2000"/>
              <a:buAutoNum type="arabicPeriod"/>
            </a:pPr>
            <a:r>
              <a:rPr lang="en" sz="2000"/>
              <a:t>Extract Information</a:t>
            </a:r>
          </a:p>
          <a:p>
            <a:pPr indent="-355600" lvl="0" marL="457200" rtl="0">
              <a:spcBef>
                <a:spcPts val="0"/>
              </a:spcBef>
              <a:buSzPts val="2000"/>
              <a:buAutoNum type="arabicPeriod"/>
            </a:pPr>
            <a:r>
              <a:rPr lang="en" sz="2000"/>
              <a:t>Put it all together: PPN: 0x3, PPO = VPO = 0x1F4</a:t>
            </a:r>
          </a:p>
          <a:p>
            <a:pPr indent="0" lvl="0" marL="0" rtl="0" algn="ctr">
              <a:spcBef>
                <a:spcPts val="0"/>
              </a:spcBef>
              <a:buNone/>
            </a:pPr>
            <a:r>
              <a:rPr lang="en" sz="2000"/>
              <a:t>	</a:t>
            </a:r>
          </a:p>
        </p:txBody>
      </p:sp>
      <p:pic>
        <p:nvPicPr>
          <p:cNvPr id="707" name="Shape 707"/>
          <p:cNvPicPr preferRelativeResize="0"/>
          <p:nvPr/>
        </p:nvPicPr>
        <p:blipFill>
          <a:blip r:embed="rId3">
            <a:alphaModFix/>
          </a:blip>
          <a:stretch>
            <a:fillRect/>
          </a:stretch>
        </p:blipFill>
        <p:spPr>
          <a:xfrm>
            <a:off x="177876" y="3651150"/>
            <a:ext cx="8788250" cy="1492350"/>
          </a:xfrm>
          <a:prstGeom prst="rect">
            <a:avLst/>
          </a:prstGeom>
          <a:noFill/>
          <a:ln>
            <a:noFill/>
          </a:ln>
        </p:spPr>
      </p:pic>
      <p:sp>
        <p:nvSpPr>
          <p:cNvPr id="708" name="Shape 708"/>
          <p:cNvSpPr txBox="1"/>
          <p:nvPr/>
        </p:nvSpPr>
        <p:spPr>
          <a:xfrm>
            <a:off x="81414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709" name="Shape 709"/>
          <p:cNvSpPr txBox="1"/>
          <p:nvPr/>
        </p:nvSpPr>
        <p:spPr>
          <a:xfrm>
            <a:off x="7475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710" name="Shape 710"/>
          <p:cNvSpPr txBox="1"/>
          <p:nvPr/>
        </p:nvSpPr>
        <p:spPr>
          <a:xfrm>
            <a:off x="67969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11" name="Shape 711"/>
          <p:cNvSpPr txBox="1"/>
          <p:nvPr/>
        </p:nvSpPr>
        <p:spPr>
          <a:xfrm>
            <a:off x="61183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712" name="Shape 712"/>
          <p:cNvSpPr txBox="1"/>
          <p:nvPr/>
        </p:nvSpPr>
        <p:spPr>
          <a:xfrm>
            <a:off x="5458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13" name="Shape 713"/>
          <p:cNvSpPr txBox="1"/>
          <p:nvPr/>
        </p:nvSpPr>
        <p:spPr>
          <a:xfrm>
            <a:off x="47737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14" name="Shape 714"/>
          <p:cNvSpPr txBox="1"/>
          <p:nvPr/>
        </p:nvSpPr>
        <p:spPr>
          <a:xfrm>
            <a:off x="41141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15" name="Shape 715"/>
          <p:cNvSpPr txBox="1"/>
          <p:nvPr/>
        </p:nvSpPr>
        <p:spPr>
          <a:xfrm>
            <a:off x="3416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16" name="Shape 716"/>
          <p:cNvSpPr txBox="1"/>
          <p:nvPr/>
        </p:nvSpPr>
        <p:spPr>
          <a:xfrm>
            <a:off x="27315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17" name="Shape 717"/>
          <p:cNvSpPr txBox="1"/>
          <p:nvPr/>
        </p:nvSpPr>
        <p:spPr>
          <a:xfrm>
            <a:off x="20821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18" name="Shape 718"/>
          <p:cNvSpPr txBox="1"/>
          <p:nvPr/>
        </p:nvSpPr>
        <p:spPr>
          <a:xfrm>
            <a:off x="1406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19" name="Shape 719"/>
          <p:cNvSpPr txBox="1"/>
          <p:nvPr/>
        </p:nvSpPr>
        <p:spPr>
          <a:xfrm>
            <a:off x="7053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Shape 724"/>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725" name="Shape 725"/>
          <p:cNvSpPr txBox="1"/>
          <p:nvPr>
            <p:ph idx="1" type="body"/>
          </p:nvPr>
        </p:nvSpPr>
        <p:spPr>
          <a:xfrm>
            <a:off x="396875" y="1021552"/>
            <a:ext cx="7896300" cy="2472300"/>
          </a:xfrm>
          <a:prstGeom prst="rect">
            <a:avLst/>
          </a:prstGeom>
        </p:spPr>
        <p:txBody>
          <a:bodyPr anchorCtr="0" anchor="t" bIns="91425" lIns="91425" rIns="91425" wrap="square" tIns="91425">
            <a:noAutofit/>
          </a:bodyPr>
          <a:lstStyle/>
          <a:p>
            <a:pPr indent="-251459" lvl="0" marL="342900" rtl="0">
              <a:spcBef>
                <a:spcPts val="0"/>
              </a:spcBef>
              <a:buNone/>
            </a:pPr>
            <a:r>
              <a:rPr lang="en"/>
              <a:t>Q) </a:t>
            </a:r>
            <a:r>
              <a:rPr b="1" lang="en"/>
              <a:t>What is the value of the address?</a:t>
            </a:r>
          </a:p>
          <a:p>
            <a:pPr indent="0" lvl="0" marL="0" rtl="0" algn="ctr">
              <a:spcBef>
                <a:spcPts val="0"/>
              </a:spcBef>
              <a:buNone/>
            </a:pPr>
            <a:r>
              <a:t/>
            </a:r>
            <a:endParaRPr sz="2000"/>
          </a:p>
          <a:p>
            <a:pPr indent="0" lvl="0" marL="0" rtl="0" algn="ctr">
              <a:spcBef>
                <a:spcPts val="0"/>
              </a:spcBef>
              <a:buNone/>
            </a:pPr>
            <a:r>
              <a:t/>
            </a:r>
            <a:endParaRPr sz="2000"/>
          </a:p>
          <a:p>
            <a:pPr indent="0" lvl="0" marL="0" rtl="0" algn="l">
              <a:spcBef>
                <a:spcPts val="0"/>
              </a:spcBef>
              <a:buNone/>
            </a:pPr>
            <a:r>
              <a:rPr lang="en" sz="2000"/>
              <a:t>CO: 0x??	CI: 0x??	CT: 0x??	Cache Hit: Y/N?		Value:0x??</a:t>
            </a:r>
          </a:p>
          <a:p>
            <a:pPr indent="0" lvl="0" marL="0" rtl="0" algn="ctr">
              <a:spcBef>
                <a:spcPts val="0"/>
              </a:spcBef>
              <a:buNone/>
            </a:pPr>
            <a:r>
              <a:rPr lang="en" sz="2000"/>
              <a:t>	</a:t>
            </a:r>
          </a:p>
        </p:txBody>
      </p:sp>
      <p:pic>
        <p:nvPicPr>
          <p:cNvPr id="726" name="Shape 726"/>
          <p:cNvPicPr preferRelativeResize="0"/>
          <p:nvPr/>
        </p:nvPicPr>
        <p:blipFill>
          <a:blip r:embed="rId3">
            <a:alphaModFix/>
          </a:blip>
          <a:stretch>
            <a:fillRect/>
          </a:stretch>
        </p:blipFill>
        <p:spPr>
          <a:xfrm>
            <a:off x="177876" y="3651150"/>
            <a:ext cx="8788250" cy="1492350"/>
          </a:xfrm>
          <a:prstGeom prst="rect">
            <a:avLst/>
          </a:prstGeom>
          <a:noFill/>
          <a:ln>
            <a:noFill/>
          </a:ln>
        </p:spPr>
      </p:pic>
      <p:sp>
        <p:nvSpPr>
          <p:cNvPr id="727" name="Shape 727"/>
          <p:cNvSpPr txBox="1"/>
          <p:nvPr/>
        </p:nvSpPr>
        <p:spPr>
          <a:xfrm>
            <a:off x="81414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728" name="Shape 728"/>
          <p:cNvSpPr txBox="1"/>
          <p:nvPr/>
        </p:nvSpPr>
        <p:spPr>
          <a:xfrm>
            <a:off x="7475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729" name="Shape 729"/>
          <p:cNvSpPr txBox="1"/>
          <p:nvPr/>
        </p:nvSpPr>
        <p:spPr>
          <a:xfrm>
            <a:off x="67969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30" name="Shape 730"/>
          <p:cNvSpPr txBox="1"/>
          <p:nvPr/>
        </p:nvSpPr>
        <p:spPr>
          <a:xfrm>
            <a:off x="61183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731" name="Shape 731"/>
          <p:cNvSpPr txBox="1"/>
          <p:nvPr/>
        </p:nvSpPr>
        <p:spPr>
          <a:xfrm>
            <a:off x="5458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32" name="Shape 732"/>
          <p:cNvSpPr txBox="1"/>
          <p:nvPr/>
        </p:nvSpPr>
        <p:spPr>
          <a:xfrm>
            <a:off x="47737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33" name="Shape 733"/>
          <p:cNvSpPr txBox="1"/>
          <p:nvPr/>
        </p:nvSpPr>
        <p:spPr>
          <a:xfrm>
            <a:off x="41141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34" name="Shape 734"/>
          <p:cNvSpPr txBox="1"/>
          <p:nvPr/>
        </p:nvSpPr>
        <p:spPr>
          <a:xfrm>
            <a:off x="3416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35" name="Shape 735"/>
          <p:cNvSpPr txBox="1"/>
          <p:nvPr/>
        </p:nvSpPr>
        <p:spPr>
          <a:xfrm>
            <a:off x="27315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36" name="Shape 736"/>
          <p:cNvSpPr txBox="1"/>
          <p:nvPr/>
        </p:nvSpPr>
        <p:spPr>
          <a:xfrm>
            <a:off x="20821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37" name="Shape 737"/>
          <p:cNvSpPr txBox="1"/>
          <p:nvPr/>
        </p:nvSpPr>
        <p:spPr>
          <a:xfrm>
            <a:off x="1406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38" name="Shape 738"/>
          <p:cNvSpPr txBox="1"/>
          <p:nvPr/>
        </p:nvSpPr>
        <p:spPr>
          <a:xfrm>
            <a:off x="7053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Shape 743"/>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744" name="Shape 744"/>
          <p:cNvSpPr txBox="1"/>
          <p:nvPr>
            <p:ph idx="1" type="body"/>
          </p:nvPr>
        </p:nvSpPr>
        <p:spPr>
          <a:xfrm>
            <a:off x="396875" y="1021552"/>
            <a:ext cx="7896300" cy="2472300"/>
          </a:xfrm>
          <a:prstGeom prst="rect">
            <a:avLst/>
          </a:prstGeom>
        </p:spPr>
        <p:txBody>
          <a:bodyPr anchorCtr="0" anchor="t" bIns="91425" lIns="91425" rIns="91425" wrap="square" tIns="91425">
            <a:noAutofit/>
          </a:bodyPr>
          <a:lstStyle/>
          <a:p>
            <a:pPr indent="-321310" lvl="0" marL="342900" rtl="0">
              <a:spcBef>
                <a:spcPts val="0"/>
              </a:spcBef>
              <a:buClr>
                <a:schemeClr val="dk1"/>
              </a:buClr>
              <a:buSzPts val="1100"/>
              <a:buFont typeface="Arial"/>
              <a:buNone/>
            </a:pPr>
            <a:r>
              <a:rPr lang="en"/>
              <a:t>Q) </a:t>
            </a:r>
            <a:r>
              <a:rPr b="1" lang="en"/>
              <a:t>What is the value of the address?</a:t>
            </a:r>
          </a:p>
          <a:p>
            <a:pPr indent="-355600" lvl="0" marL="457200" rtl="0">
              <a:spcBef>
                <a:spcPts val="0"/>
              </a:spcBef>
              <a:buSzPts val="2000"/>
              <a:buAutoNum type="arabicPeriod"/>
            </a:pPr>
            <a:r>
              <a:rPr lang="en" sz="2000"/>
              <a:t>Extract more information</a:t>
            </a:r>
          </a:p>
          <a:p>
            <a:pPr indent="0" lvl="0" marL="0" rtl="0" algn="ctr">
              <a:spcBef>
                <a:spcPts val="0"/>
              </a:spcBef>
              <a:buNone/>
            </a:pPr>
            <a:r>
              <a:t/>
            </a:r>
            <a:endParaRPr sz="2000"/>
          </a:p>
          <a:p>
            <a:pPr indent="0" lvl="0" marL="0" rtl="0" algn="l">
              <a:spcBef>
                <a:spcPts val="0"/>
              </a:spcBef>
              <a:buNone/>
            </a:pPr>
            <a:r>
              <a:rPr lang="en" sz="2000"/>
              <a:t>CO: 0x00	CI: 0x??	CT: 0x??	Cache Hit: Y/N?		Value:0x??</a:t>
            </a:r>
          </a:p>
          <a:p>
            <a:pPr indent="0" lvl="0" marL="0" rtl="0" algn="ctr">
              <a:spcBef>
                <a:spcPts val="0"/>
              </a:spcBef>
              <a:buNone/>
            </a:pPr>
            <a:r>
              <a:rPr lang="en" sz="2000"/>
              <a:t>	</a:t>
            </a:r>
          </a:p>
        </p:txBody>
      </p:sp>
      <p:pic>
        <p:nvPicPr>
          <p:cNvPr id="745" name="Shape 745"/>
          <p:cNvPicPr preferRelativeResize="0"/>
          <p:nvPr/>
        </p:nvPicPr>
        <p:blipFill>
          <a:blip r:embed="rId3">
            <a:alphaModFix/>
          </a:blip>
          <a:stretch>
            <a:fillRect/>
          </a:stretch>
        </p:blipFill>
        <p:spPr>
          <a:xfrm>
            <a:off x="177876" y="3651150"/>
            <a:ext cx="8788250" cy="1492350"/>
          </a:xfrm>
          <a:prstGeom prst="rect">
            <a:avLst/>
          </a:prstGeom>
          <a:noFill/>
          <a:ln>
            <a:noFill/>
          </a:ln>
        </p:spPr>
      </p:pic>
      <p:sp>
        <p:nvSpPr>
          <p:cNvPr id="746" name="Shape 746"/>
          <p:cNvSpPr txBox="1"/>
          <p:nvPr/>
        </p:nvSpPr>
        <p:spPr>
          <a:xfrm>
            <a:off x="81414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747" name="Shape 747"/>
          <p:cNvSpPr txBox="1"/>
          <p:nvPr/>
        </p:nvSpPr>
        <p:spPr>
          <a:xfrm>
            <a:off x="7475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748" name="Shape 748"/>
          <p:cNvSpPr txBox="1"/>
          <p:nvPr/>
        </p:nvSpPr>
        <p:spPr>
          <a:xfrm>
            <a:off x="67969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49" name="Shape 749"/>
          <p:cNvSpPr txBox="1"/>
          <p:nvPr/>
        </p:nvSpPr>
        <p:spPr>
          <a:xfrm>
            <a:off x="61183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750" name="Shape 750"/>
          <p:cNvSpPr txBox="1"/>
          <p:nvPr/>
        </p:nvSpPr>
        <p:spPr>
          <a:xfrm>
            <a:off x="5458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51" name="Shape 751"/>
          <p:cNvSpPr txBox="1"/>
          <p:nvPr/>
        </p:nvSpPr>
        <p:spPr>
          <a:xfrm>
            <a:off x="47737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52" name="Shape 752"/>
          <p:cNvSpPr txBox="1"/>
          <p:nvPr/>
        </p:nvSpPr>
        <p:spPr>
          <a:xfrm>
            <a:off x="41141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53" name="Shape 753"/>
          <p:cNvSpPr txBox="1"/>
          <p:nvPr/>
        </p:nvSpPr>
        <p:spPr>
          <a:xfrm>
            <a:off x="3416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54" name="Shape 754"/>
          <p:cNvSpPr txBox="1"/>
          <p:nvPr/>
        </p:nvSpPr>
        <p:spPr>
          <a:xfrm>
            <a:off x="27315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55" name="Shape 755"/>
          <p:cNvSpPr txBox="1"/>
          <p:nvPr/>
        </p:nvSpPr>
        <p:spPr>
          <a:xfrm>
            <a:off x="20821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56" name="Shape 756"/>
          <p:cNvSpPr txBox="1"/>
          <p:nvPr/>
        </p:nvSpPr>
        <p:spPr>
          <a:xfrm>
            <a:off x="1406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57" name="Shape 757"/>
          <p:cNvSpPr txBox="1"/>
          <p:nvPr/>
        </p:nvSpPr>
        <p:spPr>
          <a:xfrm>
            <a:off x="7053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cxnSp>
        <p:nvCxnSpPr>
          <p:cNvPr id="758" name="Shape 758"/>
          <p:cNvCxnSpPr/>
          <p:nvPr/>
        </p:nvCxnSpPr>
        <p:spPr>
          <a:xfrm>
            <a:off x="7312525" y="4820050"/>
            <a:ext cx="1357200" cy="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Shape 763"/>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764" name="Shape 764"/>
          <p:cNvSpPr txBox="1"/>
          <p:nvPr>
            <p:ph idx="1" type="body"/>
          </p:nvPr>
        </p:nvSpPr>
        <p:spPr>
          <a:xfrm>
            <a:off x="396875" y="1021552"/>
            <a:ext cx="7896300" cy="2472300"/>
          </a:xfrm>
          <a:prstGeom prst="rect">
            <a:avLst/>
          </a:prstGeom>
        </p:spPr>
        <p:txBody>
          <a:bodyPr anchorCtr="0" anchor="t" bIns="91425" lIns="91425" rIns="91425" wrap="square" tIns="91425">
            <a:noAutofit/>
          </a:bodyPr>
          <a:lstStyle/>
          <a:p>
            <a:pPr indent="-321310" lvl="0" marL="342900" rtl="0">
              <a:spcBef>
                <a:spcPts val="0"/>
              </a:spcBef>
              <a:buClr>
                <a:schemeClr val="dk1"/>
              </a:buClr>
              <a:buSzPts val="1100"/>
              <a:buFont typeface="Arial"/>
              <a:buNone/>
            </a:pPr>
            <a:r>
              <a:rPr lang="en"/>
              <a:t>Q) </a:t>
            </a:r>
            <a:r>
              <a:rPr b="1" lang="en"/>
              <a:t>What is the value of the address?</a:t>
            </a:r>
          </a:p>
          <a:p>
            <a:pPr indent="-355600" lvl="0" marL="457200" rtl="0">
              <a:spcBef>
                <a:spcPts val="0"/>
              </a:spcBef>
              <a:buSzPts val="2000"/>
              <a:buAutoNum type="arabicPeriod"/>
            </a:pPr>
            <a:r>
              <a:rPr lang="en" sz="2000"/>
              <a:t>Extract more information</a:t>
            </a:r>
          </a:p>
          <a:p>
            <a:pPr indent="0" lvl="0" marL="0" rtl="0" algn="ctr">
              <a:spcBef>
                <a:spcPts val="0"/>
              </a:spcBef>
              <a:buNone/>
            </a:pPr>
            <a:r>
              <a:t/>
            </a:r>
            <a:endParaRPr sz="2000"/>
          </a:p>
          <a:p>
            <a:pPr indent="0" lvl="0" marL="0" rtl="0" algn="l">
              <a:spcBef>
                <a:spcPts val="0"/>
              </a:spcBef>
              <a:buNone/>
            </a:pPr>
            <a:r>
              <a:rPr lang="en" sz="2000"/>
              <a:t>CO: 0x00	CI: 0x01	CT: 0x??	Cache Hit: Y/N?		Value:0x??</a:t>
            </a:r>
          </a:p>
          <a:p>
            <a:pPr indent="0" lvl="0" marL="0" rtl="0" algn="ctr">
              <a:spcBef>
                <a:spcPts val="0"/>
              </a:spcBef>
              <a:buNone/>
            </a:pPr>
            <a:r>
              <a:rPr lang="en" sz="2000"/>
              <a:t>	</a:t>
            </a:r>
          </a:p>
        </p:txBody>
      </p:sp>
      <p:pic>
        <p:nvPicPr>
          <p:cNvPr id="765" name="Shape 765"/>
          <p:cNvPicPr preferRelativeResize="0"/>
          <p:nvPr/>
        </p:nvPicPr>
        <p:blipFill>
          <a:blip r:embed="rId3">
            <a:alphaModFix/>
          </a:blip>
          <a:stretch>
            <a:fillRect/>
          </a:stretch>
        </p:blipFill>
        <p:spPr>
          <a:xfrm>
            <a:off x="177876" y="3651150"/>
            <a:ext cx="8788250" cy="1492350"/>
          </a:xfrm>
          <a:prstGeom prst="rect">
            <a:avLst/>
          </a:prstGeom>
          <a:noFill/>
          <a:ln>
            <a:noFill/>
          </a:ln>
        </p:spPr>
      </p:pic>
      <p:sp>
        <p:nvSpPr>
          <p:cNvPr id="766" name="Shape 766"/>
          <p:cNvSpPr txBox="1"/>
          <p:nvPr/>
        </p:nvSpPr>
        <p:spPr>
          <a:xfrm>
            <a:off x="81414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767" name="Shape 767"/>
          <p:cNvSpPr txBox="1"/>
          <p:nvPr/>
        </p:nvSpPr>
        <p:spPr>
          <a:xfrm>
            <a:off x="7475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768" name="Shape 768"/>
          <p:cNvSpPr txBox="1"/>
          <p:nvPr/>
        </p:nvSpPr>
        <p:spPr>
          <a:xfrm>
            <a:off x="67969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69" name="Shape 769"/>
          <p:cNvSpPr txBox="1"/>
          <p:nvPr/>
        </p:nvSpPr>
        <p:spPr>
          <a:xfrm>
            <a:off x="61183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770" name="Shape 770"/>
          <p:cNvSpPr txBox="1"/>
          <p:nvPr/>
        </p:nvSpPr>
        <p:spPr>
          <a:xfrm>
            <a:off x="5458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71" name="Shape 771"/>
          <p:cNvSpPr txBox="1"/>
          <p:nvPr/>
        </p:nvSpPr>
        <p:spPr>
          <a:xfrm>
            <a:off x="47737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72" name="Shape 772"/>
          <p:cNvSpPr txBox="1"/>
          <p:nvPr/>
        </p:nvSpPr>
        <p:spPr>
          <a:xfrm>
            <a:off x="41141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73" name="Shape 773"/>
          <p:cNvSpPr txBox="1"/>
          <p:nvPr/>
        </p:nvSpPr>
        <p:spPr>
          <a:xfrm>
            <a:off x="3416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74" name="Shape 774"/>
          <p:cNvSpPr txBox="1"/>
          <p:nvPr/>
        </p:nvSpPr>
        <p:spPr>
          <a:xfrm>
            <a:off x="27315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75" name="Shape 775"/>
          <p:cNvSpPr txBox="1"/>
          <p:nvPr/>
        </p:nvSpPr>
        <p:spPr>
          <a:xfrm>
            <a:off x="20821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76" name="Shape 776"/>
          <p:cNvSpPr txBox="1"/>
          <p:nvPr/>
        </p:nvSpPr>
        <p:spPr>
          <a:xfrm>
            <a:off x="1406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77" name="Shape 777"/>
          <p:cNvSpPr txBox="1"/>
          <p:nvPr/>
        </p:nvSpPr>
        <p:spPr>
          <a:xfrm>
            <a:off x="7053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cxnSp>
        <p:nvCxnSpPr>
          <p:cNvPr id="778" name="Shape 778"/>
          <p:cNvCxnSpPr/>
          <p:nvPr/>
        </p:nvCxnSpPr>
        <p:spPr>
          <a:xfrm>
            <a:off x="5961650" y="4818775"/>
            <a:ext cx="1363500" cy="0"/>
          </a:xfrm>
          <a:prstGeom prst="straightConnector1">
            <a:avLst/>
          </a:prstGeom>
          <a:noFill/>
          <a:ln cap="flat" cmpd="sng" w="9525">
            <a:solidFill>
              <a:srgbClr val="00FFFF"/>
            </a:solidFill>
            <a:prstDash val="solid"/>
            <a:round/>
            <a:headEnd len="lg" w="lg" type="none"/>
            <a:tailEnd len="lg" w="lg"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Shape 783"/>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784" name="Shape 784"/>
          <p:cNvSpPr txBox="1"/>
          <p:nvPr>
            <p:ph idx="1" type="body"/>
          </p:nvPr>
        </p:nvSpPr>
        <p:spPr>
          <a:xfrm>
            <a:off x="396875" y="1021552"/>
            <a:ext cx="7896300" cy="2472300"/>
          </a:xfrm>
          <a:prstGeom prst="rect">
            <a:avLst/>
          </a:prstGeom>
        </p:spPr>
        <p:txBody>
          <a:bodyPr anchorCtr="0" anchor="t" bIns="91425" lIns="91425" rIns="91425" wrap="square" tIns="91425">
            <a:noAutofit/>
          </a:bodyPr>
          <a:lstStyle/>
          <a:p>
            <a:pPr indent="-321310" lvl="0" marL="342900" rtl="0">
              <a:spcBef>
                <a:spcPts val="0"/>
              </a:spcBef>
              <a:buClr>
                <a:schemeClr val="dk1"/>
              </a:buClr>
              <a:buSzPts val="1100"/>
              <a:buFont typeface="Arial"/>
              <a:buNone/>
            </a:pPr>
            <a:r>
              <a:rPr lang="en"/>
              <a:t>Q) </a:t>
            </a:r>
            <a:r>
              <a:rPr b="1" lang="en"/>
              <a:t>What is the value of the address?</a:t>
            </a:r>
          </a:p>
          <a:p>
            <a:pPr indent="-355600" lvl="0" marL="457200" rtl="0">
              <a:spcBef>
                <a:spcPts val="0"/>
              </a:spcBef>
              <a:spcAft>
                <a:spcPts val="0"/>
              </a:spcAft>
              <a:buSzPts val="2000"/>
              <a:buAutoNum type="arabicPeriod"/>
            </a:pPr>
            <a:r>
              <a:rPr lang="en" sz="2000"/>
              <a:t>Extract more information</a:t>
            </a:r>
          </a:p>
          <a:p>
            <a:pPr indent="-355600" lvl="0" marL="457200" rtl="0">
              <a:spcBef>
                <a:spcPts val="0"/>
              </a:spcBef>
              <a:buSzPts val="2000"/>
              <a:buAutoNum type="arabicPeriod"/>
            </a:pPr>
            <a:r>
              <a:rPr lang="en" sz="2000"/>
              <a:t>Go to Cache Table</a:t>
            </a:r>
          </a:p>
          <a:p>
            <a:pPr indent="0" lvl="0" marL="0" rtl="0" algn="l">
              <a:spcBef>
                <a:spcPts val="0"/>
              </a:spcBef>
              <a:buNone/>
            </a:pPr>
            <a:r>
              <a:rPr lang="en" sz="2000"/>
              <a:t>CO: 0x00	CI: 0x01	CT: 0x7F	Cache Hit: Y/N?		Value:0x??</a:t>
            </a:r>
          </a:p>
          <a:p>
            <a:pPr indent="0" lvl="0" marL="0" rtl="0" algn="ctr">
              <a:spcBef>
                <a:spcPts val="0"/>
              </a:spcBef>
              <a:buNone/>
            </a:pPr>
            <a:r>
              <a:rPr lang="en" sz="2000"/>
              <a:t>	</a:t>
            </a:r>
          </a:p>
        </p:txBody>
      </p:sp>
      <p:pic>
        <p:nvPicPr>
          <p:cNvPr id="785" name="Shape 785"/>
          <p:cNvPicPr preferRelativeResize="0"/>
          <p:nvPr/>
        </p:nvPicPr>
        <p:blipFill>
          <a:blip r:embed="rId3">
            <a:alphaModFix/>
          </a:blip>
          <a:stretch>
            <a:fillRect/>
          </a:stretch>
        </p:blipFill>
        <p:spPr>
          <a:xfrm>
            <a:off x="177876" y="3651150"/>
            <a:ext cx="8788250" cy="1492350"/>
          </a:xfrm>
          <a:prstGeom prst="rect">
            <a:avLst/>
          </a:prstGeom>
          <a:noFill/>
          <a:ln>
            <a:noFill/>
          </a:ln>
        </p:spPr>
      </p:pic>
      <p:sp>
        <p:nvSpPr>
          <p:cNvPr id="786" name="Shape 786"/>
          <p:cNvSpPr txBox="1"/>
          <p:nvPr/>
        </p:nvSpPr>
        <p:spPr>
          <a:xfrm>
            <a:off x="81414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787" name="Shape 787"/>
          <p:cNvSpPr txBox="1"/>
          <p:nvPr/>
        </p:nvSpPr>
        <p:spPr>
          <a:xfrm>
            <a:off x="7475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788" name="Shape 788"/>
          <p:cNvSpPr txBox="1"/>
          <p:nvPr/>
        </p:nvSpPr>
        <p:spPr>
          <a:xfrm>
            <a:off x="67969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89" name="Shape 789"/>
          <p:cNvSpPr txBox="1"/>
          <p:nvPr/>
        </p:nvSpPr>
        <p:spPr>
          <a:xfrm>
            <a:off x="61183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790" name="Shape 790"/>
          <p:cNvSpPr txBox="1"/>
          <p:nvPr/>
        </p:nvSpPr>
        <p:spPr>
          <a:xfrm>
            <a:off x="5458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91" name="Shape 791"/>
          <p:cNvSpPr txBox="1"/>
          <p:nvPr/>
        </p:nvSpPr>
        <p:spPr>
          <a:xfrm>
            <a:off x="47737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92" name="Shape 792"/>
          <p:cNvSpPr txBox="1"/>
          <p:nvPr/>
        </p:nvSpPr>
        <p:spPr>
          <a:xfrm>
            <a:off x="41141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93" name="Shape 793"/>
          <p:cNvSpPr txBox="1"/>
          <p:nvPr/>
        </p:nvSpPr>
        <p:spPr>
          <a:xfrm>
            <a:off x="3416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94" name="Shape 794"/>
          <p:cNvSpPr txBox="1"/>
          <p:nvPr/>
        </p:nvSpPr>
        <p:spPr>
          <a:xfrm>
            <a:off x="27315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95" name="Shape 795"/>
          <p:cNvSpPr txBox="1"/>
          <p:nvPr/>
        </p:nvSpPr>
        <p:spPr>
          <a:xfrm>
            <a:off x="20821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96" name="Shape 796"/>
          <p:cNvSpPr txBox="1"/>
          <p:nvPr/>
        </p:nvSpPr>
        <p:spPr>
          <a:xfrm>
            <a:off x="1406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797" name="Shape 797"/>
          <p:cNvSpPr txBox="1"/>
          <p:nvPr/>
        </p:nvSpPr>
        <p:spPr>
          <a:xfrm>
            <a:off x="7053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cxnSp>
        <p:nvCxnSpPr>
          <p:cNvPr id="798" name="Shape 798"/>
          <p:cNvCxnSpPr/>
          <p:nvPr/>
        </p:nvCxnSpPr>
        <p:spPr>
          <a:xfrm rot="10800000">
            <a:off x="589850" y="4816933"/>
            <a:ext cx="5371800" cy="0"/>
          </a:xfrm>
          <a:prstGeom prst="straightConnector1">
            <a:avLst/>
          </a:prstGeom>
          <a:noFill/>
          <a:ln cap="flat" cmpd="sng" w="9525">
            <a:solidFill>
              <a:srgbClr val="1155CC"/>
            </a:solidFill>
            <a:prstDash val="solid"/>
            <a:round/>
            <a:headEnd len="lg" w="lg" type="none"/>
            <a:tailEnd len="lg" w="lg" type="none"/>
          </a:ln>
        </p:spPr>
      </p:cxnSp>
      <p:pic>
        <p:nvPicPr>
          <p:cNvPr id="799" name="Shape 799"/>
          <p:cNvPicPr preferRelativeResize="0"/>
          <p:nvPr/>
        </p:nvPicPr>
        <p:blipFill>
          <a:blip r:embed="rId4">
            <a:alphaModFix/>
          </a:blip>
          <a:stretch>
            <a:fillRect/>
          </a:stretch>
        </p:blipFill>
        <p:spPr>
          <a:xfrm>
            <a:off x="2055700" y="2652925"/>
            <a:ext cx="4578650" cy="998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Shape 804"/>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805" name="Shape 805"/>
          <p:cNvSpPr txBox="1"/>
          <p:nvPr>
            <p:ph idx="1" type="body"/>
          </p:nvPr>
        </p:nvSpPr>
        <p:spPr>
          <a:xfrm>
            <a:off x="396875" y="1021552"/>
            <a:ext cx="7896300" cy="2472300"/>
          </a:xfrm>
          <a:prstGeom prst="rect">
            <a:avLst/>
          </a:prstGeom>
        </p:spPr>
        <p:txBody>
          <a:bodyPr anchorCtr="0" anchor="t" bIns="91425" lIns="91425" rIns="91425" wrap="square" tIns="91425">
            <a:noAutofit/>
          </a:bodyPr>
          <a:lstStyle/>
          <a:p>
            <a:pPr indent="-321310" lvl="0" marL="342900" rtl="0">
              <a:spcBef>
                <a:spcPts val="0"/>
              </a:spcBef>
              <a:buClr>
                <a:schemeClr val="dk1"/>
              </a:buClr>
              <a:buSzPts val="1100"/>
              <a:buFont typeface="Arial"/>
              <a:buNone/>
            </a:pPr>
            <a:r>
              <a:rPr lang="en"/>
              <a:t>Q) </a:t>
            </a:r>
            <a:r>
              <a:rPr b="1" lang="en"/>
              <a:t>What is the value of the address?</a:t>
            </a:r>
          </a:p>
          <a:p>
            <a:pPr indent="-355600" lvl="0" marL="457200" rtl="0">
              <a:spcBef>
                <a:spcPts val="0"/>
              </a:spcBef>
              <a:spcAft>
                <a:spcPts val="0"/>
              </a:spcAft>
              <a:buSzPts val="2000"/>
              <a:buAutoNum type="arabicPeriod"/>
            </a:pPr>
            <a:r>
              <a:rPr lang="en" sz="2000"/>
              <a:t>Extract more information</a:t>
            </a:r>
          </a:p>
          <a:p>
            <a:pPr indent="-355600" lvl="0" marL="457200" rtl="0">
              <a:spcBef>
                <a:spcPts val="0"/>
              </a:spcBef>
              <a:buSzPts val="2000"/>
              <a:buAutoNum type="arabicPeriod"/>
            </a:pPr>
            <a:r>
              <a:rPr lang="en" sz="2000"/>
              <a:t>Go to Cache Table</a:t>
            </a:r>
          </a:p>
          <a:p>
            <a:pPr indent="0" lvl="0" marL="0" rtl="0" algn="l">
              <a:spcBef>
                <a:spcPts val="0"/>
              </a:spcBef>
              <a:buNone/>
            </a:pPr>
            <a:r>
              <a:rPr lang="en" sz="2000"/>
              <a:t>CO: 0x00	CI: 0x01	CT: 0x7F	Cache Hit: Y	Value:0x??</a:t>
            </a:r>
          </a:p>
          <a:p>
            <a:pPr indent="0" lvl="0" marL="0" rtl="0" algn="ctr">
              <a:spcBef>
                <a:spcPts val="0"/>
              </a:spcBef>
              <a:buNone/>
            </a:pPr>
            <a:r>
              <a:rPr lang="en" sz="2000"/>
              <a:t>	</a:t>
            </a:r>
          </a:p>
        </p:txBody>
      </p:sp>
      <p:pic>
        <p:nvPicPr>
          <p:cNvPr id="806" name="Shape 806"/>
          <p:cNvPicPr preferRelativeResize="0"/>
          <p:nvPr/>
        </p:nvPicPr>
        <p:blipFill>
          <a:blip r:embed="rId3">
            <a:alphaModFix/>
          </a:blip>
          <a:stretch>
            <a:fillRect/>
          </a:stretch>
        </p:blipFill>
        <p:spPr>
          <a:xfrm>
            <a:off x="177876" y="3651150"/>
            <a:ext cx="8788250" cy="1492350"/>
          </a:xfrm>
          <a:prstGeom prst="rect">
            <a:avLst/>
          </a:prstGeom>
          <a:noFill/>
          <a:ln>
            <a:noFill/>
          </a:ln>
        </p:spPr>
      </p:pic>
      <p:sp>
        <p:nvSpPr>
          <p:cNvPr id="807" name="Shape 807"/>
          <p:cNvSpPr txBox="1"/>
          <p:nvPr/>
        </p:nvSpPr>
        <p:spPr>
          <a:xfrm>
            <a:off x="81414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808" name="Shape 808"/>
          <p:cNvSpPr txBox="1"/>
          <p:nvPr/>
        </p:nvSpPr>
        <p:spPr>
          <a:xfrm>
            <a:off x="7475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809" name="Shape 809"/>
          <p:cNvSpPr txBox="1"/>
          <p:nvPr/>
        </p:nvSpPr>
        <p:spPr>
          <a:xfrm>
            <a:off x="67969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810" name="Shape 810"/>
          <p:cNvSpPr txBox="1"/>
          <p:nvPr/>
        </p:nvSpPr>
        <p:spPr>
          <a:xfrm>
            <a:off x="61183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811" name="Shape 811"/>
          <p:cNvSpPr txBox="1"/>
          <p:nvPr/>
        </p:nvSpPr>
        <p:spPr>
          <a:xfrm>
            <a:off x="5458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812" name="Shape 812"/>
          <p:cNvSpPr txBox="1"/>
          <p:nvPr/>
        </p:nvSpPr>
        <p:spPr>
          <a:xfrm>
            <a:off x="47737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813" name="Shape 813"/>
          <p:cNvSpPr txBox="1"/>
          <p:nvPr/>
        </p:nvSpPr>
        <p:spPr>
          <a:xfrm>
            <a:off x="41141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814" name="Shape 814"/>
          <p:cNvSpPr txBox="1"/>
          <p:nvPr/>
        </p:nvSpPr>
        <p:spPr>
          <a:xfrm>
            <a:off x="3416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815" name="Shape 815"/>
          <p:cNvSpPr txBox="1"/>
          <p:nvPr/>
        </p:nvSpPr>
        <p:spPr>
          <a:xfrm>
            <a:off x="27315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816" name="Shape 816"/>
          <p:cNvSpPr txBox="1"/>
          <p:nvPr/>
        </p:nvSpPr>
        <p:spPr>
          <a:xfrm>
            <a:off x="20821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817" name="Shape 817"/>
          <p:cNvSpPr txBox="1"/>
          <p:nvPr/>
        </p:nvSpPr>
        <p:spPr>
          <a:xfrm>
            <a:off x="1406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818" name="Shape 818"/>
          <p:cNvSpPr txBox="1"/>
          <p:nvPr/>
        </p:nvSpPr>
        <p:spPr>
          <a:xfrm>
            <a:off x="7053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pic>
        <p:nvPicPr>
          <p:cNvPr id="819" name="Shape 819"/>
          <p:cNvPicPr preferRelativeResize="0"/>
          <p:nvPr/>
        </p:nvPicPr>
        <p:blipFill>
          <a:blip r:embed="rId4">
            <a:alphaModFix/>
          </a:blip>
          <a:stretch>
            <a:fillRect/>
          </a:stretch>
        </p:blipFill>
        <p:spPr>
          <a:xfrm>
            <a:off x="2055700" y="2652925"/>
            <a:ext cx="4578650" cy="9982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Shape 824"/>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sp>
        <p:nvSpPr>
          <p:cNvPr id="825" name="Shape 825"/>
          <p:cNvSpPr txBox="1"/>
          <p:nvPr>
            <p:ph idx="1" type="body"/>
          </p:nvPr>
        </p:nvSpPr>
        <p:spPr>
          <a:xfrm>
            <a:off x="396875" y="1021552"/>
            <a:ext cx="7896300" cy="2472300"/>
          </a:xfrm>
          <a:prstGeom prst="rect">
            <a:avLst/>
          </a:prstGeom>
        </p:spPr>
        <p:txBody>
          <a:bodyPr anchorCtr="0" anchor="t" bIns="91425" lIns="91425" rIns="91425" wrap="square" tIns="91425">
            <a:noAutofit/>
          </a:bodyPr>
          <a:lstStyle/>
          <a:p>
            <a:pPr indent="-321310" lvl="0" marL="342900" rtl="0">
              <a:spcBef>
                <a:spcPts val="0"/>
              </a:spcBef>
              <a:buClr>
                <a:schemeClr val="dk1"/>
              </a:buClr>
              <a:buSzPts val="1100"/>
              <a:buFont typeface="Arial"/>
              <a:buNone/>
            </a:pPr>
            <a:r>
              <a:rPr lang="en"/>
              <a:t>Q) </a:t>
            </a:r>
            <a:r>
              <a:rPr b="1" lang="en"/>
              <a:t>What is the value of the address?</a:t>
            </a:r>
          </a:p>
          <a:p>
            <a:pPr indent="-355600" lvl="0" marL="457200" rtl="0">
              <a:spcBef>
                <a:spcPts val="0"/>
              </a:spcBef>
              <a:spcAft>
                <a:spcPts val="0"/>
              </a:spcAft>
              <a:buSzPts val="2000"/>
              <a:buAutoNum type="arabicPeriod"/>
            </a:pPr>
            <a:r>
              <a:rPr lang="en" sz="2000"/>
              <a:t>Extract more information</a:t>
            </a:r>
          </a:p>
          <a:p>
            <a:pPr indent="-355600" lvl="0" marL="457200" rtl="0">
              <a:spcBef>
                <a:spcPts val="0"/>
              </a:spcBef>
              <a:buSzPts val="2000"/>
              <a:buAutoNum type="arabicPeriod"/>
            </a:pPr>
            <a:r>
              <a:rPr lang="en" sz="2000"/>
              <a:t>Go to Cache Table</a:t>
            </a:r>
          </a:p>
          <a:p>
            <a:pPr indent="0" lvl="0" marL="0" rtl="0" algn="l">
              <a:spcBef>
                <a:spcPts val="0"/>
              </a:spcBef>
              <a:buNone/>
            </a:pPr>
            <a:r>
              <a:rPr lang="en" sz="2000"/>
              <a:t>CO: 0x00	CI: 0x01	CT: 0x7F	Cache Hit: Y	Value:0xFF</a:t>
            </a:r>
          </a:p>
          <a:p>
            <a:pPr indent="0" lvl="0" marL="0" rtl="0" algn="l">
              <a:spcBef>
                <a:spcPts val="0"/>
              </a:spcBef>
              <a:buNone/>
            </a:pPr>
            <a:r>
              <a:t/>
            </a:r>
            <a:endParaRPr sz="2000"/>
          </a:p>
          <a:p>
            <a:pPr indent="0" lvl="0" marL="0" rtl="0" algn="l">
              <a:spcBef>
                <a:spcPts val="0"/>
              </a:spcBef>
              <a:buNone/>
            </a:pPr>
            <a:r>
              <a:t/>
            </a:r>
            <a:endParaRPr sz="2000"/>
          </a:p>
          <a:p>
            <a:pPr indent="0" lvl="0" marL="0" rtl="0" algn="ctr">
              <a:spcBef>
                <a:spcPts val="0"/>
              </a:spcBef>
              <a:buNone/>
            </a:pPr>
            <a:r>
              <a:rPr lang="en" sz="2000"/>
              <a:t>	</a:t>
            </a:r>
          </a:p>
        </p:txBody>
      </p:sp>
      <p:pic>
        <p:nvPicPr>
          <p:cNvPr id="826" name="Shape 826"/>
          <p:cNvPicPr preferRelativeResize="0"/>
          <p:nvPr/>
        </p:nvPicPr>
        <p:blipFill>
          <a:blip r:embed="rId3">
            <a:alphaModFix/>
          </a:blip>
          <a:stretch>
            <a:fillRect/>
          </a:stretch>
        </p:blipFill>
        <p:spPr>
          <a:xfrm>
            <a:off x="177876" y="3651150"/>
            <a:ext cx="8788250" cy="1492350"/>
          </a:xfrm>
          <a:prstGeom prst="rect">
            <a:avLst/>
          </a:prstGeom>
          <a:noFill/>
          <a:ln>
            <a:noFill/>
          </a:ln>
        </p:spPr>
      </p:pic>
      <p:sp>
        <p:nvSpPr>
          <p:cNvPr id="827" name="Shape 827"/>
          <p:cNvSpPr txBox="1"/>
          <p:nvPr/>
        </p:nvSpPr>
        <p:spPr>
          <a:xfrm>
            <a:off x="81414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828" name="Shape 828"/>
          <p:cNvSpPr txBox="1"/>
          <p:nvPr/>
        </p:nvSpPr>
        <p:spPr>
          <a:xfrm>
            <a:off x="7475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829" name="Shape 829"/>
          <p:cNvSpPr txBox="1"/>
          <p:nvPr/>
        </p:nvSpPr>
        <p:spPr>
          <a:xfrm>
            <a:off x="67969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830" name="Shape 830"/>
          <p:cNvSpPr txBox="1"/>
          <p:nvPr/>
        </p:nvSpPr>
        <p:spPr>
          <a:xfrm>
            <a:off x="61183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sp>
        <p:nvSpPr>
          <p:cNvPr id="831" name="Shape 831"/>
          <p:cNvSpPr txBox="1"/>
          <p:nvPr/>
        </p:nvSpPr>
        <p:spPr>
          <a:xfrm>
            <a:off x="5458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832" name="Shape 832"/>
          <p:cNvSpPr txBox="1"/>
          <p:nvPr/>
        </p:nvSpPr>
        <p:spPr>
          <a:xfrm>
            <a:off x="47737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833" name="Shape 833"/>
          <p:cNvSpPr txBox="1"/>
          <p:nvPr/>
        </p:nvSpPr>
        <p:spPr>
          <a:xfrm>
            <a:off x="41141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834" name="Shape 834"/>
          <p:cNvSpPr txBox="1"/>
          <p:nvPr/>
        </p:nvSpPr>
        <p:spPr>
          <a:xfrm>
            <a:off x="34165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835" name="Shape 835"/>
          <p:cNvSpPr txBox="1"/>
          <p:nvPr/>
        </p:nvSpPr>
        <p:spPr>
          <a:xfrm>
            <a:off x="273155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836" name="Shape 836"/>
          <p:cNvSpPr txBox="1"/>
          <p:nvPr/>
        </p:nvSpPr>
        <p:spPr>
          <a:xfrm>
            <a:off x="20821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837" name="Shape 837"/>
          <p:cNvSpPr txBox="1"/>
          <p:nvPr/>
        </p:nvSpPr>
        <p:spPr>
          <a:xfrm>
            <a:off x="1406700"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1</a:t>
            </a:r>
          </a:p>
        </p:txBody>
      </p:sp>
      <p:sp>
        <p:nvSpPr>
          <p:cNvPr id="838" name="Shape 838"/>
          <p:cNvSpPr txBox="1"/>
          <p:nvPr/>
        </p:nvSpPr>
        <p:spPr>
          <a:xfrm>
            <a:off x="705325" y="4232775"/>
            <a:ext cx="344400" cy="390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000">
                <a:solidFill>
                  <a:srgbClr val="FF0000"/>
                </a:solidFill>
              </a:rPr>
              <a:t>0</a:t>
            </a:r>
          </a:p>
        </p:txBody>
      </p:sp>
      <p:pic>
        <p:nvPicPr>
          <p:cNvPr id="839" name="Shape 839"/>
          <p:cNvPicPr preferRelativeResize="0"/>
          <p:nvPr/>
        </p:nvPicPr>
        <p:blipFill>
          <a:blip r:embed="rId4">
            <a:alphaModFix/>
          </a:blip>
          <a:stretch>
            <a:fillRect/>
          </a:stretch>
        </p:blipFill>
        <p:spPr>
          <a:xfrm>
            <a:off x="2055700" y="2652925"/>
            <a:ext cx="4578650" cy="998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57026" y="326750"/>
            <a:ext cx="8405100" cy="571500"/>
          </a:xfrm>
          <a:prstGeom prst="rect">
            <a:avLst/>
          </a:prstGeom>
        </p:spPr>
        <p:txBody>
          <a:bodyPr anchorCtr="0" anchor="ctr" bIns="91425" lIns="91425" rIns="91425" wrap="square" tIns="91425">
            <a:noAutofit/>
          </a:bodyPr>
          <a:lstStyle/>
          <a:p>
            <a:pPr indent="-119062" lvl="0" marL="119062" rtl="0">
              <a:spcBef>
                <a:spcPts val="0"/>
              </a:spcBef>
              <a:buNone/>
            </a:pPr>
            <a:r>
              <a:rPr lang="en"/>
              <a:t>Threads and Synchronization</a:t>
            </a:r>
          </a:p>
        </p:txBody>
      </p:sp>
      <p:sp>
        <p:nvSpPr>
          <p:cNvPr id="104" name="Shape 104"/>
          <p:cNvSpPr txBox="1"/>
          <p:nvPr>
            <p:ph idx="1" type="body"/>
          </p:nvPr>
        </p:nvSpPr>
        <p:spPr>
          <a:xfrm>
            <a:off x="396875" y="1326350"/>
            <a:ext cx="4342500" cy="39723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sz="1200">
                <a:latin typeface="Courier New"/>
                <a:ea typeface="Courier New"/>
                <a:cs typeface="Courier New"/>
                <a:sym typeface="Courier New"/>
              </a:rPr>
              <a:t>sem_t pen;</a:t>
            </a:r>
          </a:p>
          <a:p>
            <a:pPr indent="-69850" lvl="0" marL="0" rtl="0">
              <a:spcBef>
                <a:spcPts val="0"/>
              </a:spcBef>
              <a:buClr>
                <a:schemeClr val="dk1"/>
              </a:buClr>
              <a:buSzPts val="1100"/>
              <a:buFont typeface="Arial"/>
              <a:buNone/>
            </a:pPr>
            <a:r>
              <a:rPr lang="en" sz="1200">
                <a:latin typeface="Courier New"/>
                <a:ea typeface="Courier New"/>
                <a:cs typeface="Courier New"/>
                <a:sym typeface="Courier New"/>
              </a:rPr>
              <a:t>sem_t notebook;</a:t>
            </a:r>
          </a:p>
          <a:p>
            <a:pPr indent="-69850" lvl="0" marL="0" rtl="0">
              <a:spcBef>
                <a:spcPts val="0"/>
              </a:spcBef>
              <a:buClr>
                <a:schemeClr val="dk1"/>
              </a:buClr>
              <a:buSzPts val="1100"/>
              <a:buFont typeface="Arial"/>
              <a:buNone/>
            </a:pPr>
            <a:r>
              <a:rPr lang="en" sz="1200">
                <a:latin typeface="Courier New"/>
                <a:ea typeface="Courier New"/>
                <a:cs typeface="Courier New"/>
                <a:sym typeface="Courier New"/>
              </a:rPr>
              <a:t>sem_t ta;</a:t>
            </a:r>
          </a:p>
          <a:p>
            <a:pPr indent="387350" lvl="0" marL="0" rtl="0">
              <a:spcBef>
                <a:spcPts val="0"/>
              </a:spcBef>
              <a:buClr>
                <a:schemeClr val="dk1"/>
              </a:buClr>
              <a:buSzPts val="1100"/>
              <a:buFont typeface="Arial"/>
              <a:buNone/>
            </a:pPr>
            <a:r>
              <a:t/>
            </a:r>
            <a:endParaRPr sz="1200">
              <a:latin typeface="Courier New"/>
              <a:ea typeface="Courier New"/>
              <a:cs typeface="Courier New"/>
              <a:sym typeface="Courier New"/>
            </a:endParaRPr>
          </a:p>
          <a:p>
            <a:pPr indent="-69850" lvl="0" marL="0" rtl="0">
              <a:spcBef>
                <a:spcPts val="0"/>
              </a:spcBef>
              <a:buClr>
                <a:schemeClr val="dk1"/>
              </a:buClr>
              <a:buSzPts val="1100"/>
              <a:buFont typeface="Arial"/>
              <a:buNone/>
            </a:pPr>
            <a:r>
              <a:rPr lang="en" sz="1200">
                <a:latin typeface="Courier New"/>
                <a:ea typeface="Courier New"/>
                <a:cs typeface="Courier New"/>
                <a:sym typeface="Courier New"/>
              </a:rPr>
              <a:t>int main(int argc, char** argv)</a:t>
            </a:r>
          </a:p>
          <a:p>
            <a:pPr indent="-69850" lvl="0" marL="0" rtl="0">
              <a:spcBef>
                <a:spcPts val="0"/>
              </a:spcBef>
              <a:buClr>
                <a:schemeClr val="dk1"/>
              </a:buClr>
              <a:buSzPts val="1100"/>
              <a:buFont typeface="Arial"/>
              <a:buNone/>
            </a:pPr>
            <a:r>
              <a:rPr lang="en" sz="1200">
                <a:latin typeface="Courier New"/>
                <a:ea typeface="Courier New"/>
                <a:cs typeface="Courier New"/>
                <a:sym typeface="Courier New"/>
              </a:rPr>
              <a:t>{</a:t>
            </a:r>
          </a:p>
          <a:p>
            <a:pPr indent="387350" lvl="0" marL="0" rtl="0">
              <a:spcBef>
                <a:spcPts val="0"/>
              </a:spcBef>
              <a:buClr>
                <a:schemeClr val="dk1"/>
              </a:buClr>
              <a:buSzPts val="1100"/>
              <a:buFont typeface="Arial"/>
              <a:buNone/>
            </a:pPr>
            <a:r>
              <a:rPr lang="en" sz="1200">
                <a:latin typeface="Courier New"/>
                <a:ea typeface="Courier New"/>
                <a:cs typeface="Courier New"/>
                <a:sym typeface="Courier New"/>
              </a:rPr>
              <a:t>int P = 5, N = 5, T = 3, S = 50;</a:t>
            </a:r>
          </a:p>
          <a:p>
            <a:pPr indent="387350" lvl="0" marL="0" rtl="0">
              <a:spcBef>
                <a:spcPts val="0"/>
              </a:spcBef>
              <a:buClr>
                <a:schemeClr val="dk1"/>
              </a:buClr>
              <a:buSzPts val="1100"/>
              <a:buFont typeface="Arial"/>
              <a:buNone/>
            </a:pPr>
            <a:r>
              <a:rPr lang="en" sz="1200">
                <a:latin typeface="Courier New"/>
                <a:ea typeface="Courier New"/>
                <a:cs typeface="Courier New"/>
                <a:sym typeface="Courier New"/>
              </a:rPr>
              <a:t>sem_init(&amp;pen, 0, P);</a:t>
            </a:r>
          </a:p>
          <a:p>
            <a:pPr indent="387350" lvl="0" marL="0" rtl="0">
              <a:spcBef>
                <a:spcPts val="0"/>
              </a:spcBef>
              <a:buClr>
                <a:schemeClr val="dk1"/>
              </a:buClr>
              <a:buSzPts val="1100"/>
              <a:buFont typeface="Arial"/>
              <a:buNone/>
            </a:pPr>
            <a:r>
              <a:rPr lang="en" sz="1200">
                <a:latin typeface="Courier New"/>
                <a:ea typeface="Courier New"/>
                <a:cs typeface="Courier New"/>
                <a:sym typeface="Courier New"/>
              </a:rPr>
              <a:t>sem_init(&amp;notebook, 0, N);</a:t>
            </a:r>
          </a:p>
          <a:p>
            <a:pPr indent="387350" lvl="0" marL="0" rtl="0">
              <a:spcBef>
                <a:spcPts val="0"/>
              </a:spcBef>
              <a:buClr>
                <a:schemeClr val="dk1"/>
              </a:buClr>
              <a:buSzPts val="1100"/>
              <a:buFont typeface="Arial"/>
              <a:buNone/>
            </a:pPr>
            <a:r>
              <a:rPr lang="en" sz="1200">
                <a:latin typeface="Courier New"/>
                <a:ea typeface="Courier New"/>
                <a:cs typeface="Courier New"/>
                <a:sym typeface="Courier New"/>
              </a:rPr>
              <a:t>sem_init(&amp;ta, 0, T);</a:t>
            </a:r>
            <a:br>
              <a:rPr lang="en" sz="1200">
                <a:latin typeface="Courier New"/>
                <a:ea typeface="Courier New"/>
                <a:cs typeface="Courier New"/>
                <a:sym typeface="Courier New"/>
              </a:rPr>
            </a:br>
          </a:p>
          <a:p>
            <a:pPr indent="387350" lvl="0" marL="0" rtl="0">
              <a:spcBef>
                <a:spcPts val="0"/>
              </a:spcBef>
              <a:buClr>
                <a:schemeClr val="dk1"/>
              </a:buClr>
              <a:buSzPts val="1100"/>
              <a:buFont typeface="Arial"/>
              <a:buNone/>
            </a:pPr>
            <a:r>
              <a:rPr lang="en" sz="1200">
                <a:latin typeface="Courier New"/>
                <a:ea typeface="Courier New"/>
                <a:cs typeface="Courier New"/>
                <a:sym typeface="Courier New"/>
              </a:rPr>
              <a:t>int* students = malloc(S * sizeof(int));</a:t>
            </a:r>
          </a:p>
          <a:p>
            <a:pPr indent="387350" lvl="0" marL="0" rtl="0">
              <a:spcBef>
                <a:spcPts val="0"/>
              </a:spcBef>
              <a:buClr>
                <a:schemeClr val="dk1"/>
              </a:buClr>
              <a:buSzPts val="1100"/>
              <a:buFont typeface="Arial"/>
              <a:buNone/>
            </a:pPr>
            <a:r>
              <a:rPr lang="en" sz="1200">
                <a:latin typeface="Courier New"/>
                <a:ea typeface="Courier New"/>
                <a:cs typeface="Courier New"/>
                <a:sym typeface="Courier New"/>
              </a:rPr>
              <a:t>launch_threads();</a:t>
            </a:r>
          </a:p>
          <a:p>
            <a:pPr indent="387350" lvl="0" marL="0" rtl="0">
              <a:spcBef>
                <a:spcPts val="0"/>
              </a:spcBef>
              <a:buClr>
                <a:schemeClr val="dk1"/>
              </a:buClr>
              <a:buSzPts val="1100"/>
              <a:buFont typeface="Arial"/>
              <a:buNone/>
            </a:pPr>
            <a:r>
              <a:rPr lang="en" sz="1200">
                <a:latin typeface="Courier New"/>
                <a:ea typeface="Courier New"/>
                <a:cs typeface="Courier New"/>
                <a:sym typeface="Courier New"/>
              </a:rPr>
              <a:t>reap_threads();</a:t>
            </a:r>
          </a:p>
          <a:p>
            <a:pPr indent="-69850" lvl="0" marL="0" rtl="0">
              <a:spcBef>
                <a:spcPts val="0"/>
              </a:spcBef>
              <a:buClr>
                <a:schemeClr val="dk1"/>
              </a:buClr>
              <a:buSzPts val="1100"/>
              <a:buFont typeface="Arial"/>
              <a:buNone/>
            </a:pPr>
            <a:r>
              <a:rPr lang="en" sz="1200">
                <a:latin typeface="Courier New"/>
                <a:ea typeface="Courier New"/>
                <a:cs typeface="Courier New"/>
                <a:sym typeface="Courier New"/>
              </a:rPr>
              <a:t>}</a:t>
            </a:r>
          </a:p>
          <a:p>
            <a:pPr indent="387350" lvl="0" marL="0" rtl="0">
              <a:spcBef>
                <a:spcPts val="0"/>
              </a:spcBef>
              <a:buClr>
                <a:schemeClr val="dk1"/>
              </a:buClr>
              <a:buSzPts val="1100"/>
              <a:buFont typeface="Arial"/>
              <a:buNone/>
            </a:pPr>
            <a:r>
              <a:rPr lang="en" sz="1200">
                <a:latin typeface="Courier New"/>
                <a:ea typeface="Courier New"/>
                <a:cs typeface="Courier New"/>
                <a:sym typeface="Courier New"/>
              </a:rPr>
              <a:t>  </a:t>
            </a:r>
          </a:p>
          <a:p>
            <a:pPr indent="0" lvl="0" marL="0" rtl="0">
              <a:spcBef>
                <a:spcPts val="0"/>
              </a:spcBef>
              <a:buNone/>
            </a:pPr>
            <a:r>
              <a:t/>
            </a:r>
            <a:endParaRPr sz="1200"/>
          </a:p>
        </p:txBody>
      </p:sp>
      <p:sp>
        <p:nvSpPr>
          <p:cNvPr id="105" name="Shape 105"/>
          <p:cNvSpPr txBox="1"/>
          <p:nvPr>
            <p:ph idx="1" type="body"/>
          </p:nvPr>
        </p:nvSpPr>
        <p:spPr>
          <a:xfrm>
            <a:off x="4937500" y="999500"/>
            <a:ext cx="4152900" cy="4016400"/>
          </a:xfrm>
          <a:prstGeom prst="rect">
            <a:avLst/>
          </a:prstGeom>
        </p:spPr>
        <p:txBody>
          <a:bodyPr anchorCtr="0" anchor="t" bIns="91425" lIns="91425" rIns="91425" wrap="square" tIns="91425">
            <a:noAutofit/>
          </a:bodyPr>
          <a:lstStyle/>
          <a:p>
            <a:pPr indent="0" lvl="0" marL="0" rtl="0">
              <a:spcBef>
                <a:spcPts val="0"/>
              </a:spcBef>
              <a:buNone/>
            </a:pPr>
            <a:r>
              <a:rPr lang="en" sz="1200">
                <a:latin typeface="Courier New"/>
                <a:ea typeface="Courier New"/>
                <a:cs typeface="Courier New"/>
                <a:sym typeface="Courier New"/>
              </a:rPr>
              <a:t>void launch_threads()</a:t>
            </a:r>
          </a:p>
          <a:p>
            <a:pPr indent="0" lvl="0" marL="0" rtl="0">
              <a:spcBef>
                <a:spcPts val="0"/>
              </a:spcBef>
              <a:buNone/>
            </a:pPr>
            <a:r>
              <a:rPr lang="en" sz="1200">
                <a:latin typeface="Courier New"/>
                <a:ea typeface="Courier New"/>
                <a:cs typeface="Courier New"/>
                <a:sym typeface="Courier New"/>
              </a:rPr>
              <a:t>{</a:t>
            </a:r>
          </a:p>
          <a:p>
            <a:pPr indent="0" lvl="0" marL="0" rtl="0">
              <a:spcBef>
                <a:spcPts val="0"/>
              </a:spcBef>
              <a:buNone/>
            </a:pPr>
            <a:r>
              <a:rPr lang="en" sz="1200">
                <a:latin typeface="Courier New"/>
                <a:ea typeface="Courier New"/>
                <a:cs typeface="Courier New"/>
                <a:sym typeface="Courier New"/>
              </a:rPr>
              <a:t>  for(int i = 0; i &lt; S; i++)</a:t>
            </a:r>
          </a:p>
          <a:p>
            <a:pPr indent="0" lvl="0" marL="0" rtl="0">
              <a:spcBef>
                <a:spcPts val="0"/>
              </a:spcBef>
              <a:buNone/>
            </a:pPr>
            <a:r>
              <a:rPr lang="en" sz="1200">
                <a:latin typeface="Courier New"/>
                <a:ea typeface="Courier New"/>
                <a:cs typeface="Courier New"/>
                <a:sym typeface="Courier New"/>
              </a:rPr>
              <a:t>  {</a:t>
            </a:r>
          </a:p>
          <a:p>
            <a:pPr indent="0" lvl="0" marL="0" rtl="0">
              <a:spcBef>
                <a:spcPts val="0"/>
              </a:spcBef>
              <a:buNone/>
            </a:pPr>
            <a:r>
              <a:rPr lang="en" sz="1200">
                <a:latin typeface="Courier New"/>
                <a:ea typeface="Courier New"/>
                <a:cs typeface="Courier New"/>
                <a:sym typeface="Courier New"/>
              </a:rPr>
              <a:t>    students[s] = </a:t>
            </a:r>
          </a:p>
          <a:p>
            <a:pPr indent="457200" lvl="0" marL="457200" rtl="0">
              <a:spcBef>
                <a:spcPts val="0"/>
              </a:spcBef>
              <a:buNone/>
            </a:pPr>
            <a:r>
              <a:rPr lang="en" sz="1200">
                <a:latin typeface="Courier New"/>
                <a:ea typeface="Courier New"/>
                <a:cs typeface="Courier New"/>
                <a:sym typeface="Courier New"/>
              </a:rPr>
              <a:t>pthread_create(students+i, </a:t>
            </a:r>
          </a:p>
          <a:p>
            <a:pPr indent="0" lvl="0" marL="0" rtl="0">
              <a:spcBef>
                <a:spcPts val="0"/>
              </a:spcBef>
              <a:buNone/>
            </a:pPr>
            <a:r>
              <a:rPr lang="en" sz="1200">
                <a:latin typeface="Courier New"/>
                <a:ea typeface="Courier New"/>
                <a:cs typeface="Courier New"/>
                <a:sym typeface="Courier New"/>
              </a:rPr>
              <a:t>                  NULL, student_fn, NULL);</a:t>
            </a:r>
          </a:p>
          <a:p>
            <a:pPr indent="0" lvl="0" marL="0" rtl="0">
              <a:spcBef>
                <a:spcPts val="0"/>
              </a:spcBef>
              <a:buNone/>
            </a:pPr>
            <a:r>
              <a:rPr lang="en" sz="1200">
                <a:latin typeface="Courier New"/>
                <a:ea typeface="Courier New"/>
                <a:cs typeface="Courier New"/>
                <a:sym typeface="Courier New"/>
              </a:rPr>
              <a:t>  }</a:t>
            </a:r>
          </a:p>
          <a:p>
            <a:pPr indent="0" lvl="0" marL="0" rtl="0">
              <a:spcBef>
                <a:spcPts val="0"/>
              </a:spcBef>
              <a:buNone/>
            </a:pPr>
            <a:r>
              <a:rPr lang="en" sz="1200">
                <a:latin typeface="Courier New"/>
                <a:ea typeface="Courier New"/>
                <a:cs typeface="Courier New"/>
                <a:sym typeface="Courier New"/>
              </a:rPr>
              <a:t>}</a:t>
            </a:r>
          </a:p>
          <a:p>
            <a:pPr indent="0" lvl="0" marL="0" rtl="0">
              <a:spcBef>
                <a:spcPts val="0"/>
              </a:spcBef>
              <a:buNone/>
            </a:pPr>
            <a:r>
              <a:rPr lang="en" sz="1200">
                <a:latin typeface="Courier New"/>
                <a:ea typeface="Courier New"/>
                <a:cs typeface="Courier New"/>
                <a:sym typeface="Courier New"/>
              </a:rPr>
              <a:t>void reap_threads()</a:t>
            </a:r>
          </a:p>
          <a:p>
            <a:pPr indent="0" lvl="0" marL="0" rtl="0">
              <a:spcBef>
                <a:spcPts val="0"/>
              </a:spcBef>
              <a:buNone/>
            </a:pPr>
            <a:r>
              <a:rPr lang="en" sz="1200">
                <a:latin typeface="Courier New"/>
                <a:ea typeface="Courier New"/>
                <a:cs typeface="Courier New"/>
                <a:sym typeface="Courier New"/>
              </a:rPr>
              <a:t>{</a:t>
            </a:r>
          </a:p>
          <a:p>
            <a:pPr indent="0" lvl="0" marL="0" rtl="0">
              <a:spcBef>
                <a:spcPts val="0"/>
              </a:spcBef>
              <a:buNone/>
            </a:pPr>
            <a:r>
              <a:rPr lang="en" sz="1200">
                <a:latin typeface="Courier New"/>
                <a:ea typeface="Courier New"/>
                <a:cs typeface="Courier New"/>
                <a:sym typeface="Courier New"/>
              </a:rPr>
              <a:t>  for(int i = 0; i &lt; S; i++)</a:t>
            </a:r>
          </a:p>
          <a:p>
            <a:pPr indent="0" lvl="0" marL="0" rtl="0">
              <a:spcBef>
                <a:spcPts val="0"/>
              </a:spcBef>
              <a:buNone/>
            </a:pPr>
            <a:r>
              <a:rPr lang="en" sz="1200">
                <a:latin typeface="Courier New"/>
                <a:ea typeface="Courier New"/>
                <a:cs typeface="Courier New"/>
                <a:sym typeface="Courier New"/>
              </a:rPr>
              <a:t>  {</a:t>
            </a:r>
          </a:p>
          <a:p>
            <a:pPr indent="0" lvl="0" marL="0" rtl="0">
              <a:spcBef>
                <a:spcPts val="0"/>
              </a:spcBef>
              <a:buNone/>
            </a:pPr>
            <a:r>
              <a:rPr lang="en" sz="1200">
                <a:latin typeface="Courier New"/>
                <a:ea typeface="Courier New"/>
                <a:cs typeface="Courier New"/>
                <a:sym typeface="Courier New"/>
              </a:rPr>
              <a:t>    pthread_join(students[i]);</a:t>
            </a:r>
          </a:p>
          <a:p>
            <a:pPr indent="0" lvl="0" marL="0" rtl="0">
              <a:spcBef>
                <a:spcPts val="0"/>
              </a:spcBef>
              <a:buNone/>
            </a:pPr>
            <a:r>
              <a:rPr lang="en" sz="1200">
                <a:latin typeface="Courier New"/>
                <a:ea typeface="Courier New"/>
                <a:cs typeface="Courier New"/>
                <a:sym typeface="Courier New"/>
              </a:rPr>
              <a:t>  }  </a:t>
            </a:r>
          </a:p>
          <a:p>
            <a:pPr indent="0" lvl="0" marL="0" rtl="0">
              <a:spcBef>
                <a:spcPts val="0"/>
              </a:spcBef>
              <a:buNone/>
            </a:pPr>
            <a:r>
              <a:rPr lang="en" sz="1200">
                <a:latin typeface="Courier New"/>
                <a:ea typeface="Courier New"/>
                <a:cs typeface="Courier New"/>
                <a:sym typeface="Courier New"/>
              </a:rPr>
              <a:t>}</a:t>
            </a:r>
          </a:p>
          <a:p>
            <a:pPr indent="0" lvl="0" marL="0" rtl="0">
              <a:spcBef>
                <a:spcPts val="0"/>
              </a:spcBef>
              <a:buNone/>
            </a:pPr>
            <a:r>
              <a:t/>
            </a:r>
            <a:endParaRPr sz="1200">
              <a:latin typeface="Courier New"/>
              <a:ea typeface="Courier New"/>
              <a:cs typeface="Courier New"/>
              <a:sym typeface="Courier New"/>
            </a:endParaRPr>
          </a:p>
          <a:p>
            <a:pPr indent="-69850" lvl="0" marL="0" rtl="0">
              <a:spcBef>
                <a:spcPts val="0"/>
              </a:spcBef>
              <a:buClr>
                <a:schemeClr val="dk1"/>
              </a:buClr>
              <a:buSzPts val="1100"/>
              <a:buFont typeface="Arial"/>
              <a:buNone/>
            </a:pPr>
            <a:r>
              <a:t/>
            </a:r>
            <a:endParaRPr sz="1200">
              <a:latin typeface="Courier New"/>
              <a:ea typeface="Courier New"/>
              <a:cs typeface="Courier New"/>
              <a:sym typeface="Courier New"/>
            </a:endParaRPr>
          </a:p>
          <a:p>
            <a:pPr indent="0" lvl="0" marL="0" rtl="0">
              <a:spcBef>
                <a:spcPts val="0"/>
              </a:spcBef>
              <a:buNone/>
            </a:pPr>
            <a:r>
              <a:t/>
            </a:r>
            <a:endParaRPr sz="1200">
              <a:latin typeface="Courier New"/>
              <a:ea typeface="Courier New"/>
              <a:cs typeface="Courier New"/>
              <a:sym typeface="Courier New"/>
            </a:endParaRPr>
          </a:p>
          <a:p>
            <a:pPr indent="-251459" lvl="0" marL="342900" rtl="0">
              <a:spcBef>
                <a:spcPts val="0"/>
              </a:spcBef>
              <a:buNone/>
            </a:pPr>
            <a:r>
              <a:t/>
            </a:r>
            <a:endParaRPr sz="1200"/>
          </a:p>
        </p:txBody>
      </p:sp>
      <p:sp>
        <p:nvSpPr>
          <p:cNvPr id="106" name="Shape 106"/>
          <p:cNvSpPr txBox="1"/>
          <p:nvPr/>
        </p:nvSpPr>
        <p:spPr>
          <a:xfrm>
            <a:off x="396875" y="930000"/>
            <a:ext cx="4441200" cy="507300"/>
          </a:xfrm>
          <a:prstGeom prst="rect">
            <a:avLst/>
          </a:prstGeom>
          <a:noFill/>
          <a:ln>
            <a:noFill/>
          </a:ln>
        </p:spPr>
        <p:txBody>
          <a:bodyPr anchorCtr="0" anchor="ctr" bIns="91425" lIns="91425" rIns="91425" wrap="square" tIns="91425">
            <a:noAutofit/>
          </a:bodyPr>
          <a:lstStyle/>
          <a:p>
            <a:pPr indent="0" lvl="0" marL="0" rtl="0">
              <a:spcBef>
                <a:spcPts val="480"/>
              </a:spcBef>
              <a:buNone/>
            </a:pPr>
            <a:r>
              <a:rPr lang="en" sz="1200">
                <a:solidFill>
                  <a:schemeClr val="dk1"/>
                </a:solidFill>
              </a:rPr>
              <a:t>Typical Code to launch threads and wait for them to finish</a:t>
            </a:r>
            <a:r>
              <a:rPr lang="en" sz="1200">
                <a:solidFill>
                  <a:schemeClr val="dk1"/>
                </a:solidFill>
              </a:rPr>
              <a:t>:</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Shape 844"/>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Virtual Memory</a:t>
            </a:r>
          </a:p>
        </p:txBody>
      </p:sp>
      <p:pic>
        <p:nvPicPr>
          <p:cNvPr id="845" name="Shape 845"/>
          <p:cNvPicPr preferRelativeResize="0"/>
          <p:nvPr/>
        </p:nvPicPr>
        <p:blipFill>
          <a:blip r:embed="rId3">
            <a:alphaModFix/>
          </a:blip>
          <a:stretch>
            <a:fillRect/>
          </a:stretch>
        </p:blipFill>
        <p:spPr>
          <a:xfrm>
            <a:off x="4270550" y="295348"/>
            <a:ext cx="4747425" cy="47474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9" name="Shape 849"/>
        <p:cNvGrpSpPr/>
        <p:nvPr/>
      </p:nvGrpSpPr>
      <p:grpSpPr>
        <a:xfrm>
          <a:off x="0" y="0"/>
          <a:ext cx="0" cy="0"/>
          <a:chOff x="0" y="0"/>
          <a:chExt cx="0" cy="0"/>
        </a:xfrm>
      </p:grpSpPr>
      <p:sp>
        <p:nvSpPr>
          <p:cNvPr id="850" name="Shape 850"/>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IO/Processes</a:t>
            </a:r>
          </a:p>
        </p:txBody>
      </p:sp>
      <p:pic>
        <p:nvPicPr>
          <p:cNvPr id="851" name="Shape 851"/>
          <p:cNvPicPr preferRelativeResize="0"/>
          <p:nvPr/>
        </p:nvPicPr>
        <p:blipFill>
          <a:blip r:embed="rId3">
            <a:alphaModFix/>
          </a:blip>
          <a:stretch>
            <a:fillRect/>
          </a:stretch>
        </p:blipFill>
        <p:spPr>
          <a:xfrm>
            <a:off x="3234900" y="898246"/>
            <a:ext cx="5543500" cy="41576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5" name="Shape 855"/>
        <p:cNvGrpSpPr/>
        <p:nvPr/>
      </p:nvGrpSpPr>
      <p:grpSpPr>
        <a:xfrm>
          <a:off x="0" y="0"/>
          <a:ext cx="0" cy="0"/>
          <a:chOff x="0" y="0"/>
          <a:chExt cx="0" cy="0"/>
        </a:xfrm>
      </p:grpSpPr>
      <p:sp>
        <p:nvSpPr>
          <p:cNvPr id="856" name="Shape 856"/>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a:spcBef>
                <a:spcPts val="0"/>
              </a:spcBef>
              <a:buNone/>
            </a:pPr>
            <a:r>
              <a:rPr lang="en"/>
              <a:t>IO/Processes</a:t>
            </a:r>
          </a:p>
        </p:txBody>
      </p:sp>
      <p:sp>
        <p:nvSpPr>
          <p:cNvPr id="857" name="Shape 857"/>
          <p:cNvSpPr txBox="1"/>
          <p:nvPr>
            <p:ph idx="1" type="body"/>
          </p:nvPr>
        </p:nvSpPr>
        <p:spPr>
          <a:xfrm>
            <a:off x="396875" y="1021550"/>
            <a:ext cx="5900700" cy="3669900"/>
          </a:xfrm>
          <a:prstGeom prst="rect">
            <a:avLst/>
          </a:prstGeom>
        </p:spPr>
        <p:txBody>
          <a:bodyPr anchorCtr="0" anchor="t" bIns="91425" lIns="91425" rIns="91425" wrap="square" tIns="91425">
            <a:noAutofit/>
          </a:bodyPr>
          <a:lstStyle/>
          <a:p>
            <a:pPr indent="0" lvl="0" marL="0" rtl="0">
              <a:spcBef>
                <a:spcPts val="0"/>
              </a:spcBef>
              <a:buNone/>
            </a:pPr>
            <a:r>
              <a:rPr lang="en" sz="1200">
                <a:latin typeface="Courier New"/>
                <a:ea typeface="Courier New"/>
                <a:cs typeface="Courier New"/>
                <a:sym typeface="Courier New"/>
              </a:rPr>
              <a:t>foo.txt: abcdefgh...xyz</a:t>
            </a:r>
          </a:p>
          <a:p>
            <a:pPr indent="-69850" lvl="0" marL="0" rtl="0">
              <a:spcBef>
                <a:spcPts val="0"/>
              </a:spcBef>
              <a:buClr>
                <a:schemeClr val="dk1"/>
              </a:buClr>
              <a:buSzPts val="1100"/>
              <a:buFont typeface="Arial"/>
              <a:buNone/>
            </a:pPr>
            <a:r>
              <a:rPr lang="en" sz="1200">
                <a:latin typeface="Courier New"/>
                <a:ea typeface="Courier New"/>
                <a:cs typeface="Courier New"/>
                <a:sym typeface="Courier New"/>
              </a:rPr>
              <a:t>int main() {</a:t>
            </a:r>
          </a:p>
          <a:p>
            <a:pPr indent="0" lvl="0" marL="0" rtl="0">
              <a:spcBef>
                <a:spcPts val="0"/>
              </a:spcBef>
              <a:buNone/>
            </a:pPr>
            <a:r>
              <a:rPr lang="en" sz="1200">
                <a:latin typeface="Courier New"/>
                <a:ea typeface="Courier New"/>
                <a:cs typeface="Courier New"/>
                <a:sym typeface="Courier New"/>
              </a:rPr>
              <a:t>	int fd1, fd2, fd3;</a:t>
            </a:r>
          </a:p>
          <a:p>
            <a:pPr indent="0" lvl="0" marL="0" rtl="0">
              <a:spcBef>
                <a:spcPts val="0"/>
              </a:spcBef>
              <a:buNone/>
            </a:pPr>
            <a:r>
              <a:rPr lang="en" sz="1200">
                <a:latin typeface="Courier New"/>
                <a:ea typeface="Courier New"/>
                <a:cs typeface="Courier New"/>
                <a:sym typeface="Courier New"/>
              </a:rPr>
              <a:t>	char c;</a:t>
            </a:r>
          </a:p>
          <a:p>
            <a:pPr indent="-69850" lvl="0" marL="0" rtl="0">
              <a:spcBef>
                <a:spcPts val="0"/>
              </a:spcBef>
              <a:buClr>
                <a:schemeClr val="dk1"/>
              </a:buClr>
              <a:buSzPts val="1100"/>
              <a:buFont typeface="Arial"/>
              <a:buNone/>
            </a:pPr>
            <a:r>
              <a:rPr lang="en" sz="1200">
                <a:latin typeface="Courier New"/>
                <a:ea typeface="Courier New"/>
                <a:cs typeface="Courier New"/>
                <a:sym typeface="Courier New"/>
              </a:rPr>
              <a:t>	pid_t pid;</a:t>
            </a:r>
          </a:p>
          <a:p>
            <a:pPr indent="457200" lvl="0" marL="0" rtl="0">
              <a:spcBef>
                <a:spcPts val="0"/>
              </a:spcBef>
              <a:buNone/>
            </a:pPr>
            <a:r>
              <a:rPr lang="en" sz="1200">
                <a:latin typeface="Courier New"/>
                <a:ea typeface="Courier New"/>
                <a:cs typeface="Courier New"/>
                <a:sym typeface="Courier New"/>
              </a:rPr>
              <a:t>fd1 = open(“foo.txt”, O_RDONLY);</a:t>
            </a:r>
          </a:p>
          <a:p>
            <a:pPr indent="457200" lvl="0" marL="0" rtl="0">
              <a:spcBef>
                <a:spcPts val="0"/>
              </a:spcBef>
              <a:buNone/>
            </a:pPr>
            <a:r>
              <a:rPr lang="en" sz="1200">
                <a:latin typeface="Courier New"/>
                <a:ea typeface="Courier New"/>
                <a:cs typeface="Courier New"/>
                <a:sym typeface="Courier New"/>
              </a:rPr>
              <a:t>fd2 = open(“foo.txt”, O_RDONLY);</a:t>
            </a:r>
          </a:p>
          <a:p>
            <a:pPr indent="457200" lvl="0" marL="0" rtl="0">
              <a:spcBef>
                <a:spcPts val="0"/>
              </a:spcBef>
              <a:buNone/>
            </a:pPr>
            <a:r>
              <a:rPr lang="en" sz="1200">
                <a:latin typeface="Courier New"/>
                <a:ea typeface="Courier New"/>
                <a:cs typeface="Courier New"/>
                <a:sym typeface="Courier New"/>
              </a:rPr>
              <a:t>fd3 = open(“foo.txt”, O_RDONLY);</a:t>
            </a:r>
          </a:p>
          <a:p>
            <a:pPr indent="457200" lvl="0" marL="0" rtl="0">
              <a:spcBef>
                <a:spcPts val="0"/>
              </a:spcBef>
              <a:buNone/>
            </a:pPr>
            <a:r>
              <a:rPr lang="en" sz="1200">
                <a:latin typeface="Courier New"/>
                <a:ea typeface="Courier New"/>
                <a:cs typeface="Courier New"/>
                <a:sym typeface="Courier New"/>
              </a:rPr>
              <a:t>read(fd1, &amp;c, sizeof(c));		</a:t>
            </a:r>
            <a:r>
              <a:rPr b="1" lang="en" sz="1200">
                <a:latin typeface="Courier New"/>
                <a:ea typeface="Courier New"/>
                <a:cs typeface="Courier New"/>
                <a:sym typeface="Courier New"/>
              </a:rPr>
              <a:t>// c = ?</a:t>
            </a:r>
          </a:p>
          <a:p>
            <a:pPr indent="387350" lvl="0" marL="0" rtl="0">
              <a:spcBef>
                <a:spcPts val="0"/>
              </a:spcBef>
              <a:buClr>
                <a:srgbClr val="000000"/>
              </a:buClr>
              <a:buSzPts val="1100"/>
              <a:buFont typeface="Arial"/>
              <a:buNone/>
            </a:pPr>
            <a:r>
              <a:rPr lang="en" sz="1200">
                <a:latin typeface="Courier New"/>
                <a:ea typeface="Courier New"/>
                <a:cs typeface="Courier New"/>
                <a:sym typeface="Courier New"/>
              </a:rPr>
              <a:t>read(fd2, &amp;c, sizeof(c));		</a:t>
            </a:r>
            <a:r>
              <a:rPr b="1" lang="en" sz="1200">
                <a:latin typeface="Courier New"/>
                <a:ea typeface="Courier New"/>
                <a:cs typeface="Courier New"/>
                <a:sym typeface="Courier New"/>
              </a:rPr>
              <a:t>// c = ?</a:t>
            </a:r>
          </a:p>
          <a:p>
            <a:pPr indent="457200" lvl="0" marL="0" rtl="0">
              <a:spcBef>
                <a:spcPts val="0"/>
              </a:spcBef>
              <a:buNone/>
            </a:pPr>
            <a:r>
              <a:rPr lang="en" sz="1200">
                <a:latin typeface="Courier New"/>
                <a:ea typeface="Courier New"/>
                <a:cs typeface="Courier New"/>
                <a:sym typeface="Courier New"/>
              </a:rPr>
              <a:t>dup2(fd2, fd3);</a:t>
            </a:r>
          </a:p>
          <a:p>
            <a:pPr indent="387350" lvl="0" marL="0" rtl="0">
              <a:spcBef>
                <a:spcPts val="0"/>
              </a:spcBef>
              <a:buClr>
                <a:schemeClr val="dk1"/>
              </a:buClr>
              <a:buSzPts val="1100"/>
              <a:buFont typeface="Arial"/>
              <a:buNone/>
            </a:pPr>
            <a:r>
              <a:rPr lang="en" sz="1200">
                <a:latin typeface="Courier New"/>
                <a:ea typeface="Courier New"/>
                <a:cs typeface="Courier New"/>
                <a:sym typeface="Courier New"/>
              </a:rPr>
              <a:t>read(fd3, &amp;c, sizeof(c));		</a:t>
            </a:r>
            <a:r>
              <a:rPr b="1" lang="en" sz="1200">
                <a:latin typeface="Courier New"/>
                <a:ea typeface="Courier New"/>
                <a:cs typeface="Courier New"/>
                <a:sym typeface="Courier New"/>
              </a:rPr>
              <a:t>// c = ?</a:t>
            </a:r>
          </a:p>
          <a:p>
            <a:pPr indent="387350" lvl="0" marL="0" rtl="0">
              <a:spcBef>
                <a:spcPts val="0"/>
              </a:spcBef>
              <a:buClr>
                <a:schemeClr val="dk1"/>
              </a:buClr>
              <a:buSzPts val="1100"/>
              <a:buFont typeface="Arial"/>
              <a:buNone/>
            </a:pPr>
            <a:r>
              <a:rPr lang="en" sz="1200">
                <a:latin typeface="Courier New"/>
                <a:ea typeface="Courier New"/>
                <a:cs typeface="Courier New"/>
                <a:sym typeface="Courier New"/>
              </a:rPr>
              <a:t>read(fd1, &amp;c, sizeof(c));		</a:t>
            </a:r>
            <a:r>
              <a:rPr b="1" lang="en" sz="1200">
                <a:latin typeface="Courier New"/>
                <a:ea typeface="Courier New"/>
                <a:cs typeface="Courier New"/>
                <a:sym typeface="Courier New"/>
              </a:rPr>
              <a:t>// c = ?</a:t>
            </a:r>
          </a:p>
          <a:p>
            <a:pPr indent="0" lvl="0" marL="0">
              <a:spcBef>
                <a:spcPts val="0"/>
              </a:spcBef>
              <a:buNone/>
            </a:pPr>
            <a:r>
              <a:t/>
            </a:r>
            <a:endParaRPr sz="1200"/>
          </a:p>
        </p:txBody>
      </p:sp>
      <p:sp>
        <p:nvSpPr>
          <p:cNvPr id="858" name="Shape 858"/>
          <p:cNvSpPr txBox="1"/>
          <p:nvPr>
            <p:ph idx="1" type="body"/>
          </p:nvPr>
        </p:nvSpPr>
        <p:spPr>
          <a:xfrm>
            <a:off x="4363725" y="842250"/>
            <a:ext cx="4589700" cy="1779900"/>
          </a:xfrm>
          <a:prstGeom prst="rect">
            <a:avLst/>
          </a:prstGeom>
        </p:spPr>
        <p:txBody>
          <a:bodyPr anchorCtr="0" anchor="t" bIns="91425" lIns="91425" rIns="91425" wrap="square" tIns="91425">
            <a:noAutofit/>
          </a:bodyPr>
          <a:lstStyle/>
          <a:p>
            <a:pPr indent="0" lvl="0" marL="0" marR="0" rtl="0" algn="l">
              <a:lnSpc>
                <a:spcPct val="100000"/>
              </a:lnSpc>
              <a:spcBef>
                <a:spcPts val="480"/>
              </a:spcBef>
              <a:spcAft>
                <a:spcPts val="0"/>
              </a:spcAft>
              <a:buNone/>
            </a:pPr>
            <a:r>
              <a:rPr b="1" lang="en" sz="1800"/>
              <a:t>Main ideas:</a:t>
            </a:r>
          </a:p>
          <a:p>
            <a:pPr indent="-342900" lvl="0" marL="457200" marR="0" rtl="0" algn="l">
              <a:lnSpc>
                <a:spcPct val="100000"/>
              </a:lnSpc>
              <a:spcBef>
                <a:spcPts val="480"/>
              </a:spcBef>
              <a:spcAft>
                <a:spcPts val="0"/>
              </a:spcAft>
              <a:buSzPts val="1800"/>
              <a:buChar char="■"/>
            </a:pPr>
            <a:r>
              <a:rPr lang="en" sz="1800"/>
              <a:t>How does read offset?</a:t>
            </a:r>
          </a:p>
          <a:p>
            <a:pPr indent="-342900" lvl="0" marL="457200" marR="0" rtl="0" algn="l">
              <a:lnSpc>
                <a:spcPct val="100000"/>
              </a:lnSpc>
              <a:spcBef>
                <a:spcPts val="0"/>
              </a:spcBef>
              <a:spcAft>
                <a:spcPts val="0"/>
              </a:spcAft>
              <a:buSzPts val="1800"/>
              <a:buChar char="■"/>
            </a:pPr>
            <a:r>
              <a:rPr lang="en" sz="1800"/>
              <a:t>How does dup2 work?</a:t>
            </a:r>
          </a:p>
          <a:p>
            <a:pPr indent="-342900" lvl="1" marL="914400" rtl="0">
              <a:spcBef>
                <a:spcPts val="0"/>
              </a:spcBef>
              <a:spcAft>
                <a:spcPts val="0"/>
              </a:spcAft>
              <a:buSzPts val="1800"/>
              <a:buChar char="■"/>
            </a:pPr>
            <a:r>
              <a:rPr lang="en" sz="1800">
                <a:solidFill>
                  <a:schemeClr val="dk1"/>
                </a:solidFill>
              </a:rPr>
              <a:t>What is the order of arguments?</a:t>
            </a:r>
          </a:p>
          <a:p>
            <a:pPr indent="-342900" lvl="1" marL="914400" rtl="0">
              <a:spcBef>
                <a:spcPts val="0"/>
              </a:spcBef>
              <a:buSzPts val="1800"/>
              <a:buChar char="■"/>
            </a:pPr>
            <a:r>
              <a:rPr lang="en" sz="1800">
                <a:solidFill>
                  <a:schemeClr val="dk1"/>
                </a:solidFill>
              </a:rPr>
              <a:t>Does fd3 share offset with fd2?</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Shape 863"/>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IO/Processes</a:t>
            </a:r>
          </a:p>
        </p:txBody>
      </p:sp>
      <p:sp>
        <p:nvSpPr>
          <p:cNvPr id="864" name="Shape 864"/>
          <p:cNvSpPr txBox="1"/>
          <p:nvPr>
            <p:ph idx="1" type="body"/>
          </p:nvPr>
        </p:nvSpPr>
        <p:spPr>
          <a:xfrm>
            <a:off x="396875" y="1021550"/>
            <a:ext cx="4970700" cy="3669900"/>
          </a:xfrm>
          <a:prstGeom prst="rect">
            <a:avLst/>
          </a:prstGeom>
        </p:spPr>
        <p:txBody>
          <a:bodyPr anchorCtr="0" anchor="t" bIns="91425" lIns="91425" rIns="91425" wrap="square" tIns="91425">
            <a:noAutofit/>
          </a:bodyPr>
          <a:lstStyle/>
          <a:p>
            <a:pPr indent="0" lvl="0" marL="0" rtl="0">
              <a:spcBef>
                <a:spcPts val="0"/>
              </a:spcBef>
              <a:buNone/>
            </a:pPr>
            <a:r>
              <a:rPr lang="en" sz="1200">
                <a:latin typeface="Courier New"/>
                <a:ea typeface="Courier New"/>
                <a:cs typeface="Courier New"/>
                <a:sym typeface="Courier New"/>
              </a:rPr>
              <a:t>foo.txt: abcdefgh...xyz</a:t>
            </a:r>
          </a:p>
          <a:p>
            <a:pPr indent="-69850" lvl="0" marL="0" rtl="0">
              <a:spcBef>
                <a:spcPts val="0"/>
              </a:spcBef>
              <a:buClr>
                <a:schemeClr val="dk1"/>
              </a:buClr>
              <a:buSzPts val="1100"/>
              <a:buFont typeface="Arial"/>
              <a:buNone/>
            </a:pPr>
            <a:r>
              <a:rPr lang="en" sz="1200">
                <a:latin typeface="Courier New"/>
                <a:ea typeface="Courier New"/>
                <a:cs typeface="Courier New"/>
                <a:sym typeface="Courier New"/>
              </a:rPr>
              <a:t>int main() {</a:t>
            </a:r>
          </a:p>
          <a:p>
            <a:pPr indent="0" lvl="0" marL="0" rtl="0">
              <a:spcBef>
                <a:spcPts val="0"/>
              </a:spcBef>
              <a:buNone/>
            </a:pPr>
            <a:r>
              <a:rPr lang="en" sz="1200">
                <a:latin typeface="Courier New"/>
                <a:ea typeface="Courier New"/>
                <a:cs typeface="Courier New"/>
                <a:sym typeface="Courier New"/>
              </a:rPr>
              <a:t>	int fd1, fd2, fd3;</a:t>
            </a:r>
          </a:p>
          <a:p>
            <a:pPr indent="0" lvl="0" marL="0" rtl="0">
              <a:spcBef>
                <a:spcPts val="0"/>
              </a:spcBef>
              <a:buNone/>
            </a:pPr>
            <a:r>
              <a:rPr lang="en" sz="1200">
                <a:latin typeface="Courier New"/>
                <a:ea typeface="Courier New"/>
                <a:cs typeface="Courier New"/>
                <a:sym typeface="Courier New"/>
              </a:rPr>
              <a:t>	char c;</a:t>
            </a:r>
          </a:p>
          <a:p>
            <a:pPr indent="-69850" lvl="0" marL="0" rtl="0">
              <a:spcBef>
                <a:spcPts val="0"/>
              </a:spcBef>
              <a:buClr>
                <a:schemeClr val="dk1"/>
              </a:buClr>
              <a:buSzPts val="1100"/>
              <a:buFont typeface="Arial"/>
              <a:buNone/>
            </a:pPr>
            <a:r>
              <a:rPr lang="en" sz="1200">
                <a:latin typeface="Courier New"/>
                <a:ea typeface="Courier New"/>
                <a:cs typeface="Courier New"/>
                <a:sym typeface="Courier New"/>
              </a:rPr>
              <a:t>	pid_t pid;</a:t>
            </a:r>
          </a:p>
          <a:p>
            <a:pPr indent="457200" lvl="0" marL="0" rtl="0">
              <a:spcBef>
                <a:spcPts val="0"/>
              </a:spcBef>
              <a:buNone/>
            </a:pPr>
            <a:r>
              <a:rPr lang="en" sz="1200">
                <a:latin typeface="Courier New"/>
                <a:ea typeface="Courier New"/>
                <a:cs typeface="Courier New"/>
                <a:sym typeface="Courier New"/>
              </a:rPr>
              <a:t>fd1 = open(“foo.txt”, O_RDONLY);</a:t>
            </a:r>
          </a:p>
          <a:p>
            <a:pPr indent="457200" lvl="0" marL="0" rtl="0">
              <a:spcBef>
                <a:spcPts val="0"/>
              </a:spcBef>
              <a:buNone/>
            </a:pPr>
            <a:r>
              <a:rPr lang="en" sz="1200">
                <a:latin typeface="Courier New"/>
                <a:ea typeface="Courier New"/>
                <a:cs typeface="Courier New"/>
                <a:sym typeface="Courier New"/>
              </a:rPr>
              <a:t>fd2 = open(“foo.txt”, O_RDONLY);</a:t>
            </a:r>
          </a:p>
          <a:p>
            <a:pPr indent="457200" lvl="0" marL="0" rtl="0">
              <a:spcBef>
                <a:spcPts val="0"/>
              </a:spcBef>
              <a:buNone/>
            </a:pPr>
            <a:r>
              <a:rPr lang="en" sz="1200">
                <a:latin typeface="Courier New"/>
                <a:ea typeface="Courier New"/>
                <a:cs typeface="Courier New"/>
                <a:sym typeface="Courier New"/>
              </a:rPr>
              <a:t>fd3 = open(“foo.txt”, O_RDONLY);</a:t>
            </a:r>
          </a:p>
          <a:p>
            <a:pPr indent="457200" lvl="0" marL="0" rtl="0">
              <a:spcBef>
                <a:spcPts val="0"/>
              </a:spcBef>
              <a:buNone/>
            </a:pPr>
            <a:r>
              <a:rPr lang="en" sz="1200">
                <a:latin typeface="Courier New"/>
                <a:ea typeface="Courier New"/>
                <a:cs typeface="Courier New"/>
                <a:sym typeface="Courier New"/>
              </a:rPr>
              <a:t>read(fd1, &amp;c, sizeof(c));		</a:t>
            </a:r>
            <a:r>
              <a:rPr b="1" lang="en" sz="1200">
                <a:latin typeface="Courier New"/>
                <a:ea typeface="Courier New"/>
                <a:cs typeface="Courier New"/>
                <a:sym typeface="Courier New"/>
              </a:rPr>
              <a:t>// c = a</a:t>
            </a:r>
          </a:p>
          <a:p>
            <a:pPr indent="457200" lvl="0" marL="0" rtl="0">
              <a:spcBef>
                <a:spcPts val="0"/>
              </a:spcBef>
              <a:buNone/>
            </a:pPr>
            <a:r>
              <a:rPr lang="en" sz="1200">
                <a:latin typeface="Courier New"/>
                <a:ea typeface="Courier New"/>
                <a:cs typeface="Courier New"/>
                <a:sym typeface="Courier New"/>
              </a:rPr>
              <a:t>read(fd2, &amp;c, sizeof(c));		</a:t>
            </a:r>
            <a:r>
              <a:rPr b="1" lang="en" sz="1200">
                <a:latin typeface="Courier New"/>
                <a:ea typeface="Courier New"/>
                <a:cs typeface="Courier New"/>
                <a:sym typeface="Courier New"/>
              </a:rPr>
              <a:t>// c = a</a:t>
            </a:r>
          </a:p>
          <a:p>
            <a:pPr indent="457200" lvl="0" marL="0" rtl="0">
              <a:spcBef>
                <a:spcPts val="0"/>
              </a:spcBef>
              <a:buNone/>
            </a:pPr>
            <a:r>
              <a:rPr lang="en" sz="1200">
                <a:latin typeface="Courier New"/>
                <a:ea typeface="Courier New"/>
                <a:cs typeface="Courier New"/>
                <a:sym typeface="Courier New"/>
              </a:rPr>
              <a:t>dup2(fd2, fd3);</a:t>
            </a:r>
          </a:p>
          <a:p>
            <a:pPr indent="387350" lvl="0" marL="0" rtl="0">
              <a:spcBef>
                <a:spcPts val="0"/>
              </a:spcBef>
              <a:buClr>
                <a:schemeClr val="dk1"/>
              </a:buClr>
              <a:buSzPts val="1100"/>
              <a:buFont typeface="Arial"/>
              <a:buNone/>
            </a:pPr>
            <a:r>
              <a:rPr lang="en" sz="1200">
                <a:latin typeface="Courier New"/>
                <a:ea typeface="Courier New"/>
                <a:cs typeface="Courier New"/>
                <a:sym typeface="Courier New"/>
              </a:rPr>
              <a:t>read(fd3, &amp;c, sizeof(c));		</a:t>
            </a:r>
            <a:r>
              <a:rPr b="1" lang="en" sz="1200">
                <a:latin typeface="Courier New"/>
                <a:ea typeface="Courier New"/>
                <a:cs typeface="Courier New"/>
                <a:sym typeface="Courier New"/>
              </a:rPr>
              <a:t>// c = b</a:t>
            </a:r>
          </a:p>
          <a:p>
            <a:pPr indent="387350" lvl="0" marL="0" rtl="0">
              <a:spcBef>
                <a:spcPts val="0"/>
              </a:spcBef>
              <a:buClr>
                <a:schemeClr val="dk1"/>
              </a:buClr>
              <a:buSzPts val="1100"/>
              <a:buFont typeface="Arial"/>
              <a:buNone/>
            </a:pPr>
            <a:r>
              <a:rPr lang="en" sz="1200">
                <a:latin typeface="Courier New"/>
                <a:ea typeface="Courier New"/>
                <a:cs typeface="Courier New"/>
                <a:sym typeface="Courier New"/>
              </a:rPr>
              <a:t>read(fd2, &amp;c, sizeof(c));		</a:t>
            </a:r>
            <a:r>
              <a:rPr b="1" lang="en" sz="1200">
                <a:latin typeface="Courier New"/>
                <a:ea typeface="Courier New"/>
                <a:cs typeface="Courier New"/>
                <a:sym typeface="Courier New"/>
              </a:rPr>
              <a:t>// c = c</a:t>
            </a:r>
          </a:p>
          <a:p>
            <a:pPr indent="0" lvl="0" marL="0" rtl="0">
              <a:spcBef>
                <a:spcPts val="0"/>
              </a:spcBef>
              <a:buNone/>
            </a:pPr>
            <a:r>
              <a:t/>
            </a:r>
            <a:endParaRPr sz="1200"/>
          </a:p>
        </p:txBody>
      </p:sp>
      <p:sp>
        <p:nvSpPr>
          <p:cNvPr id="865" name="Shape 865"/>
          <p:cNvSpPr txBox="1"/>
          <p:nvPr>
            <p:ph idx="1" type="body"/>
          </p:nvPr>
        </p:nvSpPr>
        <p:spPr>
          <a:xfrm>
            <a:off x="4442175" y="1021550"/>
            <a:ext cx="4320900" cy="2295300"/>
          </a:xfrm>
          <a:prstGeom prst="rect">
            <a:avLst/>
          </a:prstGeom>
        </p:spPr>
        <p:txBody>
          <a:bodyPr anchorCtr="0" anchor="t" bIns="91425" lIns="91425" rIns="91425" wrap="square" tIns="91425">
            <a:noAutofit/>
          </a:bodyPr>
          <a:lstStyle/>
          <a:p>
            <a:pPr indent="-342900" lvl="0" marL="457200" marR="0" rtl="0" algn="l">
              <a:lnSpc>
                <a:spcPct val="100000"/>
              </a:lnSpc>
              <a:spcBef>
                <a:spcPts val="480"/>
              </a:spcBef>
              <a:spcAft>
                <a:spcPts val="0"/>
              </a:spcAft>
              <a:buSzPts val="1800"/>
              <a:buChar char="■"/>
            </a:pPr>
            <a:r>
              <a:rPr lang="en" sz="1800"/>
              <a:t>How does read offset?</a:t>
            </a:r>
          </a:p>
          <a:p>
            <a:pPr indent="-330200" lvl="1" marL="914400" marR="0" rtl="0" algn="l">
              <a:lnSpc>
                <a:spcPct val="100000"/>
              </a:lnSpc>
              <a:spcBef>
                <a:spcPts val="0"/>
              </a:spcBef>
              <a:spcAft>
                <a:spcPts val="0"/>
              </a:spcAft>
              <a:buSzPts val="1600"/>
              <a:buChar char="■"/>
            </a:pPr>
            <a:r>
              <a:rPr lang="en" sz="1600"/>
              <a:t>Incremented by</a:t>
            </a:r>
            <a:r>
              <a:rPr lang="en" sz="1600"/>
              <a:t> number of bytes read</a:t>
            </a:r>
          </a:p>
          <a:p>
            <a:pPr indent="-342900" lvl="0" marL="457200" marR="0" rtl="0" algn="l">
              <a:lnSpc>
                <a:spcPct val="100000"/>
              </a:lnSpc>
              <a:spcBef>
                <a:spcPts val="0"/>
              </a:spcBef>
              <a:spcAft>
                <a:spcPts val="0"/>
              </a:spcAft>
              <a:buSzPts val="1800"/>
              <a:buChar char="■"/>
            </a:pPr>
            <a:r>
              <a:rPr lang="en" sz="1800"/>
              <a:t>How does dup2 work?</a:t>
            </a:r>
          </a:p>
          <a:p>
            <a:pPr indent="-330200" lvl="1" marL="914400" marR="0" rtl="0" algn="l">
              <a:lnSpc>
                <a:spcPct val="100000"/>
              </a:lnSpc>
              <a:spcBef>
                <a:spcPts val="0"/>
              </a:spcBef>
              <a:spcAft>
                <a:spcPts val="0"/>
              </a:spcAft>
              <a:buSzPts val="1600"/>
              <a:buChar char="■"/>
            </a:pPr>
            <a:r>
              <a:rPr lang="en" sz="1600"/>
              <a:t>Any read/write from fd3 now happen from fd2</a:t>
            </a:r>
          </a:p>
          <a:p>
            <a:pPr indent="-330200" lvl="1" marL="914400" marR="0" rtl="0" algn="l">
              <a:lnSpc>
                <a:spcPct val="100000"/>
              </a:lnSpc>
              <a:spcBef>
                <a:spcPts val="0"/>
              </a:spcBef>
              <a:spcAft>
                <a:spcPts val="0"/>
              </a:spcAft>
              <a:buSzPts val="1600"/>
              <a:buChar char="■"/>
            </a:pPr>
            <a:r>
              <a:rPr lang="en" sz="1600"/>
              <a:t>All file offsets are shared</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9" name="Shape 869"/>
        <p:cNvGrpSpPr/>
        <p:nvPr/>
      </p:nvGrpSpPr>
      <p:grpSpPr>
        <a:xfrm>
          <a:off x="0" y="0"/>
          <a:ext cx="0" cy="0"/>
          <a:chOff x="0" y="0"/>
          <a:chExt cx="0" cy="0"/>
        </a:xfrm>
      </p:grpSpPr>
      <p:sp>
        <p:nvSpPr>
          <p:cNvPr id="870" name="Shape 870"/>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a:spcBef>
                <a:spcPts val="0"/>
              </a:spcBef>
              <a:buNone/>
            </a:pPr>
            <a:r>
              <a:rPr lang="en"/>
              <a:t>IO/Processes</a:t>
            </a:r>
          </a:p>
        </p:txBody>
      </p:sp>
      <p:sp>
        <p:nvSpPr>
          <p:cNvPr id="871" name="Shape 871"/>
          <p:cNvSpPr txBox="1"/>
          <p:nvPr>
            <p:ph idx="1" type="body"/>
          </p:nvPr>
        </p:nvSpPr>
        <p:spPr>
          <a:xfrm>
            <a:off x="396875" y="1021550"/>
            <a:ext cx="6147300" cy="3841800"/>
          </a:xfrm>
          <a:prstGeom prst="rect">
            <a:avLst/>
          </a:prstGeom>
        </p:spPr>
        <p:txBody>
          <a:bodyPr anchorCtr="0" anchor="t" bIns="91425" lIns="91425" rIns="91425" wrap="square" tIns="91425">
            <a:noAutofit/>
          </a:bodyPr>
          <a:lstStyle/>
          <a:p>
            <a:pPr indent="387350" lvl="0" marL="0" marR="0" rtl="0" algn="l">
              <a:lnSpc>
                <a:spcPct val="100000"/>
              </a:lnSpc>
              <a:spcBef>
                <a:spcPts val="0"/>
              </a:spcBef>
              <a:spcAft>
                <a:spcPts val="0"/>
              </a:spcAft>
              <a:buClr>
                <a:srgbClr val="000000"/>
              </a:buClr>
              <a:buSzPts val="1100"/>
              <a:buFont typeface="Arial"/>
              <a:buNone/>
            </a:pPr>
            <a:r>
              <a:rPr i="1" lang="en" sz="1200">
                <a:solidFill>
                  <a:srgbClr val="000000"/>
                </a:solidFill>
                <a:latin typeface="Courier New"/>
                <a:ea typeface="Courier New"/>
                <a:cs typeface="Courier New"/>
                <a:sym typeface="Courier New"/>
              </a:rPr>
              <a:t>read(fd1, &amp;c, sizeof(c)); // a</a:t>
            </a:r>
          </a:p>
          <a:p>
            <a:pPr indent="387350" lvl="0" marL="0" marR="0" rtl="0" algn="l">
              <a:lnSpc>
                <a:spcPct val="100000"/>
              </a:lnSpc>
              <a:spcBef>
                <a:spcPts val="0"/>
              </a:spcBef>
              <a:spcAft>
                <a:spcPts val="0"/>
              </a:spcAft>
              <a:buClr>
                <a:srgbClr val="000000"/>
              </a:buClr>
              <a:buSzPts val="1100"/>
              <a:buFont typeface="Arial"/>
              <a:buNone/>
            </a:pPr>
            <a:r>
              <a:rPr i="1" lang="en" sz="1200">
                <a:solidFill>
                  <a:srgbClr val="000000"/>
                </a:solidFill>
                <a:latin typeface="Courier New"/>
                <a:ea typeface="Courier New"/>
                <a:cs typeface="Courier New"/>
                <a:sym typeface="Courier New"/>
              </a:rPr>
              <a:t>read(fd2, &amp;c, sizeof(c)); // a</a:t>
            </a:r>
          </a:p>
          <a:p>
            <a:pPr indent="387350" lvl="0" marL="0" marR="0" rtl="0" algn="l">
              <a:lnSpc>
                <a:spcPct val="100000"/>
              </a:lnSpc>
              <a:spcBef>
                <a:spcPts val="0"/>
              </a:spcBef>
              <a:spcAft>
                <a:spcPts val="0"/>
              </a:spcAft>
              <a:buClr>
                <a:srgbClr val="000000"/>
              </a:buClr>
              <a:buSzPts val="1100"/>
              <a:buFont typeface="Arial"/>
              <a:buNone/>
            </a:pPr>
            <a:r>
              <a:rPr i="1" lang="en" sz="1200">
                <a:solidFill>
                  <a:srgbClr val="000000"/>
                </a:solidFill>
                <a:latin typeface="Courier New"/>
                <a:ea typeface="Courier New"/>
                <a:cs typeface="Courier New"/>
                <a:sym typeface="Courier New"/>
              </a:rPr>
              <a:t>dup2(fd2, fd3);</a:t>
            </a:r>
          </a:p>
          <a:p>
            <a:pPr indent="387350" lvl="0" marL="0" marR="0" rtl="0" algn="l">
              <a:lnSpc>
                <a:spcPct val="100000"/>
              </a:lnSpc>
              <a:spcBef>
                <a:spcPts val="0"/>
              </a:spcBef>
              <a:spcAft>
                <a:spcPts val="0"/>
              </a:spcAft>
              <a:buClr>
                <a:srgbClr val="000000"/>
              </a:buClr>
              <a:buSzPts val="1100"/>
              <a:buFont typeface="Arial"/>
              <a:buNone/>
            </a:pPr>
            <a:r>
              <a:rPr i="1" lang="en" sz="1200">
                <a:solidFill>
                  <a:srgbClr val="000000"/>
                </a:solidFill>
                <a:latin typeface="Courier New"/>
                <a:ea typeface="Courier New"/>
                <a:cs typeface="Courier New"/>
                <a:sym typeface="Courier New"/>
              </a:rPr>
              <a:t>read(fd3, &amp;c, sizeof(c)); // b</a:t>
            </a:r>
          </a:p>
          <a:p>
            <a:pPr indent="387350" lvl="0" marL="0" marR="0" rtl="0" algn="l">
              <a:lnSpc>
                <a:spcPct val="100000"/>
              </a:lnSpc>
              <a:spcBef>
                <a:spcPts val="0"/>
              </a:spcBef>
              <a:spcAft>
                <a:spcPts val="0"/>
              </a:spcAft>
              <a:buClr>
                <a:srgbClr val="000000"/>
              </a:buClr>
              <a:buSzPts val="1100"/>
              <a:buFont typeface="Arial"/>
              <a:buNone/>
            </a:pPr>
            <a:r>
              <a:rPr i="1" lang="en" sz="1200">
                <a:solidFill>
                  <a:srgbClr val="000000"/>
                </a:solidFill>
                <a:latin typeface="Courier New"/>
                <a:ea typeface="Courier New"/>
                <a:cs typeface="Courier New"/>
                <a:sym typeface="Courier New"/>
              </a:rPr>
              <a:t>read(fd2, &amp;c, sizeof(c)); // c</a:t>
            </a:r>
          </a:p>
          <a:p>
            <a:pPr indent="457200" lvl="0" marL="0" rtl="0">
              <a:spcBef>
                <a:spcPts val="0"/>
              </a:spcBef>
              <a:buNone/>
            </a:pPr>
            <a:r>
              <a:t/>
            </a:r>
            <a:endParaRPr sz="1200">
              <a:solidFill>
                <a:srgbClr val="000000"/>
              </a:solidFill>
              <a:latin typeface="Courier New"/>
              <a:ea typeface="Courier New"/>
              <a:cs typeface="Courier New"/>
              <a:sym typeface="Courier New"/>
            </a:endParaRPr>
          </a:p>
          <a:p>
            <a:pPr indent="457200" lvl="0" marL="0" rtl="0">
              <a:spcBef>
                <a:spcPts val="0"/>
              </a:spcBef>
              <a:buNone/>
            </a:pPr>
            <a:r>
              <a:rPr lang="en" sz="1400">
                <a:solidFill>
                  <a:srgbClr val="000000"/>
                </a:solidFill>
                <a:latin typeface="Courier New"/>
                <a:ea typeface="Courier New"/>
                <a:cs typeface="Courier New"/>
                <a:sym typeface="Courier New"/>
              </a:rPr>
              <a:t>pid = fork();</a:t>
            </a:r>
          </a:p>
          <a:p>
            <a:pPr indent="457200" lvl="0" marL="0" rtl="0">
              <a:spcBef>
                <a:spcPts val="0"/>
              </a:spcBef>
              <a:buNone/>
            </a:pPr>
            <a:r>
              <a:rPr lang="en" sz="1400">
                <a:solidFill>
                  <a:srgbClr val="000000"/>
                </a:solidFill>
                <a:latin typeface="Courier New"/>
                <a:ea typeface="Courier New"/>
                <a:cs typeface="Courier New"/>
                <a:sym typeface="Courier New"/>
              </a:rPr>
              <a:t>if (pid==0) {</a:t>
            </a:r>
          </a:p>
          <a:p>
            <a:pPr indent="457200" lvl="0" marL="0" rtl="0">
              <a:spcBef>
                <a:spcPts val="0"/>
              </a:spcBef>
              <a:buNone/>
            </a:pPr>
            <a:r>
              <a:rPr lang="en" sz="1400">
                <a:solidFill>
                  <a:srgbClr val="000000"/>
                </a:solidFill>
                <a:latin typeface="Courier New"/>
                <a:ea typeface="Courier New"/>
                <a:cs typeface="Courier New"/>
                <a:sym typeface="Courier New"/>
              </a:rPr>
              <a:t>	read(fd1, &amp;c, sizeof(c));</a:t>
            </a:r>
          </a:p>
          <a:p>
            <a:pPr indent="457200" lvl="0" marL="0" rtl="0">
              <a:spcBef>
                <a:spcPts val="0"/>
              </a:spcBef>
              <a:buNone/>
            </a:pPr>
            <a:r>
              <a:rPr lang="en" sz="1400">
                <a:latin typeface="Courier New"/>
                <a:ea typeface="Courier New"/>
                <a:cs typeface="Courier New"/>
                <a:sym typeface="Courier New"/>
              </a:rPr>
              <a:t>	printf(“c = %c\n”, c);</a:t>
            </a:r>
          </a:p>
          <a:p>
            <a:pPr indent="457200" lvl="0" marL="0" rtl="0">
              <a:spcBef>
                <a:spcPts val="0"/>
              </a:spcBef>
              <a:buNone/>
            </a:pPr>
            <a:r>
              <a:rPr lang="en" sz="1400">
                <a:solidFill>
                  <a:srgbClr val="000000"/>
                </a:solidFill>
                <a:latin typeface="Courier New"/>
                <a:ea typeface="Courier New"/>
                <a:cs typeface="Courier New"/>
                <a:sym typeface="Courier New"/>
              </a:rPr>
              <a:t>	dup2(fd1, fd2);</a:t>
            </a:r>
          </a:p>
          <a:p>
            <a:pPr indent="457200" lvl="0" marL="0" rtl="0">
              <a:spcBef>
                <a:spcPts val="0"/>
              </a:spcBef>
              <a:buNone/>
            </a:pPr>
            <a:r>
              <a:rPr lang="en" sz="1400">
                <a:solidFill>
                  <a:srgbClr val="000000"/>
                </a:solidFill>
                <a:latin typeface="Courier New"/>
                <a:ea typeface="Courier New"/>
                <a:cs typeface="Courier New"/>
                <a:sym typeface="Courier New"/>
              </a:rPr>
              <a:t>	read(fd3, &amp;c, sizeof(c));</a:t>
            </a:r>
          </a:p>
          <a:p>
            <a:pPr indent="457200" lvl="0" marL="0" rtl="0">
              <a:spcBef>
                <a:spcPts val="0"/>
              </a:spcBef>
              <a:buNone/>
            </a:pPr>
            <a:r>
              <a:rPr lang="en" sz="1400">
                <a:latin typeface="Courier New"/>
                <a:ea typeface="Courier New"/>
                <a:cs typeface="Courier New"/>
                <a:sym typeface="Courier New"/>
              </a:rPr>
              <a:t>	printf(“c = %c\n”, c);</a:t>
            </a:r>
          </a:p>
          <a:p>
            <a:pPr indent="457200" lvl="0" marL="0" rtl="0">
              <a:spcBef>
                <a:spcPts val="0"/>
              </a:spcBef>
              <a:buNone/>
            </a:pPr>
            <a:r>
              <a:rPr lang="en" sz="1400">
                <a:solidFill>
                  <a:srgbClr val="000000"/>
                </a:solidFill>
                <a:latin typeface="Courier New"/>
                <a:ea typeface="Courier New"/>
                <a:cs typeface="Courier New"/>
                <a:sym typeface="Courier New"/>
              </a:rPr>
              <a:t>}	</a:t>
            </a:r>
          </a:p>
          <a:p>
            <a:pPr indent="457200" lvl="0" marL="0" rtl="0">
              <a:spcBef>
                <a:spcPts val="0"/>
              </a:spcBef>
              <a:buNone/>
            </a:pPr>
            <a:r>
              <a:rPr lang="en" sz="1400">
                <a:solidFill>
                  <a:srgbClr val="000000"/>
                </a:solidFill>
                <a:latin typeface="Courier New"/>
                <a:ea typeface="Courier New"/>
                <a:cs typeface="Courier New"/>
                <a:sym typeface="Courier New"/>
              </a:rPr>
              <a:t>read(fd2, &amp;c, sizeof(c));</a:t>
            </a:r>
          </a:p>
          <a:p>
            <a:pPr indent="457200" lvl="0" marL="0" rtl="0">
              <a:spcBef>
                <a:spcPts val="0"/>
              </a:spcBef>
              <a:buNone/>
            </a:pPr>
            <a:r>
              <a:rPr lang="en" sz="1400">
                <a:latin typeface="Courier New"/>
                <a:ea typeface="Courier New"/>
                <a:cs typeface="Courier New"/>
                <a:sym typeface="Courier New"/>
              </a:rPr>
              <a:t>printf(“c = %c\n”, c);</a:t>
            </a:r>
          </a:p>
          <a:p>
            <a:pPr indent="457200" lvl="0" marL="0" rtl="0">
              <a:spcBef>
                <a:spcPts val="0"/>
              </a:spcBef>
              <a:buNone/>
            </a:pPr>
            <a:r>
              <a:rPr lang="en" sz="1400">
                <a:solidFill>
                  <a:srgbClr val="000000"/>
                </a:solidFill>
                <a:latin typeface="Courier New"/>
                <a:ea typeface="Courier New"/>
                <a:cs typeface="Courier New"/>
                <a:sym typeface="Courier New"/>
              </a:rPr>
              <a:t>read(fd1, &amp;c, sizeof(c));</a:t>
            </a:r>
          </a:p>
          <a:p>
            <a:pPr indent="457200" lvl="0" marL="0" rtl="0">
              <a:spcBef>
                <a:spcPts val="0"/>
              </a:spcBef>
              <a:buNone/>
            </a:pPr>
            <a:r>
              <a:rPr lang="en" sz="1400">
                <a:latin typeface="Courier New"/>
                <a:ea typeface="Courier New"/>
                <a:cs typeface="Courier New"/>
                <a:sym typeface="Courier New"/>
              </a:rPr>
              <a:t>printf(“c = %c\n”, c);</a:t>
            </a:r>
          </a:p>
          <a:p>
            <a:pPr indent="0" lvl="0" marL="0" rtl="0">
              <a:spcBef>
                <a:spcPts val="0"/>
              </a:spcBef>
              <a:buNone/>
            </a:pPr>
            <a:r>
              <a:t/>
            </a:r>
            <a:endParaRPr sz="1400">
              <a:solidFill>
                <a:srgbClr val="000000"/>
              </a:solidFill>
              <a:latin typeface="Courier New"/>
              <a:ea typeface="Courier New"/>
              <a:cs typeface="Courier New"/>
              <a:sym typeface="Courier New"/>
            </a:endParaRPr>
          </a:p>
          <a:p>
            <a:pPr indent="0" lvl="0" marL="0" rtl="0">
              <a:spcBef>
                <a:spcPts val="0"/>
              </a:spcBef>
              <a:buNone/>
            </a:pPr>
            <a:r>
              <a:t/>
            </a:r>
            <a:endParaRPr sz="1200">
              <a:solidFill>
                <a:srgbClr val="000000"/>
              </a:solidFill>
              <a:latin typeface="Courier New"/>
              <a:ea typeface="Courier New"/>
              <a:cs typeface="Courier New"/>
              <a:sym typeface="Courier New"/>
            </a:endParaRPr>
          </a:p>
        </p:txBody>
      </p:sp>
      <p:sp>
        <p:nvSpPr>
          <p:cNvPr id="872" name="Shape 872"/>
          <p:cNvSpPr txBox="1"/>
          <p:nvPr>
            <p:ph idx="1" type="body"/>
          </p:nvPr>
        </p:nvSpPr>
        <p:spPr>
          <a:xfrm>
            <a:off x="4459900" y="898250"/>
            <a:ext cx="4247100" cy="2328900"/>
          </a:xfrm>
          <a:prstGeom prst="rect">
            <a:avLst/>
          </a:prstGeom>
        </p:spPr>
        <p:txBody>
          <a:bodyPr anchorCtr="0" anchor="t" bIns="91425" lIns="91425" rIns="91425" wrap="square" tIns="91425">
            <a:noAutofit/>
          </a:bodyPr>
          <a:lstStyle/>
          <a:p>
            <a:pPr indent="0" lvl="0" marL="0" marR="0" rtl="0" algn="l">
              <a:lnSpc>
                <a:spcPct val="100000"/>
              </a:lnSpc>
              <a:spcBef>
                <a:spcPts val="480"/>
              </a:spcBef>
              <a:spcAft>
                <a:spcPts val="0"/>
              </a:spcAft>
              <a:buNone/>
            </a:pPr>
            <a:r>
              <a:rPr b="1" lang="en" sz="1800"/>
              <a:t>Main ideas:</a:t>
            </a:r>
          </a:p>
          <a:p>
            <a:pPr indent="-342900" lvl="0" marL="457200" marR="0" rtl="0" algn="l">
              <a:lnSpc>
                <a:spcPct val="100000"/>
              </a:lnSpc>
              <a:spcBef>
                <a:spcPts val="480"/>
              </a:spcBef>
              <a:spcAft>
                <a:spcPts val="0"/>
              </a:spcAft>
              <a:buSzPts val="1800"/>
              <a:buChar char="■"/>
            </a:pPr>
            <a:r>
              <a:rPr lang="en" sz="1800"/>
              <a:t>How are fd shared between processes?</a:t>
            </a:r>
          </a:p>
          <a:p>
            <a:pPr indent="-342900" lvl="0" marL="457200" marR="0" rtl="0" algn="l">
              <a:lnSpc>
                <a:spcPct val="100000"/>
              </a:lnSpc>
              <a:spcBef>
                <a:spcPts val="0"/>
              </a:spcBef>
              <a:spcAft>
                <a:spcPts val="0"/>
              </a:spcAft>
              <a:buSzPts val="1800"/>
              <a:buChar char="■"/>
            </a:pPr>
            <a:r>
              <a:rPr lang="en" sz="1800"/>
              <a:t>How does dup2 work from parent to child</a:t>
            </a:r>
            <a:r>
              <a:rPr lang="en" sz="1800">
                <a:solidFill>
                  <a:schemeClr val="dk1"/>
                </a:solidFill>
              </a:rPr>
              <a:t>?</a:t>
            </a:r>
          </a:p>
          <a:p>
            <a:pPr indent="-342900" lvl="0" marL="457200" marR="0" rtl="0" algn="l">
              <a:lnSpc>
                <a:spcPct val="100000"/>
              </a:lnSpc>
              <a:spcBef>
                <a:spcPts val="0"/>
              </a:spcBef>
              <a:spcAft>
                <a:spcPts val="0"/>
              </a:spcAft>
              <a:buSzPts val="1800"/>
              <a:buChar char="■"/>
            </a:pPr>
            <a:r>
              <a:rPr lang="en" sz="1800"/>
              <a:t>How are file offsets shared between processes?</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6" name="Shape 876"/>
        <p:cNvGrpSpPr/>
        <p:nvPr/>
      </p:nvGrpSpPr>
      <p:grpSpPr>
        <a:xfrm>
          <a:off x="0" y="0"/>
          <a:ext cx="0" cy="0"/>
          <a:chOff x="0" y="0"/>
          <a:chExt cx="0" cy="0"/>
        </a:xfrm>
      </p:grpSpPr>
      <p:sp>
        <p:nvSpPr>
          <p:cNvPr id="877" name="Shape 877"/>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IO/Processes</a:t>
            </a:r>
          </a:p>
        </p:txBody>
      </p:sp>
      <p:sp>
        <p:nvSpPr>
          <p:cNvPr id="878" name="Shape 878"/>
          <p:cNvSpPr txBox="1"/>
          <p:nvPr>
            <p:ph idx="1" type="body"/>
          </p:nvPr>
        </p:nvSpPr>
        <p:spPr>
          <a:xfrm>
            <a:off x="396875" y="1021550"/>
            <a:ext cx="6147300" cy="3841800"/>
          </a:xfrm>
          <a:prstGeom prst="rect">
            <a:avLst/>
          </a:prstGeom>
        </p:spPr>
        <p:txBody>
          <a:bodyPr anchorCtr="0" anchor="t" bIns="91425" lIns="91425" rIns="91425" wrap="square" tIns="91425">
            <a:noAutofit/>
          </a:bodyPr>
          <a:lstStyle/>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read(fd1, &amp;c, sizeof(c)); // a</a:t>
            </a:r>
          </a:p>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read(fd2, &amp;c, sizeof(c)); // a</a:t>
            </a:r>
          </a:p>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dup2(fd2, fd3);</a:t>
            </a:r>
          </a:p>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read(fd3, &amp;c, sizeof(c)); // b</a:t>
            </a:r>
          </a:p>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read(fd2, &amp;c, sizeof(c)); // c</a:t>
            </a:r>
          </a:p>
          <a:p>
            <a:pPr indent="457200" lvl="0" marL="0" rtl="0">
              <a:spcBef>
                <a:spcPts val="0"/>
              </a:spcBef>
              <a:buNone/>
            </a:pPr>
            <a:r>
              <a:t/>
            </a:r>
            <a:endParaRPr sz="1200">
              <a:solidFill>
                <a:srgbClr val="000000"/>
              </a:solidFill>
              <a:latin typeface="Courier New"/>
              <a:ea typeface="Courier New"/>
              <a:cs typeface="Courier New"/>
              <a:sym typeface="Courier New"/>
            </a:endParaRPr>
          </a:p>
          <a:p>
            <a:pPr indent="457200" lvl="0" marL="0" rtl="0">
              <a:spcBef>
                <a:spcPts val="0"/>
              </a:spcBef>
              <a:buNone/>
            </a:pPr>
            <a:r>
              <a:rPr lang="en" sz="1400">
                <a:solidFill>
                  <a:srgbClr val="000000"/>
                </a:solidFill>
                <a:latin typeface="Courier New"/>
                <a:ea typeface="Courier New"/>
                <a:cs typeface="Courier New"/>
                <a:sym typeface="Courier New"/>
              </a:rPr>
              <a:t>pid = fork();</a:t>
            </a:r>
          </a:p>
          <a:p>
            <a:pPr indent="457200" lvl="0" marL="0" rtl="0">
              <a:spcBef>
                <a:spcPts val="0"/>
              </a:spcBef>
              <a:buNone/>
            </a:pPr>
            <a:r>
              <a:rPr lang="en" sz="1400">
                <a:solidFill>
                  <a:srgbClr val="000000"/>
                </a:solidFill>
                <a:latin typeface="Courier New"/>
                <a:ea typeface="Courier New"/>
                <a:cs typeface="Courier New"/>
                <a:sym typeface="Courier New"/>
              </a:rPr>
              <a:t>if (pid==0) {</a:t>
            </a:r>
          </a:p>
          <a:p>
            <a:pPr indent="457200" lvl="0" marL="0" rtl="0">
              <a:spcBef>
                <a:spcPts val="0"/>
              </a:spcBef>
              <a:buNone/>
            </a:pPr>
            <a:r>
              <a:rPr lang="en" sz="1400">
                <a:solidFill>
                  <a:srgbClr val="000000"/>
                </a:solidFill>
                <a:latin typeface="Courier New"/>
                <a:ea typeface="Courier New"/>
                <a:cs typeface="Courier New"/>
                <a:sym typeface="Courier New"/>
              </a:rPr>
              <a:t>	read(fd1, &amp;c, sizeof(c));</a:t>
            </a:r>
          </a:p>
          <a:p>
            <a:pPr indent="457200" lvl="0" marL="0" rtl="0">
              <a:spcBef>
                <a:spcPts val="0"/>
              </a:spcBef>
              <a:buNone/>
            </a:pPr>
            <a:r>
              <a:rPr lang="en" sz="1400">
                <a:latin typeface="Courier New"/>
                <a:ea typeface="Courier New"/>
                <a:cs typeface="Courier New"/>
                <a:sym typeface="Courier New"/>
              </a:rPr>
              <a:t>	printf(“c = %c\n”, c);</a:t>
            </a:r>
          </a:p>
          <a:p>
            <a:pPr indent="457200" lvl="0" marL="0" rtl="0">
              <a:spcBef>
                <a:spcPts val="0"/>
              </a:spcBef>
              <a:buNone/>
            </a:pPr>
            <a:r>
              <a:rPr lang="en" sz="1400">
                <a:solidFill>
                  <a:srgbClr val="000000"/>
                </a:solidFill>
                <a:latin typeface="Courier New"/>
                <a:ea typeface="Courier New"/>
                <a:cs typeface="Courier New"/>
                <a:sym typeface="Courier New"/>
              </a:rPr>
              <a:t>	dup2(fd1, fd2);</a:t>
            </a:r>
          </a:p>
          <a:p>
            <a:pPr indent="457200" lvl="0" marL="0" rtl="0">
              <a:spcBef>
                <a:spcPts val="0"/>
              </a:spcBef>
              <a:buNone/>
            </a:pPr>
            <a:r>
              <a:rPr lang="en" sz="1400">
                <a:solidFill>
                  <a:srgbClr val="000000"/>
                </a:solidFill>
                <a:latin typeface="Courier New"/>
                <a:ea typeface="Courier New"/>
                <a:cs typeface="Courier New"/>
                <a:sym typeface="Courier New"/>
              </a:rPr>
              <a:t>	read(fd3, &amp;c, sizeof(c));</a:t>
            </a:r>
          </a:p>
          <a:p>
            <a:pPr indent="457200" lvl="0" marL="0" rtl="0">
              <a:spcBef>
                <a:spcPts val="0"/>
              </a:spcBef>
              <a:buNone/>
            </a:pPr>
            <a:r>
              <a:rPr lang="en" sz="1400">
                <a:latin typeface="Courier New"/>
                <a:ea typeface="Courier New"/>
                <a:cs typeface="Courier New"/>
                <a:sym typeface="Courier New"/>
              </a:rPr>
              <a:t>	printf(“c = %c\n”, c);</a:t>
            </a:r>
          </a:p>
          <a:p>
            <a:pPr indent="457200" lvl="0" marL="0" rtl="0">
              <a:spcBef>
                <a:spcPts val="0"/>
              </a:spcBef>
              <a:buNone/>
            </a:pPr>
            <a:r>
              <a:rPr lang="en" sz="1400">
                <a:solidFill>
                  <a:srgbClr val="000000"/>
                </a:solidFill>
                <a:latin typeface="Courier New"/>
                <a:ea typeface="Courier New"/>
                <a:cs typeface="Courier New"/>
                <a:sym typeface="Courier New"/>
              </a:rPr>
              <a:t>}	</a:t>
            </a:r>
          </a:p>
          <a:p>
            <a:pPr indent="457200" lvl="0" marL="0" rtl="0">
              <a:spcBef>
                <a:spcPts val="0"/>
              </a:spcBef>
              <a:buNone/>
            </a:pPr>
            <a:r>
              <a:rPr lang="en" sz="1400">
                <a:solidFill>
                  <a:srgbClr val="000000"/>
                </a:solidFill>
                <a:latin typeface="Courier New"/>
                <a:ea typeface="Courier New"/>
                <a:cs typeface="Courier New"/>
                <a:sym typeface="Courier New"/>
              </a:rPr>
              <a:t>read(fd2, &amp;c, sizeof(c));</a:t>
            </a:r>
          </a:p>
          <a:p>
            <a:pPr indent="457200" lvl="0" marL="0" rtl="0">
              <a:spcBef>
                <a:spcPts val="0"/>
              </a:spcBef>
              <a:buNone/>
            </a:pPr>
            <a:r>
              <a:rPr lang="en" sz="1400">
                <a:latin typeface="Courier New"/>
                <a:ea typeface="Courier New"/>
                <a:cs typeface="Courier New"/>
                <a:sym typeface="Courier New"/>
              </a:rPr>
              <a:t>printf(“c = %c\n”, c);</a:t>
            </a:r>
          </a:p>
          <a:p>
            <a:pPr indent="457200" lvl="0" marL="0" rtl="0">
              <a:spcBef>
                <a:spcPts val="0"/>
              </a:spcBef>
              <a:buNone/>
            </a:pPr>
            <a:r>
              <a:rPr lang="en" sz="1400">
                <a:solidFill>
                  <a:srgbClr val="000000"/>
                </a:solidFill>
                <a:latin typeface="Courier New"/>
                <a:ea typeface="Courier New"/>
                <a:cs typeface="Courier New"/>
                <a:sym typeface="Courier New"/>
              </a:rPr>
              <a:t>read(fd1, &amp;c, sizeof(c));</a:t>
            </a:r>
          </a:p>
          <a:p>
            <a:pPr indent="457200" lvl="0" marL="0" rtl="0">
              <a:spcBef>
                <a:spcPts val="0"/>
              </a:spcBef>
              <a:buNone/>
            </a:pPr>
            <a:r>
              <a:rPr lang="en" sz="1400">
                <a:latin typeface="Courier New"/>
                <a:ea typeface="Courier New"/>
                <a:cs typeface="Courier New"/>
                <a:sym typeface="Courier New"/>
              </a:rPr>
              <a:t>printf(“c = %c\n”, c);</a:t>
            </a:r>
          </a:p>
          <a:p>
            <a:pPr indent="0" lvl="0" marL="0" rtl="0">
              <a:spcBef>
                <a:spcPts val="0"/>
              </a:spcBef>
              <a:buNone/>
            </a:pPr>
            <a:r>
              <a:t/>
            </a:r>
            <a:endParaRPr sz="1400">
              <a:solidFill>
                <a:srgbClr val="000000"/>
              </a:solidFill>
              <a:latin typeface="Courier New"/>
              <a:ea typeface="Courier New"/>
              <a:cs typeface="Courier New"/>
              <a:sym typeface="Courier New"/>
            </a:endParaRPr>
          </a:p>
          <a:p>
            <a:pPr indent="0" lvl="0" marL="0" rtl="0">
              <a:spcBef>
                <a:spcPts val="0"/>
              </a:spcBef>
              <a:buNone/>
            </a:pPr>
            <a:r>
              <a:t/>
            </a:r>
            <a:endParaRPr sz="1200">
              <a:solidFill>
                <a:srgbClr val="000000"/>
              </a:solidFill>
              <a:latin typeface="Courier New"/>
              <a:ea typeface="Courier New"/>
              <a:cs typeface="Courier New"/>
              <a:sym typeface="Courier New"/>
            </a:endParaRPr>
          </a:p>
        </p:txBody>
      </p:sp>
      <p:sp>
        <p:nvSpPr>
          <p:cNvPr id="879" name="Shape 879"/>
          <p:cNvSpPr txBox="1"/>
          <p:nvPr>
            <p:ph idx="1" type="body"/>
          </p:nvPr>
        </p:nvSpPr>
        <p:spPr>
          <a:xfrm>
            <a:off x="4482325" y="1850750"/>
            <a:ext cx="4247100" cy="625800"/>
          </a:xfrm>
          <a:prstGeom prst="rect">
            <a:avLst/>
          </a:prstGeom>
        </p:spPr>
        <p:txBody>
          <a:bodyPr anchorCtr="0" anchor="t" bIns="91425" lIns="91425" rIns="91425" wrap="square" tIns="91425">
            <a:noAutofit/>
          </a:bodyPr>
          <a:lstStyle/>
          <a:p>
            <a:pPr indent="0" lvl="0" marL="0" marR="0" rtl="0" algn="l">
              <a:lnSpc>
                <a:spcPct val="100000"/>
              </a:lnSpc>
              <a:spcBef>
                <a:spcPts val="480"/>
              </a:spcBef>
              <a:spcAft>
                <a:spcPts val="0"/>
              </a:spcAft>
              <a:buNone/>
            </a:pPr>
            <a:r>
              <a:rPr lang="en" sz="1800"/>
              <a:t>What would this program print?</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Shape 884"/>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IO/Processes</a:t>
            </a:r>
          </a:p>
        </p:txBody>
      </p:sp>
      <p:sp>
        <p:nvSpPr>
          <p:cNvPr id="885" name="Shape 885"/>
          <p:cNvSpPr txBox="1"/>
          <p:nvPr>
            <p:ph idx="1" type="body"/>
          </p:nvPr>
        </p:nvSpPr>
        <p:spPr>
          <a:xfrm>
            <a:off x="396875" y="1021550"/>
            <a:ext cx="6147300" cy="3841800"/>
          </a:xfrm>
          <a:prstGeom prst="rect">
            <a:avLst/>
          </a:prstGeom>
        </p:spPr>
        <p:txBody>
          <a:bodyPr anchorCtr="0" anchor="t" bIns="91425" lIns="91425" rIns="91425" wrap="square" tIns="91425">
            <a:noAutofit/>
          </a:bodyPr>
          <a:lstStyle/>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read(fd1, &amp;c, sizeof(c)); // a</a:t>
            </a:r>
          </a:p>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read(fd2, &amp;c, sizeof(c)); // a</a:t>
            </a:r>
          </a:p>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dup2(fd2, fd3);</a:t>
            </a:r>
          </a:p>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read(fd3, &amp;c, sizeof(c)); // b</a:t>
            </a:r>
          </a:p>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read(fd2, &amp;c, sizeof(c)); // c</a:t>
            </a:r>
          </a:p>
          <a:p>
            <a:pPr indent="457200" lvl="0" marL="0" rtl="0">
              <a:spcBef>
                <a:spcPts val="0"/>
              </a:spcBef>
              <a:buNone/>
            </a:pPr>
            <a:r>
              <a:t/>
            </a:r>
            <a:endParaRPr sz="1200">
              <a:solidFill>
                <a:srgbClr val="000000"/>
              </a:solidFill>
              <a:latin typeface="Courier New"/>
              <a:ea typeface="Courier New"/>
              <a:cs typeface="Courier New"/>
              <a:sym typeface="Courier New"/>
            </a:endParaRPr>
          </a:p>
          <a:p>
            <a:pPr indent="457200" lvl="0" marL="0" rtl="0">
              <a:spcBef>
                <a:spcPts val="0"/>
              </a:spcBef>
              <a:buNone/>
            </a:pPr>
            <a:r>
              <a:rPr lang="en" sz="1400">
                <a:solidFill>
                  <a:srgbClr val="000000"/>
                </a:solidFill>
                <a:latin typeface="Courier New"/>
                <a:ea typeface="Courier New"/>
                <a:cs typeface="Courier New"/>
                <a:sym typeface="Courier New"/>
              </a:rPr>
              <a:t>pid = fork();</a:t>
            </a:r>
          </a:p>
          <a:p>
            <a:pPr indent="457200" lvl="0" marL="0" rtl="0">
              <a:spcBef>
                <a:spcPts val="0"/>
              </a:spcBef>
              <a:buNone/>
            </a:pPr>
            <a:r>
              <a:rPr lang="en" sz="1400">
                <a:solidFill>
                  <a:srgbClr val="000000"/>
                </a:solidFill>
                <a:latin typeface="Courier New"/>
                <a:ea typeface="Courier New"/>
                <a:cs typeface="Courier New"/>
                <a:sym typeface="Courier New"/>
              </a:rPr>
              <a:t>if (pid==0) {</a:t>
            </a:r>
          </a:p>
          <a:p>
            <a:pPr indent="457200" lvl="0" marL="0" rtl="0">
              <a:spcBef>
                <a:spcPts val="0"/>
              </a:spcBef>
              <a:buNone/>
            </a:pPr>
            <a:r>
              <a:rPr lang="en" sz="1400">
                <a:solidFill>
                  <a:srgbClr val="000000"/>
                </a:solidFill>
                <a:latin typeface="Courier New"/>
                <a:ea typeface="Courier New"/>
                <a:cs typeface="Courier New"/>
                <a:sym typeface="Courier New"/>
              </a:rPr>
              <a:t>	read(fd1, &amp;c, sizeof(c));</a:t>
            </a:r>
          </a:p>
          <a:p>
            <a:pPr indent="457200" lvl="0" marL="0" rtl="0">
              <a:spcBef>
                <a:spcPts val="0"/>
              </a:spcBef>
              <a:buNone/>
            </a:pPr>
            <a:r>
              <a:rPr lang="en" sz="1400">
                <a:latin typeface="Courier New"/>
                <a:ea typeface="Courier New"/>
                <a:cs typeface="Courier New"/>
                <a:sym typeface="Courier New"/>
              </a:rPr>
              <a:t>	printf(“c = %c\n”, c);</a:t>
            </a:r>
          </a:p>
          <a:p>
            <a:pPr indent="457200" lvl="0" marL="0" rtl="0">
              <a:spcBef>
                <a:spcPts val="0"/>
              </a:spcBef>
              <a:buNone/>
            </a:pPr>
            <a:r>
              <a:rPr lang="en" sz="1400">
                <a:solidFill>
                  <a:srgbClr val="000000"/>
                </a:solidFill>
                <a:latin typeface="Courier New"/>
                <a:ea typeface="Courier New"/>
                <a:cs typeface="Courier New"/>
                <a:sym typeface="Courier New"/>
              </a:rPr>
              <a:t>	dup2(fd1, fd2);</a:t>
            </a:r>
          </a:p>
          <a:p>
            <a:pPr indent="457200" lvl="0" marL="0" rtl="0">
              <a:spcBef>
                <a:spcPts val="0"/>
              </a:spcBef>
              <a:buNone/>
            </a:pPr>
            <a:r>
              <a:rPr lang="en" sz="1400">
                <a:solidFill>
                  <a:srgbClr val="000000"/>
                </a:solidFill>
                <a:latin typeface="Courier New"/>
                <a:ea typeface="Courier New"/>
                <a:cs typeface="Courier New"/>
                <a:sym typeface="Courier New"/>
              </a:rPr>
              <a:t>	read(fd3, &amp;c, sizeof(c));</a:t>
            </a:r>
          </a:p>
          <a:p>
            <a:pPr indent="457200" lvl="0" marL="0" rtl="0">
              <a:spcBef>
                <a:spcPts val="0"/>
              </a:spcBef>
              <a:buNone/>
            </a:pPr>
            <a:r>
              <a:rPr lang="en" sz="1400">
                <a:latin typeface="Courier New"/>
                <a:ea typeface="Courier New"/>
                <a:cs typeface="Courier New"/>
                <a:sym typeface="Courier New"/>
              </a:rPr>
              <a:t>	printf(“c = %c\n”, c);</a:t>
            </a:r>
          </a:p>
          <a:p>
            <a:pPr indent="457200" lvl="0" marL="0" rtl="0">
              <a:spcBef>
                <a:spcPts val="0"/>
              </a:spcBef>
              <a:buNone/>
            </a:pPr>
            <a:r>
              <a:rPr lang="en" sz="1400">
                <a:solidFill>
                  <a:srgbClr val="000000"/>
                </a:solidFill>
                <a:latin typeface="Courier New"/>
                <a:ea typeface="Courier New"/>
                <a:cs typeface="Courier New"/>
                <a:sym typeface="Courier New"/>
              </a:rPr>
              <a:t>}	</a:t>
            </a:r>
          </a:p>
          <a:p>
            <a:pPr indent="457200" lvl="0" marL="0" rtl="0">
              <a:spcBef>
                <a:spcPts val="0"/>
              </a:spcBef>
              <a:buNone/>
            </a:pPr>
            <a:r>
              <a:rPr lang="en" sz="1400">
                <a:solidFill>
                  <a:srgbClr val="000000"/>
                </a:solidFill>
                <a:latin typeface="Courier New"/>
                <a:ea typeface="Courier New"/>
                <a:cs typeface="Courier New"/>
                <a:sym typeface="Courier New"/>
              </a:rPr>
              <a:t>read(fd2, &amp;c, sizeof(c));</a:t>
            </a:r>
          </a:p>
          <a:p>
            <a:pPr indent="457200" lvl="0" marL="0" rtl="0">
              <a:spcBef>
                <a:spcPts val="0"/>
              </a:spcBef>
              <a:buNone/>
            </a:pPr>
            <a:r>
              <a:rPr lang="en" sz="1400">
                <a:latin typeface="Courier New"/>
                <a:ea typeface="Courier New"/>
                <a:cs typeface="Courier New"/>
                <a:sym typeface="Courier New"/>
              </a:rPr>
              <a:t>printf(“c = %c\n”, c);</a:t>
            </a:r>
          </a:p>
          <a:p>
            <a:pPr indent="457200" lvl="0" marL="0" rtl="0">
              <a:spcBef>
                <a:spcPts val="0"/>
              </a:spcBef>
              <a:buNone/>
            </a:pPr>
            <a:r>
              <a:rPr lang="en" sz="1400">
                <a:solidFill>
                  <a:srgbClr val="000000"/>
                </a:solidFill>
                <a:latin typeface="Courier New"/>
                <a:ea typeface="Courier New"/>
                <a:cs typeface="Courier New"/>
                <a:sym typeface="Courier New"/>
              </a:rPr>
              <a:t>read(fd1, &amp;c, sizeof(c));</a:t>
            </a:r>
          </a:p>
          <a:p>
            <a:pPr indent="457200" lvl="0" marL="0" rtl="0">
              <a:spcBef>
                <a:spcPts val="0"/>
              </a:spcBef>
              <a:buNone/>
            </a:pPr>
            <a:r>
              <a:rPr lang="en" sz="1400">
                <a:latin typeface="Courier New"/>
                <a:ea typeface="Courier New"/>
                <a:cs typeface="Courier New"/>
                <a:sym typeface="Courier New"/>
              </a:rPr>
              <a:t>printf(“c = %c\n”, c);</a:t>
            </a:r>
          </a:p>
          <a:p>
            <a:pPr indent="0" lvl="0" marL="0" rtl="0">
              <a:spcBef>
                <a:spcPts val="0"/>
              </a:spcBef>
              <a:buNone/>
            </a:pPr>
            <a:r>
              <a:t/>
            </a:r>
            <a:endParaRPr sz="1400">
              <a:solidFill>
                <a:srgbClr val="000000"/>
              </a:solidFill>
              <a:latin typeface="Courier New"/>
              <a:ea typeface="Courier New"/>
              <a:cs typeface="Courier New"/>
              <a:sym typeface="Courier New"/>
            </a:endParaRPr>
          </a:p>
          <a:p>
            <a:pPr indent="0" lvl="0" marL="0" rtl="0">
              <a:spcBef>
                <a:spcPts val="0"/>
              </a:spcBef>
              <a:buNone/>
            </a:pPr>
            <a:r>
              <a:t/>
            </a:r>
            <a:endParaRPr sz="1200">
              <a:solidFill>
                <a:srgbClr val="000000"/>
              </a:solidFill>
              <a:latin typeface="Courier New"/>
              <a:ea typeface="Courier New"/>
              <a:cs typeface="Courier New"/>
              <a:sym typeface="Courier New"/>
            </a:endParaRPr>
          </a:p>
        </p:txBody>
      </p:sp>
      <p:sp>
        <p:nvSpPr>
          <p:cNvPr id="886" name="Shape 886"/>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IO/Processes</a:t>
            </a:r>
          </a:p>
        </p:txBody>
      </p:sp>
      <p:sp>
        <p:nvSpPr>
          <p:cNvPr id="887" name="Shape 887"/>
          <p:cNvSpPr txBox="1"/>
          <p:nvPr>
            <p:ph idx="1" type="body"/>
          </p:nvPr>
        </p:nvSpPr>
        <p:spPr>
          <a:xfrm>
            <a:off x="4442175" y="1021550"/>
            <a:ext cx="4320900" cy="2609100"/>
          </a:xfrm>
          <a:prstGeom prst="rect">
            <a:avLst/>
          </a:prstGeom>
        </p:spPr>
        <p:txBody>
          <a:bodyPr anchorCtr="0" anchor="t" bIns="91425" lIns="91425" rIns="91425" wrap="square" tIns="91425">
            <a:noAutofit/>
          </a:bodyPr>
          <a:lstStyle/>
          <a:p>
            <a:pPr indent="0" lvl="0" marL="0" marR="0" rtl="0" algn="l">
              <a:lnSpc>
                <a:spcPct val="100000"/>
              </a:lnSpc>
              <a:spcBef>
                <a:spcPts val="480"/>
              </a:spcBef>
              <a:spcAft>
                <a:spcPts val="0"/>
              </a:spcAft>
              <a:buNone/>
            </a:pPr>
            <a:r>
              <a:rPr lang="en" sz="1800"/>
              <a:t>Possible output 1:</a:t>
            </a:r>
          </a:p>
          <a:p>
            <a:pPr indent="0" lvl="0" marL="0" marR="0" rtl="0" algn="l">
              <a:lnSpc>
                <a:spcPct val="100000"/>
              </a:lnSpc>
              <a:spcBef>
                <a:spcPts val="480"/>
              </a:spcBef>
              <a:spcAft>
                <a:spcPts val="0"/>
              </a:spcAft>
              <a:buNone/>
            </a:pPr>
            <a:r>
              <a:rPr lang="en" sz="1800"/>
              <a:t>	</a:t>
            </a:r>
            <a:r>
              <a:rPr lang="en" sz="1800"/>
              <a:t>c = d // in parent</a:t>
            </a:r>
          </a:p>
          <a:p>
            <a:pPr indent="0" lvl="0" marL="0" rtl="0">
              <a:spcBef>
                <a:spcPts val="0"/>
              </a:spcBef>
              <a:buNone/>
            </a:pPr>
            <a:r>
              <a:rPr lang="en" sz="1800"/>
              <a:t>	c = b // in parent</a:t>
            </a:r>
          </a:p>
          <a:p>
            <a:pPr indent="457200" lvl="0" marL="0" marR="0" rtl="0" algn="l">
              <a:lnSpc>
                <a:spcPct val="100000"/>
              </a:lnSpc>
              <a:spcBef>
                <a:spcPts val="480"/>
              </a:spcBef>
              <a:spcAft>
                <a:spcPts val="0"/>
              </a:spcAft>
              <a:buNone/>
            </a:pPr>
            <a:r>
              <a:rPr lang="en" sz="1800"/>
              <a:t>c = c // in child from fd1</a:t>
            </a:r>
          </a:p>
          <a:p>
            <a:pPr indent="0" lvl="0" marL="0" marR="0" rtl="0" algn="l">
              <a:lnSpc>
                <a:spcPct val="100000"/>
              </a:lnSpc>
              <a:spcBef>
                <a:spcPts val="480"/>
              </a:spcBef>
              <a:spcAft>
                <a:spcPts val="0"/>
              </a:spcAft>
              <a:buNone/>
            </a:pPr>
            <a:r>
              <a:rPr lang="en" sz="1800"/>
              <a:t>	c = d // in child from fd3</a:t>
            </a:r>
          </a:p>
          <a:p>
            <a:pPr indent="0" lvl="0" marL="0" marR="0" rtl="0" algn="l">
              <a:lnSpc>
                <a:spcPct val="100000"/>
              </a:lnSpc>
              <a:spcBef>
                <a:spcPts val="480"/>
              </a:spcBef>
              <a:spcAft>
                <a:spcPts val="0"/>
              </a:spcAft>
              <a:buNone/>
            </a:pPr>
            <a:r>
              <a:rPr lang="en" sz="1800"/>
              <a:t>	c = e // in child</a:t>
            </a:r>
          </a:p>
          <a:p>
            <a:pPr indent="0" lvl="0" marL="0" rtl="0">
              <a:spcBef>
                <a:spcPts val="0"/>
              </a:spcBef>
              <a:buNone/>
            </a:pPr>
            <a:r>
              <a:rPr lang="en" sz="1800"/>
              <a:t>	c = f // in child</a:t>
            </a:r>
          </a:p>
          <a:p>
            <a:pPr indent="0" lvl="0" marL="0" rtl="0">
              <a:spcBef>
                <a:spcPts val="0"/>
              </a:spcBef>
              <a:buNone/>
            </a:pPr>
            <a:r>
              <a:rPr lang="en" sz="1800"/>
              <a:t>	</a:t>
            </a:r>
          </a:p>
          <a:p>
            <a:pPr indent="0" lvl="0" marL="0" marR="0" rtl="0" algn="l">
              <a:lnSpc>
                <a:spcPct val="100000"/>
              </a:lnSpc>
              <a:spcBef>
                <a:spcPts val="480"/>
              </a:spcBef>
              <a:spcAft>
                <a:spcPts val="0"/>
              </a:spcAft>
              <a:buNone/>
            </a:pPr>
            <a:r>
              <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1" name="Shape 891"/>
        <p:cNvGrpSpPr/>
        <p:nvPr/>
      </p:nvGrpSpPr>
      <p:grpSpPr>
        <a:xfrm>
          <a:off x="0" y="0"/>
          <a:ext cx="0" cy="0"/>
          <a:chOff x="0" y="0"/>
          <a:chExt cx="0" cy="0"/>
        </a:xfrm>
      </p:grpSpPr>
      <p:sp>
        <p:nvSpPr>
          <p:cNvPr id="892" name="Shape 892"/>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IO/Processes</a:t>
            </a:r>
          </a:p>
        </p:txBody>
      </p:sp>
      <p:sp>
        <p:nvSpPr>
          <p:cNvPr id="893" name="Shape 893"/>
          <p:cNvSpPr txBox="1"/>
          <p:nvPr>
            <p:ph idx="1" type="body"/>
          </p:nvPr>
        </p:nvSpPr>
        <p:spPr>
          <a:xfrm>
            <a:off x="396875" y="1021550"/>
            <a:ext cx="7167000" cy="3841800"/>
          </a:xfrm>
          <a:prstGeom prst="rect">
            <a:avLst/>
          </a:prstGeom>
        </p:spPr>
        <p:txBody>
          <a:bodyPr anchorCtr="0" anchor="t" bIns="91425" lIns="91425" rIns="91425" wrap="square" tIns="91425">
            <a:noAutofit/>
          </a:bodyPr>
          <a:lstStyle/>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read(fd1, &amp;c, sizeof(c)); // a</a:t>
            </a:r>
          </a:p>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read(fd2, &amp;c, sizeof(c)); // a</a:t>
            </a:r>
          </a:p>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dup2(fd2, fd3);</a:t>
            </a:r>
          </a:p>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read(fd3, &amp;c, sizeof(c)); // b</a:t>
            </a:r>
          </a:p>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read(fd2, &amp;c, sizeof(c)); // c</a:t>
            </a:r>
          </a:p>
          <a:p>
            <a:pPr indent="457200" lvl="0" marL="0" rtl="0">
              <a:spcBef>
                <a:spcPts val="0"/>
              </a:spcBef>
              <a:buNone/>
            </a:pPr>
            <a:r>
              <a:t/>
            </a:r>
            <a:endParaRPr sz="1200">
              <a:solidFill>
                <a:srgbClr val="000000"/>
              </a:solidFill>
              <a:latin typeface="Courier New"/>
              <a:ea typeface="Courier New"/>
              <a:cs typeface="Courier New"/>
              <a:sym typeface="Courier New"/>
            </a:endParaRPr>
          </a:p>
          <a:p>
            <a:pPr indent="457200" lvl="0" marL="0" rtl="0">
              <a:spcBef>
                <a:spcPts val="0"/>
              </a:spcBef>
              <a:buNone/>
            </a:pPr>
            <a:r>
              <a:rPr lang="en" sz="1400">
                <a:solidFill>
                  <a:srgbClr val="000000"/>
                </a:solidFill>
                <a:latin typeface="Courier New"/>
                <a:ea typeface="Courier New"/>
                <a:cs typeface="Courier New"/>
                <a:sym typeface="Courier New"/>
              </a:rPr>
              <a:t>pid = fork();</a:t>
            </a:r>
          </a:p>
          <a:p>
            <a:pPr indent="457200" lvl="0" marL="0" rtl="0">
              <a:spcBef>
                <a:spcPts val="0"/>
              </a:spcBef>
              <a:buNone/>
            </a:pPr>
            <a:r>
              <a:rPr lang="en" sz="1400">
                <a:solidFill>
                  <a:srgbClr val="000000"/>
                </a:solidFill>
                <a:latin typeface="Courier New"/>
                <a:ea typeface="Courier New"/>
                <a:cs typeface="Courier New"/>
                <a:sym typeface="Courier New"/>
              </a:rPr>
              <a:t>if (pid==0) {</a:t>
            </a:r>
          </a:p>
          <a:p>
            <a:pPr indent="457200" lvl="0" marL="0" rtl="0">
              <a:spcBef>
                <a:spcPts val="0"/>
              </a:spcBef>
              <a:buNone/>
            </a:pPr>
            <a:r>
              <a:rPr lang="en" sz="1400">
                <a:solidFill>
                  <a:srgbClr val="000000"/>
                </a:solidFill>
                <a:latin typeface="Courier New"/>
                <a:ea typeface="Courier New"/>
                <a:cs typeface="Courier New"/>
                <a:sym typeface="Courier New"/>
              </a:rPr>
              <a:t>	read(fd1, &amp;c, sizeof(c));</a:t>
            </a:r>
          </a:p>
          <a:p>
            <a:pPr indent="457200" lvl="0" marL="0" rtl="0">
              <a:spcBef>
                <a:spcPts val="0"/>
              </a:spcBef>
              <a:buNone/>
            </a:pPr>
            <a:r>
              <a:rPr lang="en" sz="1400">
                <a:latin typeface="Courier New"/>
                <a:ea typeface="Courier New"/>
                <a:cs typeface="Courier New"/>
                <a:sym typeface="Courier New"/>
              </a:rPr>
              <a:t>	printf(“c = %c\n”, c);</a:t>
            </a:r>
          </a:p>
          <a:p>
            <a:pPr indent="457200" lvl="0" marL="0" rtl="0">
              <a:spcBef>
                <a:spcPts val="0"/>
              </a:spcBef>
              <a:buNone/>
            </a:pPr>
            <a:r>
              <a:rPr lang="en" sz="1400">
                <a:solidFill>
                  <a:srgbClr val="000000"/>
                </a:solidFill>
                <a:latin typeface="Courier New"/>
                <a:ea typeface="Courier New"/>
                <a:cs typeface="Courier New"/>
                <a:sym typeface="Courier New"/>
              </a:rPr>
              <a:t>	dup2(fd1, fd2);</a:t>
            </a:r>
          </a:p>
          <a:p>
            <a:pPr indent="457200" lvl="0" marL="0" rtl="0">
              <a:spcBef>
                <a:spcPts val="0"/>
              </a:spcBef>
              <a:buNone/>
            </a:pPr>
            <a:r>
              <a:rPr lang="en" sz="1400">
                <a:solidFill>
                  <a:srgbClr val="000000"/>
                </a:solidFill>
                <a:latin typeface="Courier New"/>
                <a:ea typeface="Courier New"/>
                <a:cs typeface="Courier New"/>
                <a:sym typeface="Courier New"/>
              </a:rPr>
              <a:t>	read(fd3, &amp;c, sizeof(c));</a:t>
            </a:r>
          </a:p>
          <a:p>
            <a:pPr indent="457200" lvl="0" marL="0" rtl="0">
              <a:spcBef>
                <a:spcPts val="0"/>
              </a:spcBef>
              <a:buNone/>
            </a:pPr>
            <a:r>
              <a:rPr lang="en" sz="1400">
                <a:latin typeface="Courier New"/>
                <a:ea typeface="Courier New"/>
                <a:cs typeface="Courier New"/>
                <a:sym typeface="Courier New"/>
              </a:rPr>
              <a:t>	printf(“c = %c\n”, c);</a:t>
            </a:r>
          </a:p>
          <a:p>
            <a:pPr indent="457200" lvl="0" marL="0" rtl="0">
              <a:spcBef>
                <a:spcPts val="0"/>
              </a:spcBef>
              <a:buNone/>
            </a:pPr>
            <a:r>
              <a:rPr lang="en" sz="1400">
                <a:solidFill>
                  <a:srgbClr val="000000"/>
                </a:solidFill>
                <a:latin typeface="Courier New"/>
                <a:ea typeface="Courier New"/>
                <a:cs typeface="Courier New"/>
                <a:sym typeface="Courier New"/>
              </a:rPr>
              <a:t>}	</a:t>
            </a:r>
          </a:p>
          <a:p>
            <a:pPr indent="457200" lvl="0" marL="0" rtl="0">
              <a:spcBef>
                <a:spcPts val="0"/>
              </a:spcBef>
              <a:buNone/>
            </a:pPr>
            <a:r>
              <a:rPr lang="en" sz="1400">
                <a:solidFill>
                  <a:srgbClr val="000000"/>
                </a:solidFill>
                <a:latin typeface="Courier New"/>
                <a:ea typeface="Courier New"/>
                <a:cs typeface="Courier New"/>
                <a:sym typeface="Courier New"/>
              </a:rPr>
              <a:t>read(fd2, &amp;c, sizeof(c));</a:t>
            </a:r>
          </a:p>
          <a:p>
            <a:pPr indent="457200" lvl="0" marL="0" rtl="0">
              <a:spcBef>
                <a:spcPts val="0"/>
              </a:spcBef>
              <a:buNone/>
            </a:pPr>
            <a:r>
              <a:rPr lang="en" sz="1400">
                <a:latin typeface="Courier New"/>
                <a:ea typeface="Courier New"/>
                <a:cs typeface="Courier New"/>
                <a:sym typeface="Courier New"/>
              </a:rPr>
              <a:t>printf(“c = %c\n”, c);</a:t>
            </a:r>
          </a:p>
          <a:p>
            <a:pPr indent="457200" lvl="0" marL="0" rtl="0">
              <a:spcBef>
                <a:spcPts val="0"/>
              </a:spcBef>
              <a:buNone/>
            </a:pPr>
            <a:r>
              <a:rPr lang="en" sz="1400">
                <a:solidFill>
                  <a:srgbClr val="000000"/>
                </a:solidFill>
                <a:latin typeface="Courier New"/>
                <a:ea typeface="Courier New"/>
                <a:cs typeface="Courier New"/>
                <a:sym typeface="Courier New"/>
              </a:rPr>
              <a:t>read(fd1, &amp;c, sizeof(c));</a:t>
            </a:r>
          </a:p>
          <a:p>
            <a:pPr indent="457200" lvl="0" marL="0" rtl="0">
              <a:spcBef>
                <a:spcPts val="0"/>
              </a:spcBef>
              <a:buNone/>
            </a:pPr>
            <a:r>
              <a:rPr lang="en" sz="1400">
                <a:latin typeface="Courier New"/>
                <a:ea typeface="Courier New"/>
                <a:cs typeface="Courier New"/>
                <a:sym typeface="Courier New"/>
              </a:rPr>
              <a:t>printf(“c = %c\n”, c);</a:t>
            </a:r>
          </a:p>
          <a:p>
            <a:pPr indent="0" lvl="0" marL="0" rtl="0">
              <a:spcBef>
                <a:spcPts val="0"/>
              </a:spcBef>
              <a:buNone/>
            </a:pPr>
            <a:r>
              <a:t/>
            </a:r>
            <a:endParaRPr sz="1400">
              <a:solidFill>
                <a:srgbClr val="000000"/>
              </a:solidFill>
              <a:latin typeface="Courier New"/>
              <a:ea typeface="Courier New"/>
              <a:cs typeface="Courier New"/>
              <a:sym typeface="Courier New"/>
            </a:endParaRPr>
          </a:p>
          <a:p>
            <a:pPr indent="0" lvl="0" marL="0" rtl="0">
              <a:spcBef>
                <a:spcPts val="0"/>
              </a:spcBef>
              <a:buNone/>
            </a:pPr>
            <a:r>
              <a:t/>
            </a:r>
            <a:endParaRPr sz="1200">
              <a:solidFill>
                <a:srgbClr val="000000"/>
              </a:solidFill>
              <a:latin typeface="Courier New"/>
              <a:ea typeface="Courier New"/>
              <a:cs typeface="Courier New"/>
              <a:sym typeface="Courier New"/>
            </a:endParaRPr>
          </a:p>
        </p:txBody>
      </p:sp>
      <p:sp>
        <p:nvSpPr>
          <p:cNvPr id="894" name="Shape 894"/>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IO/Processes</a:t>
            </a:r>
          </a:p>
        </p:txBody>
      </p:sp>
      <p:sp>
        <p:nvSpPr>
          <p:cNvPr id="895" name="Shape 895"/>
          <p:cNvSpPr txBox="1"/>
          <p:nvPr>
            <p:ph idx="1" type="body"/>
          </p:nvPr>
        </p:nvSpPr>
        <p:spPr>
          <a:xfrm>
            <a:off x="4442175" y="1021550"/>
            <a:ext cx="4320900" cy="2609100"/>
          </a:xfrm>
          <a:prstGeom prst="rect">
            <a:avLst/>
          </a:prstGeom>
        </p:spPr>
        <p:txBody>
          <a:bodyPr anchorCtr="0" anchor="t" bIns="91425" lIns="91425" rIns="91425" wrap="square" tIns="91425">
            <a:noAutofit/>
          </a:bodyPr>
          <a:lstStyle/>
          <a:p>
            <a:pPr indent="0" lvl="0" marL="0" marR="0" rtl="0" algn="l">
              <a:lnSpc>
                <a:spcPct val="100000"/>
              </a:lnSpc>
              <a:spcBef>
                <a:spcPts val="480"/>
              </a:spcBef>
              <a:spcAft>
                <a:spcPts val="0"/>
              </a:spcAft>
              <a:buNone/>
            </a:pPr>
            <a:r>
              <a:rPr lang="en" sz="1800"/>
              <a:t>Possible output 2:</a:t>
            </a:r>
          </a:p>
          <a:p>
            <a:pPr indent="0" lvl="0" marL="0" marR="0" rtl="0" algn="l">
              <a:lnSpc>
                <a:spcPct val="100000"/>
              </a:lnSpc>
              <a:spcBef>
                <a:spcPts val="480"/>
              </a:spcBef>
              <a:spcAft>
                <a:spcPts val="0"/>
              </a:spcAft>
              <a:buNone/>
            </a:pPr>
            <a:r>
              <a:rPr lang="en" sz="1800"/>
              <a:t>	c = b // in child</a:t>
            </a:r>
          </a:p>
          <a:p>
            <a:pPr indent="0" lvl="0" marL="0" marR="0" rtl="0" algn="l">
              <a:lnSpc>
                <a:spcPct val="100000"/>
              </a:lnSpc>
              <a:spcBef>
                <a:spcPts val="480"/>
              </a:spcBef>
              <a:spcAft>
                <a:spcPts val="0"/>
              </a:spcAft>
              <a:buNone/>
            </a:pPr>
            <a:r>
              <a:rPr lang="en" sz="1800"/>
              <a:t>	c = c // in child</a:t>
            </a:r>
          </a:p>
          <a:p>
            <a:pPr indent="0" lvl="0" marL="0" marR="0" rtl="0" algn="l">
              <a:lnSpc>
                <a:spcPct val="100000"/>
              </a:lnSpc>
              <a:spcBef>
                <a:spcPts val="480"/>
              </a:spcBef>
              <a:spcAft>
                <a:spcPts val="0"/>
              </a:spcAft>
              <a:buNone/>
            </a:pPr>
            <a:r>
              <a:rPr lang="en" sz="1800"/>
              <a:t>	c = d // in child</a:t>
            </a:r>
          </a:p>
          <a:p>
            <a:pPr indent="0" lvl="0" marL="0" rtl="0">
              <a:spcBef>
                <a:spcPts val="0"/>
              </a:spcBef>
              <a:buNone/>
            </a:pPr>
            <a:r>
              <a:rPr lang="en" sz="1800"/>
              <a:t>	c = e // in child</a:t>
            </a:r>
          </a:p>
          <a:p>
            <a:pPr indent="0" lvl="0" marL="0" rtl="0">
              <a:spcBef>
                <a:spcPts val="0"/>
              </a:spcBef>
              <a:buNone/>
            </a:pPr>
            <a:r>
              <a:rPr lang="en" sz="1800"/>
              <a:t>	c = d // in parent</a:t>
            </a:r>
          </a:p>
          <a:p>
            <a:pPr indent="0" lvl="0" marL="0" rtl="0">
              <a:spcBef>
                <a:spcPts val="0"/>
              </a:spcBef>
              <a:buNone/>
            </a:pPr>
            <a:r>
              <a:rPr lang="en" sz="1800"/>
              <a:t>	c = f // in parent</a:t>
            </a:r>
          </a:p>
          <a:p>
            <a:pPr indent="-69850" lvl="0" marL="0" rtl="0">
              <a:spcBef>
                <a:spcPts val="0"/>
              </a:spcBef>
              <a:buClr>
                <a:schemeClr val="dk1"/>
              </a:buClr>
              <a:buSzPts val="1100"/>
              <a:buFont typeface="Arial"/>
              <a:buNone/>
            </a:pPr>
            <a:r>
              <a:t/>
            </a:r>
            <a:endParaRPr sz="1800"/>
          </a:p>
          <a:p>
            <a:pPr indent="0" lvl="0" marL="0" marR="0" rtl="0" algn="l">
              <a:lnSpc>
                <a:spcPct val="100000"/>
              </a:lnSpc>
              <a:spcBef>
                <a:spcPts val="480"/>
              </a:spcBef>
              <a:spcAft>
                <a:spcPts val="0"/>
              </a:spcAft>
              <a:buNone/>
            </a:pPr>
            <a:r>
              <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Shape 900"/>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IO/Processes</a:t>
            </a:r>
          </a:p>
        </p:txBody>
      </p:sp>
      <p:sp>
        <p:nvSpPr>
          <p:cNvPr id="901" name="Shape 901"/>
          <p:cNvSpPr txBox="1"/>
          <p:nvPr>
            <p:ph idx="1" type="body"/>
          </p:nvPr>
        </p:nvSpPr>
        <p:spPr>
          <a:xfrm>
            <a:off x="357025" y="898250"/>
            <a:ext cx="4466400" cy="3808200"/>
          </a:xfrm>
          <a:prstGeom prst="rect">
            <a:avLst/>
          </a:prstGeom>
        </p:spPr>
        <p:txBody>
          <a:bodyPr anchorCtr="0" anchor="t" bIns="91425" lIns="91425" rIns="91425" wrap="square" tIns="91425">
            <a:noAutofit/>
          </a:bodyPr>
          <a:lstStyle/>
          <a:p>
            <a:pPr indent="457200" lvl="0" marL="0" rtl="0">
              <a:spcBef>
                <a:spcPts val="0"/>
              </a:spcBef>
              <a:buNone/>
            </a:pPr>
            <a:r>
              <a:rPr lang="en" sz="1400">
                <a:solidFill>
                  <a:srgbClr val="000000"/>
                </a:solidFill>
                <a:latin typeface="Courier New"/>
                <a:ea typeface="Courier New"/>
                <a:cs typeface="Courier New"/>
                <a:sym typeface="Courier New"/>
              </a:rPr>
              <a:t>.</a:t>
            </a:r>
          </a:p>
          <a:p>
            <a:pPr indent="457200" lvl="0" marL="0" rtl="0">
              <a:spcBef>
                <a:spcPts val="0"/>
              </a:spcBef>
              <a:buNone/>
            </a:pPr>
            <a:r>
              <a:rPr lang="en" sz="1400">
                <a:solidFill>
                  <a:srgbClr val="000000"/>
                </a:solidFill>
                <a:latin typeface="Courier New"/>
                <a:ea typeface="Courier New"/>
                <a:cs typeface="Courier New"/>
                <a:sym typeface="Courier New"/>
              </a:rPr>
              <a:t>.</a:t>
            </a:r>
          </a:p>
          <a:p>
            <a:pPr indent="457200" lvl="0" marL="0" rtl="0">
              <a:spcBef>
                <a:spcPts val="0"/>
              </a:spcBef>
              <a:buNone/>
            </a:pPr>
            <a:r>
              <a:rPr lang="en" sz="1400">
                <a:solidFill>
                  <a:srgbClr val="000000"/>
                </a:solidFill>
                <a:latin typeface="Courier New"/>
                <a:ea typeface="Courier New"/>
                <a:cs typeface="Courier New"/>
                <a:sym typeface="Courier New"/>
              </a:rPr>
              <a:t>pid = fork();</a:t>
            </a:r>
          </a:p>
          <a:p>
            <a:pPr indent="457200" lvl="0" marL="0" rtl="0">
              <a:spcBef>
                <a:spcPts val="0"/>
              </a:spcBef>
              <a:buNone/>
            </a:pPr>
            <a:r>
              <a:rPr lang="en" sz="1400">
                <a:solidFill>
                  <a:srgbClr val="000000"/>
                </a:solidFill>
                <a:latin typeface="Courier New"/>
                <a:ea typeface="Courier New"/>
                <a:cs typeface="Courier New"/>
                <a:sym typeface="Courier New"/>
              </a:rPr>
              <a:t>if (pid==0) {</a:t>
            </a:r>
          </a:p>
          <a:p>
            <a:pPr indent="457200" lvl="0" marL="0" rtl="0">
              <a:spcBef>
                <a:spcPts val="0"/>
              </a:spcBef>
              <a:buNone/>
            </a:pPr>
            <a:r>
              <a:rPr lang="en" sz="1400">
                <a:solidFill>
                  <a:srgbClr val="000000"/>
                </a:solidFill>
                <a:latin typeface="Courier New"/>
                <a:ea typeface="Courier New"/>
                <a:cs typeface="Courier New"/>
                <a:sym typeface="Courier New"/>
              </a:rPr>
              <a:t>	read(fd1, &amp;c, sizeof(c)); </a:t>
            </a:r>
          </a:p>
          <a:p>
            <a:pPr indent="457200" lvl="0" marL="0" rtl="0">
              <a:spcBef>
                <a:spcPts val="0"/>
              </a:spcBef>
              <a:buNone/>
            </a:pPr>
            <a:r>
              <a:rPr lang="en" sz="1400">
                <a:solidFill>
                  <a:srgbClr val="000000"/>
                </a:solidFill>
                <a:latin typeface="Courier New"/>
                <a:ea typeface="Courier New"/>
                <a:cs typeface="Courier New"/>
                <a:sym typeface="Courier New"/>
              </a:rPr>
              <a:t>	printf(“c = %c\n”, c);</a:t>
            </a:r>
          </a:p>
          <a:p>
            <a:pPr indent="457200" lvl="0" marL="0" rtl="0">
              <a:spcBef>
                <a:spcPts val="0"/>
              </a:spcBef>
              <a:buNone/>
            </a:pPr>
            <a:r>
              <a:rPr lang="en" sz="1400">
                <a:solidFill>
                  <a:srgbClr val="000000"/>
                </a:solidFill>
                <a:latin typeface="Courier New"/>
                <a:ea typeface="Courier New"/>
                <a:cs typeface="Courier New"/>
                <a:sym typeface="Courier New"/>
              </a:rPr>
              <a:t>	dup2(fd1, fd2);</a:t>
            </a:r>
          </a:p>
          <a:p>
            <a:pPr indent="457200" lvl="0" marL="0" rtl="0">
              <a:spcBef>
                <a:spcPts val="0"/>
              </a:spcBef>
              <a:buNone/>
            </a:pPr>
            <a:r>
              <a:rPr lang="en" sz="1400">
                <a:solidFill>
                  <a:srgbClr val="000000"/>
                </a:solidFill>
                <a:latin typeface="Courier New"/>
                <a:ea typeface="Courier New"/>
                <a:cs typeface="Courier New"/>
                <a:sym typeface="Courier New"/>
              </a:rPr>
              <a:t>	read(fd3, &amp;c, sizeof(c));</a:t>
            </a:r>
          </a:p>
          <a:p>
            <a:pPr indent="457200" lvl="0" marL="0" rtl="0">
              <a:spcBef>
                <a:spcPts val="0"/>
              </a:spcBef>
              <a:buNone/>
            </a:pPr>
            <a:r>
              <a:rPr lang="en" sz="1400">
                <a:latin typeface="Courier New"/>
                <a:ea typeface="Courier New"/>
                <a:cs typeface="Courier New"/>
                <a:sym typeface="Courier New"/>
              </a:rPr>
              <a:t>	printf(“c = %c\n”, c);</a:t>
            </a:r>
          </a:p>
          <a:p>
            <a:pPr indent="457200" lvl="0" marL="0" rtl="0">
              <a:spcBef>
                <a:spcPts val="0"/>
              </a:spcBef>
              <a:buNone/>
            </a:pPr>
            <a:r>
              <a:rPr lang="en" sz="1400">
                <a:solidFill>
                  <a:srgbClr val="000000"/>
                </a:solidFill>
                <a:latin typeface="Courier New"/>
                <a:ea typeface="Courier New"/>
                <a:cs typeface="Courier New"/>
                <a:sym typeface="Courier New"/>
              </a:rPr>
              <a:t>}</a:t>
            </a:r>
          </a:p>
          <a:p>
            <a:pPr indent="457200" lvl="0" marL="0" rtl="0">
              <a:spcBef>
                <a:spcPts val="0"/>
              </a:spcBef>
              <a:buNone/>
            </a:pPr>
            <a:r>
              <a:rPr b="1" lang="en" sz="1400">
                <a:solidFill>
                  <a:srgbClr val="000000"/>
                </a:solidFill>
                <a:latin typeface="Courier New"/>
                <a:ea typeface="Courier New"/>
                <a:cs typeface="Courier New"/>
                <a:sym typeface="Courier New"/>
              </a:rPr>
              <a:t>i</a:t>
            </a:r>
            <a:r>
              <a:rPr b="1" lang="en" sz="1400">
                <a:solidFill>
                  <a:srgbClr val="000000"/>
                </a:solidFill>
                <a:latin typeface="Courier New"/>
                <a:ea typeface="Courier New"/>
                <a:cs typeface="Courier New"/>
                <a:sym typeface="Courier New"/>
              </a:rPr>
              <a:t>f (pid!=0) waitpid(-1, NULL, 0);</a:t>
            </a:r>
          </a:p>
          <a:p>
            <a:pPr indent="457200" lvl="0" marL="0" rtl="0">
              <a:spcBef>
                <a:spcPts val="0"/>
              </a:spcBef>
              <a:buNone/>
            </a:pPr>
            <a:r>
              <a:rPr lang="en" sz="1400">
                <a:solidFill>
                  <a:srgbClr val="000000"/>
                </a:solidFill>
                <a:latin typeface="Courier New"/>
                <a:ea typeface="Courier New"/>
                <a:cs typeface="Courier New"/>
                <a:sym typeface="Courier New"/>
              </a:rPr>
              <a:t>read(fd2, &amp;c, sizeof(c));</a:t>
            </a:r>
          </a:p>
          <a:p>
            <a:pPr indent="457200" lvl="0" marL="0" rtl="0">
              <a:spcBef>
                <a:spcPts val="0"/>
              </a:spcBef>
              <a:buNone/>
            </a:pPr>
            <a:r>
              <a:rPr lang="en" sz="1400">
                <a:latin typeface="Courier New"/>
                <a:ea typeface="Courier New"/>
                <a:cs typeface="Courier New"/>
                <a:sym typeface="Courier New"/>
              </a:rPr>
              <a:t>printf(“c = %c\n”, c);</a:t>
            </a:r>
          </a:p>
          <a:p>
            <a:pPr indent="457200" lvl="0" marL="0" rtl="0">
              <a:spcBef>
                <a:spcPts val="0"/>
              </a:spcBef>
              <a:buNone/>
            </a:pPr>
            <a:r>
              <a:rPr lang="en" sz="1400">
                <a:solidFill>
                  <a:srgbClr val="000000"/>
                </a:solidFill>
                <a:latin typeface="Courier New"/>
                <a:ea typeface="Courier New"/>
                <a:cs typeface="Courier New"/>
                <a:sym typeface="Courier New"/>
              </a:rPr>
              <a:t>read(fd1, &amp;c, sizeof(c));</a:t>
            </a:r>
          </a:p>
          <a:p>
            <a:pPr indent="457200" lvl="0" marL="0" rtl="0">
              <a:spcBef>
                <a:spcPts val="0"/>
              </a:spcBef>
              <a:buNone/>
            </a:pPr>
            <a:r>
              <a:rPr lang="en" sz="1400">
                <a:latin typeface="Courier New"/>
                <a:ea typeface="Courier New"/>
                <a:cs typeface="Courier New"/>
                <a:sym typeface="Courier New"/>
              </a:rPr>
              <a:t>printf(“c = %c\n”, c);</a:t>
            </a:r>
          </a:p>
          <a:p>
            <a:pPr indent="457200" lvl="0" marL="0" rtl="0">
              <a:spcBef>
                <a:spcPts val="0"/>
              </a:spcBef>
              <a:buNone/>
            </a:pPr>
            <a:r>
              <a:rPr lang="en" sz="1400">
                <a:solidFill>
                  <a:srgbClr val="000000"/>
                </a:solidFill>
                <a:latin typeface="Courier New"/>
                <a:ea typeface="Courier New"/>
                <a:cs typeface="Courier New"/>
                <a:sym typeface="Courier New"/>
              </a:rPr>
              <a:t>return 0;</a:t>
            </a:r>
          </a:p>
          <a:p>
            <a:pPr indent="0" lvl="0" marL="0" rtl="0">
              <a:spcBef>
                <a:spcPts val="0"/>
              </a:spcBef>
              <a:buNone/>
            </a:pPr>
            <a:r>
              <a:rPr lang="en" sz="1400">
                <a:solidFill>
                  <a:srgbClr val="000000"/>
                </a:solidFill>
                <a:latin typeface="Courier New"/>
                <a:ea typeface="Courier New"/>
                <a:cs typeface="Courier New"/>
                <a:sym typeface="Courier New"/>
              </a:rPr>
              <a:t>}</a:t>
            </a:r>
          </a:p>
        </p:txBody>
      </p:sp>
      <p:sp>
        <p:nvSpPr>
          <p:cNvPr id="902" name="Shape 902"/>
          <p:cNvSpPr txBox="1"/>
          <p:nvPr>
            <p:ph idx="1" type="body"/>
          </p:nvPr>
        </p:nvSpPr>
        <p:spPr>
          <a:xfrm>
            <a:off x="4924000" y="1939500"/>
            <a:ext cx="3872700" cy="1264500"/>
          </a:xfrm>
          <a:prstGeom prst="rect">
            <a:avLst/>
          </a:prstGeom>
        </p:spPr>
        <p:txBody>
          <a:bodyPr anchorCtr="0" anchor="t" bIns="91425" lIns="91425" rIns="91425" wrap="square" tIns="91425">
            <a:noAutofit/>
          </a:bodyPr>
          <a:lstStyle/>
          <a:p>
            <a:pPr indent="0" lvl="0" marL="0" marR="0" rtl="0" algn="l">
              <a:lnSpc>
                <a:spcPct val="100000"/>
              </a:lnSpc>
              <a:spcBef>
                <a:spcPts val="480"/>
              </a:spcBef>
              <a:spcAft>
                <a:spcPts val="0"/>
              </a:spcAft>
              <a:buNone/>
            </a:pPr>
            <a:r>
              <a:rPr lang="en" sz="1800"/>
              <a:t>What are the possible outputs now?</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6" name="Shape 906"/>
        <p:cNvGrpSpPr/>
        <p:nvPr/>
      </p:nvGrpSpPr>
      <p:grpSpPr>
        <a:xfrm>
          <a:off x="0" y="0"/>
          <a:ext cx="0" cy="0"/>
          <a:chOff x="0" y="0"/>
          <a:chExt cx="0" cy="0"/>
        </a:xfrm>
      </p:grpSpPr>
      <p:sp>
        <p:nvSpPr>
          <p:cNvPr id="907" name="Shape 907"/>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IO/Processes</a:t>
            </a:r>
          </a:p>
        </p:txBody>
      </p:sp>
      <p:sp>
        <p:nvSpPr>
          <p:cNvPr id="908" name="Shape 908"/>
          <p:cNvSpPr txBox="1"/>
          <p:nvPr>
            <p:ph idx="1" type="body"/>
          </p:nvPr>
        </p:nvSpPr>
        <p:spPr>
          <a:xfrm>
            <a:off x="357025" y="898250"/>
            <a:ext cx="4466400" cy="3808200"/>
          </a:xfrm>
          <a:prstGeom prst="rect">
            <a:avLst/>
          </a:prstGeom>
        </p:spPr>
        <p:txBody>
          <a:bodyPr anchorCtr="0" anchor="t" bIns="91425" lIns="91425" rIns="91425" wrap="square" tIns="91425">
            <a:noAutofit/>
          </a:bodyPr>
          <a:lstStyle/>
          <a:p>
            <a:pPr indent="457200" lvl="0" marL="0" rtl="0">
              <a:spcBef>
                <a:spcPts val="0"/>
              </a:spcBef>
              <a:buNone/>
            </a:pPr>
            <a:r>
              <a:rPr lang="en" sz="1400">
                <a:solidFill>
                  <a:srgbClr val="000000"/>
                </a:solidFill>
                <a:latin typeface="Courier New"/>
                <a:ea typeface="Courier New"/>
                <a:cs typeface="Courier New"/>
                <a:sym typeface="Courier New"/>
              </a:rPr>
              <a:t>.</a:t>
            </a:r>
          </a:p>
          <a:p>
            <a:pPr indent="457200" lvl="0" marL="0" rtl="0">
              <a:spcBef>
                <a:spcPts val="0"/>
              </a:spcBef>
              <a:buNone/>
            </a:pPr>
            <a:r>
              <a:rPr lang="en" sz="1400">
                <a:solidFill>
                  <a:srgbClr val="000000"/>
                </a:solidFill>
                <a:latin typeface="Courier New"/>
                <a:ea typeface="Courier New"/>
                <a:cs typeface="Courier New"/>
                <a:sym typeface="Courier New"/>
              </a:rPr>
              <a:t>.</a:t>
            </a:r>
          </a:p>
          <a:p>
            <a:pPr indent="457200" lvl="0" marL="0" rtl="0">
              <a:spcBef>
                <a:spcPts val="0"/>
              </a:spcBef>
              <a:buNone/>
            </a:pPr>
            <a:r>
              <a:rPr lang="en" sz="1400">
                <a:solidFill>
                  <a:srgbClr val="000000"/>
                </a:solidFill>
                <a:latin typeface="Courier New"/>
                <a:ea typeface="Courier New"/>
                <a:cs typeface="Courier New"/>
                <a:sym typeface="Courier New"/>
              </a:rPr>
              <a:t>pid = fork();</a:t>
            </a:r>
          </a:p>
          <a:p>
            <a:pPr indent="457200" lvl="0" marL="0" rtl="0">
              <a:spcBef>
                <a:spcPts val="0"/>
              </a:spcBef>
              <a:buNone/>
            </a:pPr>
            <a:r>
              <a:rPr lang="en" sz="1400">
                <a:solidFill>
                  <a:srgbClr val="000000"/>
                </a:solidFill>
                <a:latin typeface="Courier New"/>
                <a:ea typeface="Courier New"/>
                <a:cs typeface="Courier New"/>
                <a:sym typeface="Courier New"/>
              </a:rPr>
              <a:t>if (pid==0) {</a:t>
            </a:r>
          </a:p>
          <a:p>
            <a:pPr indent="457200" lvl="0" marL="0" rtl="0">
              <a:spcBef>
                <a:spcPts val="0"/>
              </a:spcBef>
              <a:buNone/>
            </a:pPr>
            <a:r>
              <a:rPr lang="en" sz="1400">
                <a:solidFill>
                  <a:srgbClr val="000000"/>
                </a:solidFill>
                <a:latin typeface="Courier New"/>
                <a:ea typeface="Courier New"/>
                <a:cs typeface="Courier New"/>
                <a:sym typeface="Courier New"/>
              </a:rPr>
              <a:t>	read(fd1, &amp;c, sizeof(c)); </a:t>
            </a:r>
          </a:p>
          <a:p>
            <a:pPr indent="457200" lvl="0" marL="0" rtl="0">
              <a:spcBef>
                <a:spcPts val="0"/>
              </a:spcBef>
              <a:buNone/>
            </a:pPr>
            <a:r>
              <a:rPr lang="en" sz="1400">
                <a:solidFill>
                  <a:srgbClr val="000000"/>
                </a:solidFill>
                <a:latin typeface="Courier New"/>
                <a:ea typeface="Courier New"/>
                <a:cs typeface="Courier New"/>
                <a:sym typeface="Courier New"/>
              </a:rPr>
              <a:t>	printf(“c = %c\n”, c);</a:t>
            </a:r>
          </a:p>
          <a:p>
            <a:pPr indent="457200" lvl="0" marL="0" rtl="0">
              <a:spcBef>
                <a:spcPts val="0"/>
              </a:spcBef>
              <a:buNone/>
            </a:pPr>
            <a:r>
              <a:rPr lang="en" sz="1400">
                <a:solidFill>
                  <a:srgbClr val="000000"/>
                </a:solidFill>
                <a:latin typeface="Courier New"/>
                <a:ea typeface="Courier New"/>
                <a:cs typeface="Courier New"/>
                <a:sym typeface="Courier New"/>
              </a:rPr>
              <a:t>	dup2(fd1, fd2);</a:t>
            </a:r>
          </a:p>
          <a:p>
            <a:pPr indent="457200" lvl="0" marL="0" rtl="0">
              <a:spcBef>
                <a:spcPts val="0"/>
              </a:spcBef>
              <a:buNone/>
            </a:pPr>
            <a:r>
              <a:rPr lang="en" sz="1400">
                <a:solidFill>
                  <a:srgbClr val="000000"/>
                </a:solidFill>
                <a:latin typeface="Courier New"/>
                <a:ea typeface="Courier New"/>
                <a:cs typeface="Courier New"/>
                <a:sym typeface="Courier New"/>
              </a:rPr>
              <a:t>	read(fd3, &amp;c, sizeof(c));</a:t>
            </a:r>
          </a:p>
          <a:p>
            <a:pPr indent="457200" lvl="0" marL="0" rtl="0">
              <a:spcBef>
                <a:spcPts val="0"/>
              </a:spcBef>
              <a:buNone/>
            </a:pPr>
            <a:r>
              <a:rPr lang="en" sz="1400">
                <a:latin typeface="Courier New"/>
                <a:ea typeface="Courier New"/>
                <a:cs typeface="Courier New"/>
                <a:sym typeface="Courier New"/>
              </a:rPr>
              <a:t>	printf(“c = %c\n”, c);</a:t>
            </a:r>
          </a:p>
          <a:p>
            <a:pPr indent="457200" lvl="0" marL="0" rtl="0">
              <a:spcBef>
                <a:spcPts val="0"/>
              </a:spcBef>
              <a:buNone/>
            </a:pPr>
            <a:r>
              <a:rPr lang="en" sz="1400">
                <a:solidFill>
                  <a:srgbClr val="000000"/>
                </a:solidFill>
                <a:latin typeface="Courier New"/>
                <a:ea typeface="Courier New"/>
                <a:cs typeface="Courier New"/>
                <a:sym typeface="Courier New"/>
              </a:rPr>
              <a:t>}</a:t>
            </a:r>
          </a:p>
          <a:p>
            <a:pPr indent="457200" lvl="0" marL="0" rtl="0">
              <a:spcBef>
                <a:spcPts val="0"/>
              </a:spcBef>
              <a:buNone/>
            </a:pPr>
            <a:r>
              <a:rPr b="1" lang="en" sz="1400">
                <a:solidFill>
                  <a:srgbClr val="000000"/>
                </a:solidFill>
                <a:latin typeface="Courier New"/>
                <a:ea typeface="Courier New"/>
                <a:cs typeface="Courier New"/>
                <a:sym typeface="Courier New"/>
              </a:rPr>
              <a:t>if (pid!=0) waitpid(-1, NULL, 0);</a:t>
            </a:r>
          </a:p>
          <a:p>
            <a:pPr indent="457200" lvl="0" marL="0" rtl="0">
              <a:spcBef>
                <a:spcPts val="0"/>
              </a:spcBef>
              <a:buNone/>
            </a:pPr>
            <a:r>
              <a:rPr lang="en" sz="1400">
                <a:solidFill>
                  <a:srgbClr val="000000"/>
                </a:solidFill>
                <a:latin typeface="Courier New"/>
                <a:ea typeface="Courier New"/>
                <a:cs typeface="Courier New"/>
                <a:sym typeface="Courier New"/>
              </a:rPr>
              <a:t>read(fd1, &amp;c, sizeof(c));</a:t>
            </a:r>
          </a:p>
          <a:p>
            <a:pPr indent="457200" lvl="0" marL="0" rtl="0">
              <a:spcBef>
                <a:spcPts val="0"/>
              </a:spcBef>
              <a:buNone/>
            </a:pPr>
            <a:r>
              <a:rPr lang="en" sz="1400">
                <a:latin typeface="Courier New"/>
                <a:ea typeface="Courier New"/>
                <a:cs typeface="Courier New"/>
                <a:sym typeface="Courier New"/>
              </a:rPr>
              <a:t>printf(“c = %c\n”, c);</a:t>
            </a:r>
          </a:p>
          <a:p>
            <a:pPr indent="457200" lvl="0" marL="0" rtl="0">
              <a:spcBef>
                <a:spcPts val="0"/>
              </a:spcBef>
              <a:buNone/>
            </a:pPr>
            <a:r>
              <a:rPr lang="en" sz="1400">
                <a:solidFill>
                  <a:srgbClr val="000000"/>
                </a:solidFill>
                <a:latin typeface="Courier New"/>
                <a:ea typeface="Courier New"/>
                <a:cs typeface="Courier New"/>
                <a:sym typeface="Courier New"/>
              </a:rPr>
              <a:t>read(fd2, &amp;c, sizeof(c));</a:t>
            </a:r>
          </a:p>
          <a:p>
            <a:pPr indent="457200" lvl="0" marL="0" rtl="0">
              <a:spcBef>
                <a:spcPts val="0"/>
              </a:spcBef>
              <a:buNone/>
            </a:pPr>
            <a:r>
              <a:rPr lang="en" sz="1400">
                <a:latin typeface="Courier New"/>
                <a:ea typeface="Courier New"/>
                <a:cs typeface="Courier New"/>
                <a:sym typeface="Courier New"/>
              </a:rPr>
              <a:t>printf(“c = %c\n”, c);</a:t>
            </a:r>
          </a:p>
          <a:p>
            <a:pPr indent="457200" lvl="0" marL="0" rtl="0">
              <a:spcBef>
                <a:spcPts val="0"/>
              </a:spcBef>
              <a:buNone/>
            </a:pPr>
            <a:r>
              <a:rPr lang="en" sz="1400">
                <a:solidFill>
                  <a:srgbClr val="000000"/>
                </a:solidFill>
                <a:latin typeface="Courier New"/>
                <a:ea typeface="Courier New"/>
                <a:cs typeface="Courier New"/>
                <a:sym typeface="Courier New"/>
              </a:rPr>
              <a:t>return 0;</a:t>
            </a:r>
          </a:p>
          <a:p>
            <a:pPr indent="0" lvl="0" marL="0" rtl="0">
              <a:spcBef>
                <a:spcPts val="0"/>
              </a:spcBef>
              <a:buNone/>
            </a:pPr>
            <a:r>
              <a:rPr lang="en" sz="1400">
                <a:solidFill>
                  <a:srgbClr val="000000"/>
                </a:solidFill>
                <a:latin typeface="Courier New"/>
                <a:ea typeface="Courier New"/>
                <a:cs typeface="Courier New"/>
                <a:sym typeface="Courier New"/>
              </a:rPr>
              <a:t>}</a:t>
            </a:r>
          </a:p>
        </p:txBody>
      </p:sp>
      <p:sp>
        <p:nvSpPr>
          <p:cNvPr id="909" name="Shape 909"/>
          <p:cNvSpPr txBox="1"/>
          <p:nvPr>
            <p:ph idx="1" type="body"/>
          </p:nvPr>
        </p:nvSpPr>
        <p:spPr>
          <a:xfrm>
            <a:off x="4442175" y="1021550"/>
            <a:ext cx="4320900" cy="2609100"/>
          </a:xfrm>
          <a:prstGeom prst="rect">
            <a:avLst/>
          </a:prstGeom>
        </p:spPr>
        <p:txBody>
          <a:bodyPr anchorCtr="0" anchor="t" bIns="91425" lIns="91425" rIns="91425" wrap="square" tIns="91425">
            <a:noAutofit/>
          </a:bodyPr>
          <a:lstStyle/>
          <a:p>
            <a:pPr indent="0" lvl="0" marL="0" marR="0" rtl="0" algn="l">
              <a:lnSpc>
                <a:spcPct val="100000"/>
              </a:lnSpc>
              <a:spcBef>
                <a:spcPts val="480"/>
              </a:spcBef>
              <a:spcAft>
                <a:spcPts val="0"/>
              </a:spcAft>
              <a:buNone/>
            </a:pPr>
            <a:r>
              <a:rPr lang="en" sz="1800"/>
              <a:t>Possible output:</a:t>
            </a:r>
          </a:p>
          <a:p>
            <a:pPr indent="0" lvl="0" marL="0" marR="0" rtl="0" algn="l">
              <a:lnSpc>
                <a:spcPct val="100000"/>
              </a:lnSpc>
              <a:spcBef>
                <a:spcPts val="480"/>
              </a:spcBef>
              <a:spcAft>
                <a:spcPts val="0"/>
              </a:spcAft>
              <a:buNone/>
            </a:pPr>
            <a:r>
              <a:rPr lang="en" sz="1800"/>
              <a:t>	c = b // in child</a:t>
            </a:r>
          </a:p>
          <a:p>
            <a:pPr indent="0" lvl="0" marL="0" marR="0" rtl="0" algn="l">
              <a:lnSpc>
                <a:spcPct val="100000"/>
              </a:lnSpc>
              <a:spcBef>
                <a:spcPts val="480"/>
              </a:spcBef>
              <a:spcAft>
                <a:spcPts val="0"/>
              </a:spcAft>
              <a:buNone/>
            </a:pPr>
            <a:r>
              <a:rPr lang="en" sz="1800"/>
              <a:t>	c = c // in child</a:t>
            </a:r>
          </a:p>
          <a:p>
            <a:pPr indent="0" lvl="0" marL="0" marR="0" rtl="0" algn="l">
              <a:lnSpc>
                <a:spcPct val="100000"/>
              </a:lnSpc>
              <a:spcBef>
                <a:spcPts val="480"/>
              </a:spcBef>
              <a:spcAft>
                <a:spcPts val="0"/>
              </a:spcAft>
              <a:buNone/>
            </a:pPr>
            <a:r>
              <a:rPr lang="en" sz="1800"/>
              <a:t>	c = d // in child</a:t>
            </a:r>
          </a:p>
          <a:p>
            <a:pPr indent="0" lvl="0" marL="0" rtl="0">
              <a:spcBef>
                <a:spcPts val="0"/>
              </a:spcBef>
              <a:buNone/>
            </a:pPr>
            <a:r>
              <a:rPr lang="en" sz="1800"/>
              <a:t>	c = e // in child</a:t>
            </a:r>
          </a:p>
          <a:p>
            <a:pPr indent="0" lvl="0" marL="0" rtl="0">
              <a:spcBef>
                <a:spcPts val="0"/>
              </a:spcBef>
              <a:buNone/>
            </a:pPr>
            <a:r>
              <a:rPr lang="en" sz="1800"/>
              <a:t>	c = d // in parent</a:t>
            </a:r>
          </a:p>
          <a:p>
            <a:pPr indent="0" lvl="0" marL="0" rtl="0">
              <a:spcBef>
                <a:spcPts val="0"/>
              </a:spcBef>
              <a:buNone/>
            </a:pPr>
            <a:r>
              <a:rPr lang="en" sz="1800"/>
              <a:t>	c = f // in parent</a:t>
            </a:r>
          </a:p>
          <a:p>
            <a:pPr indent="0" lvl="0" marL="0" rtl="0">
              <a:spcBef>
                <a:spcPts val="0"/>
              </a:spcBef>
              <a:buNone/>
            </a:pPr>
            <a:r>
              <a:t/>
            </a:r>
            <a:endParaRPr sz="1800"/>
          </a:p>
          <a:p>
            <a:pPr indent="0" lvl="0" marL="0" marR="0" rtl="0" algn="l">
              <a:lnSpc>
                <a:spcPct val="100000"/>
              </a:lnSpc>
              <a:spcBef>
                <a:spcPts val="48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57026" y="326750"/>
            <a:ext cx="8405100" cy="571500"/>
          </a:xfrm>
          <a:prstGeom prst="rect">
            <a:avLst/>
          </a:prstGeom>
        </p:spPr>
        <p:txBody>
          <a:bodyPr anchorCtr="0" anchor="ctr" bIns="91425" lIns="91425" rIns="91425" wrap="square" tIns="91425">
            <a:noAutofit/>
          </a:bodyPr>
          <a:lstStyle/>
          <a:p>
            <a:pPr indent="-119062" lvl="0" marL="119062" rtl="0">
              <a:spcBef>
                <a:spcPts val="0"/>
              </a:spcBef>
              <a:buNone/>
            </a:pPr>
            <a:r>
              <a:rPr lang="en"/>
              <a:t>Threads and Synchronization</a:t>
            </a:r>
          </a:p>
        </p:txBody>
      </p:sp>
      <p:sp>
        <p:nvSpPr>
          <p:cNvPr id="112" name="Shape 112"/>
          <p:cNvSpPr txBox="1"/>
          <p:nvPr>
            <p:ph idx="1" type="body"/>
          </p:nvPr>
        </p:nvSpPr>
        <p:spPr>
          <a:xfrm>
            <a:off x="357025" y="1240925"/>
            <a:ext cx="4842000" cy="3882000"/>
          </a:xfrm>
          <a:prstGeom prst="rect">
            <a:avLst/>
          </a:prstGeom>
        </p:spPr>
        <p:txBody>
          <a:bodyPr anchorCtr="0" anchor="t" bIns="91425" lIns="91425" rIns="91425" wrap="square" tIns="91425">
            <a:noAutofit/>
          </a:bodyPr>
          <a:lstStyle/>
          <a:p>
            <a:pPr indent="0" lvl="0" marL="0" rtl="0">
              <a:spcBef>
                <a:spcPts val="0"/>
              </a:spcBef>
              <a:buNone/>
            </a:pPr>
            <a:r>
              <a:rPr lang="en" sz="900">
                <a:latin typeface="Courier New"/>
                <a:ea typeface="Courier New"/>
                <a:cs typeface="Courier New"/>
                <a:sym typeface="Courier New"/>
              </a:rPr>
              <a:t>void* student_fn(void* varp)</a:t>
            </a:r>
          </a:p>
          <a:p>
            <a:pPr indent="0" lvl="0" marL="0" rtl="0">
              <a:spcBef>
                <a:spcPts val="0"/>
              </a:spcBef>
              <a:buNone/>
            </a:pPr>
            <a:r>
              <a:rPr lang="en" sz="900">
                <a:latin typeface="Courier New"/>
                <a:ea typeface="Courier New"/>
                <a:cs typeface="Courier New"/>
                <a:sym typeface="Courier New"/>
              </a:rPr>
              <a:t>{</a:t>
            </a:r>
          </a:p>
          <a:p>
            <a:pPr indent="0" lvl="0" marL="0" rtl="0">
              <a:spcBef>
                <a:spcPts val="0"/>
              </a:spcBef>
              <a:buNone/>
            </a:pPr>
            <a:r>
              <a:rPr lang="en" sz="900">
                <a:latin typeface="Courier New"/>
                <a:ea typeface="Courier New"/>
                <a:cs typeface="Courier New"/>
                <a:sym typeface="Courier New"/>
              </a:rPr>
              <a:t>  P(&amp;pen);</a:t>
            </a:r>
          </a:p>
          <a:p>
            <a:pPr indent="0" lvl="0" marL="0" rtl="0">
              <a:spcBef>
                <a:spcPts val="0"/>
              </a:spcBef>
              <a:buNone/>
            </a:pPr>
            <a:r>
              <a:rPr lang="en" sz="900">
                <a:latin typeface="Courier New"/>
                <a:ea typeface="Courier New"/>
                <a:cs typeface="Courier New"/>
                <a:sym typeface="Courier New"/>
              </a:rPr>
              <a:t>  P(&amp;notebook);</a:t>
            </a:r>
          </a:p>
          <a:p>
            <a:pPr indent="0" lvl="0" marL="0" rtl="0">
              <a:spcBef>
                <a:spcPts val="0"/>
              </a:spcBef>
              <a:buNone/>
            </a:pPr>
            <a:r>
              <a:rPr lang="en" sz="900">
                <a:latin typeface="Courier New"/>
                <a:ea typeface="Courier New"/>
                <a:cs typeface="Courier New"/>
                <a:sym typeface="Courier New"/>
              </a:rPr>
              <a:t>  sleep(genrand() % 60); // Time for you to write questions</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V(&amp;pen);</a:t>
            </a:r>
          </a:p>
          <a:p>
            <a:pPr indent="0" lvl="0" marL="0" rtl="0">
              <a:spcBef>
                <a:spcPts val="0"/>
              </a:spcBef>
              <a:buNone/>
            </a:pPr>
            <a:r>
              <a:rPr lang="en" sz="900">
                <a:latin typeface="Courier New"/>
                <a:ea typeface="Courier New"/>
                <a:cs typeface="Courier New"/>
                <a:sym typeface="Courier New"/>
              </a:rPr>
              <a:t>  P(&amp;ta);</a:t>
            </a:r>
          </a:p>
          <a:p>
            <a:pPr indent="0" lvl="0" marL="0" rtl="0">
              <a:spcBef>
                <a:spcPts val="0"/>
              </a:spcBef>
              <a:buNone/>
            </a:pPr>
            <a:r>
              <a:rPr lang="en" sz="900">
                <a:latin typeface="Courier New"/>
                <a:ea typeface="Courier New"/>
                <a:cs typeface="Courier New"/>
                <a:sym typeface="Courier New"/>
              </a:rPr>
              <a:t>  sleep(genrand() % 900); // Time for you to ask TA</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V(&amp;ta);</a:t>
            </a:r>
          </a:p>
          <a:p>
            <a:pPr indent="0" lvl="0" marL="0" rtl="0">
              <a:spcBef>
                <a:spcPts val="0"/>
              </a:spcBef>
              <a:buNone/>
            </a:pPr>
            <a:r>
              <a:rPr lang="en" sz="900">
                <a:latin typeface="Courier New"/>
                <a:ea typeface="Courier New"/>
                <a:cs typeface="Courier New"/>
                <a:sym typeface="Courier New"/>
              </a:rPr>
              <a:t>  P(&amp;pen);</a:t>
            </a:r>
          </a:p>
          <a:p>
            <a:pPr indent="0" lvl="0" marL="0" rtl="0">
              <a:spcBef>
                <a:spcPts val="0"/>
              </a:spcBef>
              <a:buNone/>
            </a:pPr>
            <a:r>
              <a:rPr lang="en" sz="900">
                <a:latin typeface="Courier New"/>
                <a:ea typeface="Courier New"/>
                <a:cs typeface="Courier New"/>
                <a:sym typeface="Courier New"/>
              </a:rPr>
              <a:t>  sleep(genrand() % 60); // Time for you to write solutions</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V(&amp;notebook);</a:t>
            </a:r>
          </a:p>
          <a:p>
            <a:pPr indent="0" lvl="0" marL="0" rtl="0">
              <a:spcBef>
                <a:spcPts val="0"/>
              </a:spcBef>
              <a:buNone/>
            </a:pPr>
            <a:r>
              <a:rPr lang="en" sz="900">
                <a:latin typeface="Courier New"/>
                <a:ea typeface="Courier New"/>
                <a:cs typeface="Courier New"/>
                <a:sym typeface="Courier New"/>
              </a:rPr>
              <a:t>  V(&amp;pen);</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return 0;</a:t>
            </a:r>
          </a:p>
          <a:p>
            <a:pPr indent="0" lvl="0" marL="0" rtl="0">
              <a:spcBef>
                <a:spcPts val="0"/>
              </a:spcBef>
              <a:buNone/>
            </a:pPr>
            <a:r>
              <a:rPr lang="en" sz="900">
                <a:latin typeface="Courier New"/>
                <a:ea typeface="Courier New"/>
                <a:cs typeface="Courier New"/>
                <a:sym typeface="Courier New"/>
              </a:rPr>
              <a:t>}</a:t>
            </a:r>
          </a:p>
          <a:p>
            <a:pPr indent="0" lvl="0" marL="0" rtl="0">
              <a:spcBef>
                <a:spcPts val="0"/>
              </a:spcBef>
              <a:buNone/>
            </a:pPr>
            <a:r>
              <a:t/>
            </a:r>
            <a:endParaRPr sz="900">
              <a:latin typeface="Courier New"/>
              <a:ea typeface="Courier New"/>
              <a:cs typeface="Courier New"/>
              <a:sym typeface="Courier New"/>
            </a:endParaRPr>
          </a:p>
          <a:p>
            <a:pPr indent="-251459" lvl="0" marL="342900" rtl="0">
              <a:spcBef>
                <a:spcPts val="0"/>
              </a:spcBef>
              <a:buNone/>
            </a:pPr>
            <a:r>
              <a:t/>
            </a:r>
            <a:endParaRPr sz="900"/>
          </a:p>
        </p:txBody>
      </p:sp>
      <p:sp>
        <p:nvSpPr>
          <p:cNvPr id="113" name="Shape 113"/>
          <p:cNvSpPr txBox="1"/>
          <p:nvPr>
            <p:ph idx="1" type="body"/>
          </p:nvPr>
        </p:nvSpPr>
        <p:spPr>
          <a:xfrm>
            <a:off x="5330650" y="1378650"/>
            <a:ext cx="3609000" cy="36030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However, the code sometimes gets stuck by a deadlock. Which of the following is correct?</a:t>
            </a:r>
            <a:br>
              <a:rPr lang="en" sz="1600"/>
            </a:br>
          </a:p>
          <a:p>
            <a:pPr indent="-330200" lvl="0" marL="457200" rtl="0">
              <a:spcBef>
                <a:spcPts val="0"/>
              </a:spcBef>
              <a:spcAft>
                <a:spcPts val="0"/>
              </a:spcAft>
              <a:buSzPts val="1600"/>
              <a:buChar char="■"/>
            </a:pPr>
            <a:r>
              <a:rPr lang="en" sz="1600"/>
              <a:t>A: The deadlock is caused by the pen and the notebook.</a:t>
            </a:r>
            <a:br>
              <a:rPr lang="en" sz="1600"/>
            </a:br>
          </a:p>
          <a:p>
            <a:pPr indent="-330200" lvl="0" marL="457200" rtl="0">
              <a:spcBef>
                <a:spcPts val="0"/>
              </a:spcBef>
              <a:spcAft>
                <a:spcPts val="0"/>
              </a:spcAft>
              <a:buSzPts val="1600"/>
              <a:buChar char="■"/>
            </a:pPr>
            <a:r>
              <a:rPr lang="en" sz="1600"/>
              <a:t>B: The deadlock is caused by the notebook and the TA.</a:t>
            </a:r>
            <a:br>
              <a:rPr lang="en" sz="1600"/>
            </a:br>
          </a:p>
          <a:p>
            <a:pPr indent="-330200" lvl="0" marL="457200" rtl="0">
              <a:spcBef>
                <a:spcPts val="0"/>
              </a:spcBef>
              <a:buSzPts val="1600"/>
              <a:buChar char="■"/>
            </a:pPr>
            <a:r>
              <a:rPr lang="en" sz="1600"/>
              <a:t>C: The deadlock is caused by the TA and the pen.</a:t>
            </a:r>
          </a:p>
          <a:p>
            <a:pPr indent="0" lvl="0" marL="0" rtl="0">
              <a:spcBef>
                <a:spcPts val="0"/>
              </a:spcBef>
              <a:buNone/>
            </a:pPr>
            <a:r>
              <a:t/>
            </a:r>
            <a:endParaRPr/>
          </a:p>
          <a:p>
            <a:pPr indent="0" lvl="0" marL="0" rtl="0">
              <a:spcBef>
                <a:spcPts val="0"/>
              </a:spcBef>
              <a:buNone/>
            </a:pPr>
            <a:r>
              <a:t/>
            </a:r>
            <a:endParaRPr/>
          </a:p>
        </p:txBody>
      </p:sp>
      <p:sp>
        <p:nvSpPr>
          <p:cNvPr id="114" name="Shape 114"/>
          <p:cNvSpPr txBox="1"/>
          <p:nvPr/>
        </p:nvSpPr>
        <p:spPr>
          <a:xfrm>
            <a:off x="349300" y="807150"/>
            <a:ext cx="7195500" cy="571500"/>
          </a:xfrm>
          <a:prstGeom prst="rect">
            <a:avLst/>
          </a:prstGeom>
          <a:noFill/>
          <a:ln>
            <a:noFill/>
          </a:ln>
        </p:spPr>
        <p:txBody>
          <a:bodyPr anchorCtr="0" anchor="ctr" bIns="91425" lIns="91425" rIns="91425" wrap="square" tIns="91425">
            <a:noAutofit/>
          </a:bodyPr>
          <a:lstStyle/>
          <a:p>
            <a:pPr indent="0" lvl="0" marL="0" rtl="0">
              <a:spcBef>
                <a:spcPts val="480"/>
              </a:spcBef>
              <a:buNone/>
            </a:pPr>
            <a:r>
              <a:rPr lang="en" sz="1600">
                <a:solidFill>
                  <a:schemeClr val="dk1"/>
                </a:solidFill>
              </a:rPr>
              <a:t>A student writes the following worker thread to simulate the given procedure</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3" name="Shape 913"/>
        <p:cNvGrpSpPr/>
        <p:nvPr/>
      </p:nvGrpSpPr>
      <p:grpSpPr>
        <a:xfrm>
          <a:off x="0" y="0"/>
          <a:ext cx="0" cy="0"/>
          <a:chOff x="0" y="0"/>
          <a:chExt cx="0" cy="0"/>
        </a:xfrm>
      </p:grpSpPr>
      <p:sp>
        <p:nvSpPr>
          <p:cNvPr id="914" name="Shape 914"/>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IO/Processes</a:t>
            </a:r>
          </a:p>
        </p:txBody>
      </p:sp>
      <p:sp>
        <p:nvSpPr>
          <p:cNvPr id="915" name="Shape 915"/>
          <p:cNvSpPr txBox="1"/>
          <p:nvPr>
            <p:ph idx="1" type="body"/>
          </p:nvPr>
        </p:nvSpPr>
        <p:spPr>
          <a:xfrm>
            <a:off x="396875" y="1021550"/>
            <a:ext cx="6147300" cy="3841800"/>
          </a:xfrm>
          <a:prstGeom prst="rect">
            <a:avLst/>
          </a:prstGeom>
        </p:spPr>
        <p:txBody>
          <a:bodyPr anchorCtr="0" anchor="t" bIns="91425" lIns="91425" rIns="91425" wrap="square" tIns="91425">
            <a:noAutofit/>
          </a:bodyPr>
          <a:lstStyle/>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read(fd1, &amp;c, sizeof(c)); // a</a:t>
            </a:r>
          </a:p>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read(fd2, &amp;c, sizeof(c)); // a</a:t>
            </a:r>
          </a:p>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dup2(fd2, fd3);</a:t>
            </a:r>
          </a:p>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read(fd3, &amp;c, sizeof(c)); // b</a:t>
            </a:r>
          </a:p>
          <a:p>
            <a:pPr indent="457200" lvl="0" marL="0" marR="0" rtl="0" algn="l">
              <a:lnSpc>
                <a:spcPct val="100000"/>
              </a:lnSpc>
              <a:spcBef>
                <a:spcPts val="0"/>
              </a:spcBef>
              <a:spcAft>
                <a:spcPts val="0"/>
              </a:spcAft>
              <a:buNone/>
            </a:pPr>
            <a:r>
              <a:rPr i="1" lang="en" sz="1200">
                <a:solidFill>
                  <a:srgbClr val="000000"/>
                </a:solidFill>
                <a:latin typeface="Courier New"/>
                <a:ea typeface="Courier New"/>
                <a:cs typeface="Courier New"/>
                <a:sym typeface="Courier New"/>
              </a:rPr>
              <a:t>read(fd2, &amp;c, sizeof(c)); // c</a:t>
            </a:r>
          </a:p>
          <a:p>
            <a:pPr indent="457200" lvl="0" marL="0" rtl="0">
              <a:spcBef>
                <a:spcPts val="0"/>
              </a:spcBef>
              <a:buNone/>
            </a:pPr>
            <a:r>
              <a:t/>
            </a:r>
            <a:endParaRPr sz="1200">
              <a:solidFill>
                <a:srgbClr val="000000"/>
              </a:solidFill>
              <a:latin typeface="Courier New"/>
              <a:ea typeface="Courier New"/>
              <a:cs typeface="Courier New"/>
              <a:sym typeface="Courier New"/>
            </a:endParaRPr>
          </a:p>
          <a:p>
            <a:pPr indent="457200" lvl="0" marL="0" rtl="0">
              <a:spcBef>
                <a:spcPts val="0"/>
              </a:spcBef>
              <a:buNone/>
            </a:pPr>
            <a:r>
              <a:rPr lang="en" sz="1400">
                <a:solidFill>
                  <a:srgbClr val="000000"/>
                </a:solidFill>
                <a:latin typeface="Courier New"/>
                <a:ea typeface="Courier New"/>
                <a:cs typeface="Courier New"/>
                <a:sym typeface="Courier New"/>
              </a:rPr>
              <a:t>pid = fork();</a:t>
            </a:r>
          </a:p>
          <a:p>
            <a:pPr indent="457200" lvl="0" marL="0" rtl="0">
              <a:spcBef>
                <a:spcPts val="0"/>
              </a:spcBef>
              <a:buNone/>
            </a:pPr>
            <a:r>
              <a:rPr lang="en" sz="1400">
                <a:solidFill>
                  <a:srgbClr val="000000"/>
                </a:solidFill>
                <a:latin typeface="Courier New"/>
                <a:ea typeface="Courier New"/>
                <a:cs typeface="Courier New"/>
                <a:sym typeface="Courier New"/>
              </a:rPr>
              <a:t>if (pid==0) {</a:t>
            </a:r>
          </a:p>
          <a:p>
            <a:pPr indent="457200" lvl="0" marL="0" rtl="0">
              <a:spcBef>
                <a:spcPts val="0"/>
              </a:spcBef>
              <a:buNone/>
            </a:pPr>
            <a:r>
              <a:rPr lang="en" sz="1400">
                <a:solidFill>
                  <a:srgbClr val="000000"/>
                </a:solidFill>
                <a:latin typeface="Courier New"/>
                <a:ea typeface="Courier New"/>
                <a:cs typeface="Courier New"/>
                <a:sym typeface="Courier New"/>
              </a:rPr>
              <a:t>	read(fd1, &amp;c, sizeof(c));</a:t>
            </a:r>
          </a:p>
          <a:p>
            <a:pPr indent="457200" lvl="0" marL="0" rtl="0">
              <a:spcBef>
                <a:spcPts val="0"/>
              </a:spcBef>
              <a:buNone/>
            </a:pPr>
            <a:r>
              <a:rPr lang="en" sz="1400">
                <a:solidFill>
                  <a:srgbClr val="000000"/>
                </a:solidFill>
                <a:latin typeface="Courier New"/>
                <a:ea typeface="Courier New"/>
                <a:cs typeface="Courier New"/>
                <a:sym typeface="Courier New"/>
              </a:rPr>
              <a:t>	dup2(fd1, fd2);</a:t>
            </a:r>
          </a:p>
          <a:p>
            <a:pPr indent="457200" lvl="0" marL="0" rtl="0">
              <a:spcBef>
                <a:spcPts val="0"/>
              </a:spcBef>
              <a:buNone/>
            </a:pPr>
            <a:r>
              <a:rPr lang="en" sz="1400">
                <a:solidFill>
                  <a:srgbClr val="000000"/>
                </a:solidFill>
                <a:latin typeface="Courier New"/>
                <a:ea typeface="Courier New"/>
                <a:cs typeface="Courier New"/>
                <a:sym typeface="Courier New"/>
              </a:rPr>
              <a:t>	read(fd3, &amp;c, sizeof(c));</a:t>
            </a:r>
          </a:p>
          <a:p>
            <a:pPr indent="457200" lvl="0" marL="0" rtl="0">
              <a:spcBef>
                <a:spcPts val="0"/>
              </a:spcBef>
              <a:buNone/>
            </a:pPr>
            <a:r>
              <a:rPr lang="en" sz="1400">
                <a:solidFill>
                  <a:srgbClr val="000000"/>
                </a:solidFill>
                <a:latin typeface="Courier New"/>
                <a:ea typeface="Courier New"/>
                <a:cs typeface="Courier New"/>
                <a:sym typeface="Courier New"/>
              </a:rPr>
              <a:t>}	</a:t>
            </a:r>
          </a:p>
          <a:p>
            <a:pPr indent="457200" lvl="0" marL="0" rtl="0">
              <a:spcBef>
                <a:spcPts val="0"/>
              </a:spcBef>
              <a:buNone/>
            </a:pPr>
            <a:r>
              <a:rPr lang="en" sz="1400">
                <a:latin typeface="Courier New"/>
                <a:ea typeface="Courier New"/>
                <a:cs typeface="Courier New"/>
                <a:sym typeface="Courier New"/>
              </a:rPr>
              <a:t>if (pid!=0) waitpid(-1, NULL, 0);</a:t>
            </a:r>
          </a:p>
          <a:p>
            <a:pPr indent="457200" lvl="0" marL="0" rtl="0">
              <a:spcBef>
                <a:spcPts val="0"/>
              </a:spcBef>
              <a:buNone/>
            </a:pPr>
            <a:r>
              <a:rPr lang="en" sz="1400">
                <a:solidFill>
                  <a:srgbClr val="000000"/>
                </a:solidFill>
                <a:latin typeface="Courier New"/>
                <a:ea typeface="Courier New"/>
                <a:cs typeface="Courier New"/>
                <a:sym typeface="Courier New"/>
              </a:rPr>
              <a:t>read(fd2, &amp;c, sizeof(c));</a:t>
            </a:r>
          </a:p>
          <a:p>
            <a:pPr indent="457200" lvl="0" marL="0" rtl="0">
              <a:spcBef>
                <a:spcPts val="0"/>
              </a:spcBef>
              <a:buNone/>
            </a:pPr>
            <a:r>
              <a:rPr lang="en" sz="1400">
                <a:solidFill>
                  <a:srgbClr val="000000"/>
                </a:solidFill>
                <a:latin typeface="Courier New"/>
                <a:ea typeface="Courier New"/>
                <a:cs typeface="Courier New"/>
                <a:sym typeface="Courier New"/>
              </a:rPr>
              <a:t>read(fd1, &amp;c, sizeof(c));</a:t>
            </a:r>
          </a:p>
          <a:p>
            <a:pPr indent="0" lvl="0" marL="0" rtl="0">
              <a:spcBef>
                <a:spcPts val="0"/>
              </a:spcBef>
              <a:buNone/>
            </a:pPr>
            <a:r>
              <a:t/>
            </a:r>
            <a:endParaRPr sz="1400">
              <a:solidFill>
                <a:srgbClr val="000000"/>
              </a:solidFill>
              <a:latin typeface="Courier New"/>
              <a:ea typeface="Courier New"/>
              <a:cs typeface="Courier New"/>
              <a:sym typeface="Courier New"/>
            </a:endParaRPr>
          </a:p>
          <a:p>
            <a:pPr indent="0" lvl="0" marL="0" rtl="0">
              <a:spcBef>
                <a:spcPts val="0"/>
              </a:spcBef>
              <a:buNone/>
            </a:pPr>
            <a:r>
              <a:t/>
            </a:r>
            <a:endParaRPr sz="1200">
              <a:solidFill>
                <a:srgbClr val="000000"/>
              </a:solidFill>
              <a:latin typeface="Courier New"/>
              <a:ea typeface="Courier New"/>
              <a:cs typeface="Courier New"/>
              <a:sym typeface="Courier New"/>
            </a:endParaRPr>
          </a:p>
        </p:txBody>
      </p:sp>
      <p:sp>
        <p:nvSpPr>
          <p:cNvPr id="916" name="Shape 916"/>
          <p:cNvSpPr txBox="1"/>
          <p:nvPr>
            <p:ph idx="1" type="body"/>
          </p:nvPr>
        </p:nvSpPr>
        <p:spPr>
          <a:xfrm>
            <a:off x="4459900" y="898250"/>
            <a:ext cx="4247100" cy="2979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Child creates a copy of the parent fd table</a:t>
            </a:r>
          </a:p>
          <a:p>
            <a:pPr indent="-342900" lvl="1" marL="914400" rtl="0">
              <a:spcBef>
                <a:spcPts val="0"/>
              </a:spcBef>
              <a:spcAft>
                <a:spcPts val="0"/>
              </a:spcAft>
              <a:buSzPts val="1800"/>
              <a:buChar char="■"/>
            </a:pPr>
            <a:r>
              <a:rPr lang="en" sz="1800"/>
              <a:t>dup2/open/close in parent affect the child</a:t>
            </a:r>
          </a:p>
          <a:p>
            <a:pPr indent="-342900" lvl="1" marL="914400" rtl="0">
              <a:spcBef>
                <a:spcPts val="0"/>
              </a:spcBef>
              <a:spcAft>
                <a:spcPts val="0"/>
              </a:spcAft>
              <a:buSzPts val="1800"/>
              <a:buChar char="■"/>
            </a:pPr>
            <a:r>
              <a:rPr lang="en" sz="1800"/>
              <a:t>dup2/open/close in child do NOT affect the parent</a:t>
            </a:r>
          </a:p>
          <a:p>
            <a:pPr indent="-342900" lvl="0" marL="457200" rtl="0">
              <a:spcBef>
                <a:spcPts val="0"/>
              </a:spcBef>
              <a:buSzPts val="1800"/>
              <a:buChar char="■"/>
            </a:pPr>
            <a:r>
              <a:rPr lang="en" sz="1800"/>
              <a:t>File descriptors across process share the same file offset.</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0" name="Shape 920"/>
        <p:cNvGrpSpPr/>
        <p:nvPr/>
      </p:nvGrpSpPr>
      <p:grpSpPr>
        <a:xfrm>
          <a:off x="0" y="0"/>
          <a:ext cx="0" cy="0"/>
          <a:chOff x="0" y="0"/>
          <a:chExt cx="0" cy="0"/>
        </a:xfrm>
      </p:grpSpPr>
      <p:sp>
        <p:nvSpPr>
          <p:cNvPr id="921" name="Shape 921"/>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a:t>
            </a:r>
          </a:p>
        </p:txBody>
      </p:sp>
      <p:pic>
        <p:nvPicPr>
          <p:cNvPr id="922" name="Shape 922"/>
          <p:cNvPicPr preferRelativeResize="0"/>
          <p:nvPr/>
        </p:nvPicPr>
        <p:blipFill>
          <a:blip r:embed="rId3">
            <a:alphaModFix/>
          </a:blip>
          <a:stretch>
            <a:fillRect/>
          </a:stretch>
        </p:blipFill>
        <p:spPr>
          <a:xfrm>
            <a:off x="1831200" y="377513"/>
            <a:ext cx="6762750" cy="45053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Shape 927"/>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a:t>
            </a:r>
          </a:p>
        </p:txBody>
      </p:sp>
      <p:sp>
        <p:nvSpPr>
          <p:cNvPr id="928" name="Shape 928"/>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Clr>
                <a:srgbClr val="990000"/>
              </a:buClr>
              <a:buSzPts val="2400"/>
              <a:buFont typeface="Arial"/>
              <a:buChar char="■"/>
            </a:pPr>
            <a:r>
              <a:rPr lang="en"/>
              <a:t>Fit algorithms - first/next/best/good</a:t>
            </a:r>
          </a:p>
          <a:p>
            <a:pPr indent="-381000" lvl="0" marL="457200" marR="0" rtl="0" algn="l">
              <a:lnSpc>
                <a:spcPct val="100000"/>
              </a:lnSpc>
              <a:spcBef>
                <a:spcPts val="0"/>
              </a:spcBef>
              <a:spcAft>
                <a:spcPts val="0"/>
              </a:spcAft>
              <a:buSzPts val="2400"/>
              <a:buChar char="■"/>
            </a:pPr>
            <a:r>
              <a:rPr lang="en"/>
              <a:t>Fragmentation</a:t>
            </a:r>
          </a:p>
          <a:p>
            <a:pPr indent="-381000" lvl="1" marL="914400" marR="0" rtl="0" algn="l">
              <a:lnSpc>
                <a:spcPct val="100000"/>
              </a:lnSpc>
              <a:spcBef>
                <a:spcPts val="0"/>
              </a:spcBef>
              <a:spcAft>
                <a:spcPts val="0"/>
              </a:spcAft>
              <a:buSzPts val="2400"/>
              <a:buChar char="■"/>
            </a:pPr>
            <a:r>
              <a:rPr lang="en"/>
              <a:t>Internal - inside blocks</a:t>
            </a:r>
          </a:p>
          <a:p>
            <a:pPr indent="-381000" lvl="1" marL="914400" marR="0" rtl="0" algn="l">
              <a:lnSpc>
                <a:spcPct val="100000"/>
              </a:lnSpc>
              <a:spcBef>
                <a:spcPts val="0"/>
              </a:spcBef>
              <a:spcAft>
                <a:spcPts val="0"/>
              </a:spcAft>
              <a:buSzPts val="2400"/>
              <a:buChar char="■"/>
            </a:pPr>
            <a:r>
              <a:rPr lang="en"/>
              <a:t>External - between blocks</a:t>
            </a:r>
          </a:p>
          <a:p>
            <a:pPr indent="-381000" lvl="0" marL="457200" marR="0" rtl="0" algn="l">
              <a:lnSpc>
                <a:spcPct val="100000"/>
              </a:lnSpc>
              <a:spcBef>
                <a:spcPts val="0"/>
              </a:spcBef>
              <a:spcAft>
                <a:spcPts val="0"/>
              </a:spcAft>
              <a:buSzPts val="2400"/>
              <a:buChar char="■"/>
            </a:pPr>
            <a:r>
              <a:rPr lang="en"/>
              <a:t>Organization</a:t>
            </a:r>
          </a:p>
          <a:p>
            <a:pPr indent="-381000" lvl="1" marL="914400" marR="0" rtl="0" algn="l">
              <a:lnSpc>
                <a:spcPct val="100000"/>
              </a:lnSpc>
              <a:spcBef>
                <a:spcPts val="0"/>
              </a:spcBef>
              <a:spcAft>
                <a:spcPts val="0"/>
              </a:spcAft>
              <a:buSzPts val="2400"/>
              <a:buChar char="■"/>
            </a:pPr>
            <a:r>
              <a:rPr lang="en"/>
              <a:t>Implicit</a:t>
            </a:r>
          </a:p>
          <a:p>
            <a:pPr indent="-381000" lvl="1" marL="914400" marR="0" rtl="0" algn="l">
              <a:lnSpc>
                <a:spcPct val="100000"/>
              </a:lnSpc>
              <a:spcBef>
                <a:spcPts val="0"/>
              </a:spcBef>
              <a:spcAft>
                <a:spcPts val="0"/>
              </a:spcAft>
              <a:buSzPts val="2400"/>
              <a:buChar char="■"/>
            </a:pPr>
            <a:r>
              <a:rPr lang="en"/>
              <a:t>Explicit</a:t>
            </a:r>
          </a:p>
          <a:p>
            <a:pPr indent="-381000" lvl="1" marL="914400" marR="0" rtl="0" algn="l">
              <a:lnSpc>
                <a:spcPct val="100000"/>
              </a:lnSpc>
              <a:spcBef>
                <a:spcPts val="0"/>
              </a:spcBef>
              <a:spcAft>
                <a:spcPts val="0"/>
              </a:spcAft>
              <a:buSzPts val="2400"/>
              <a:buChar char="■"/>
            </a:pPr>
            <a:r>
              <a:rPr lang="en"/>
              <a:t>Segregated</a:t>
            </a:r>
          </a:p>
        </p:txBody>
      </p:sp>
      <p:pic>
        <p:nvPicPr>
          <p:cNvPr id="929" name="Shape 929"/>
          <p:cNvPicPr preferRelativeResize="0"/>
          <p:nvPr/>
        </p:nvPicPr>
        <p:blipFill>
          <a:blip r:embed="rId3">
            <a:alphaModFix/>
          </a:blip>
          <a:stretch>
            <a:fillRect/>
          </a:stretch>
        </p:blipFill>
        <p:spPr>
          <a:xfrm>
            <a:off x="5708376" y="326750"/>
            <a:ext cx="3435624" cy="48167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Shape 934"/>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First fit</a:t>
            </a:r>
          </a:p>
        </p:txBody>
      </p:sp>
      <p:graphicFrame>
        <p:nvGraphicFramePr>
          <p:cNvPr id="935" name="Shape 935"/>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936" name="Shape 936"/>
          <p:cNvSpPr txBox="1"/>
          <p:nvPr>
            <p:ph idx="1" type="body"/>
          </p:nvPr>
        </p:nvSpPr>
        <p:spPr>
          <a:xfrm>
            <a:off x="396875" y="1021550"/>
            <a:ext cx="2663100" cy="28512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937" name="Shape 937"/>
          <p:cNvSpPr txBox="1"/>
          <p:nvPr/>
        </p:nvSpPr>
        <p:spPr>
          <a:xfrm>
            <a:off x="6432000" y="4785600"/>
            <a:ext cx="2663100" cy="357900"/>
          </a:xfrm>
          <a:prstGeom prst="rect">
            <a:avLst/>
          </a:prstGeom>
          <a:noFill/>
          <a:ln>
            <a:noFill/>
          </a:ln>
        </p:spPr>
        <p:txBody>
          <a:bodyPr anchorCtr="0" anchor="t" bIns="91425" lIns="91425" rIns="91425" wrap="square" tIns="91425">
            <a:noAutofit/>
          </a:bodyPr>
          <a:lstStyle/>
          <a:p>
            <a:pPr indent="0" lvl="0" mar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1" name="Shape 941"/>
        <p:cNvGrpSpPr/>
        <p:nvPr/>
      </p:nvGrpSpPr>
      <p:grpSpPr>
        <a:xfrm>
          <a:off x="0" y="0"/>
          <a:ext cx="0" cy="0"/>
          <a:chOff x="0" y="0"/>
          <a:chExt cx="0" cy="0"/>
        </a:xfrm>
      </p:grpSpPr>
      <p:sp>
        <p:nvSpPr>
          <p:cNvPr id="942" name="Shape 942"/>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First fit</a:t>
            </a:r>
          </a:p>
        </p:txBody>
      </p:sp>
      <p:graphicFrame>
        <p:nvGraphicFramePr>
          <p:cNvPr id="943" name="Shape 943"/>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944" name="Shape 944"/>
          <p:cNvSpPr txBox="1"/>
          <p:nvPr>
            <p:ph idx="1" type="body"/>
          </p:nvPr>
        </p:nvSpPr>
        <p:spPr>
          <a:xfrm>
            <a:off x="396875" y="1021550"/>
            <a:ext cx="2663100" cy="28512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945" name="Shape 945"/>
          <p:cNvSpPr txBox="1"/>
          <p:nvPr/>
        </p:nvSpPr>
        <p:spPr>
          <a:xfrm>
            <a:off x="6432000" y="4785600"/>
            <a:ext cx="2663100" cy="35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9" name="Shape 949"/>
        <p:cNvGrpSpPr/>
        <p:nvPr/>
      </p:nvGrpSpPr>
      <p:grpSpPr>
        <a:xfrm>
          <a:off x="0" y="0"/>
          <a:ext cx="0" cy="0"/>
          <a:chOff x="0" y="0"/>
          <a:chExt cx="0" cy="0"/>
        </a:xfrm>
      </p:grpSpPr>
      <p:sp>
        <p:nvSpPr>
          <p:cNvPr id="950" name="Shape 950"/>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First fit</a:t>
            </a:r>
          </a:p>
        </p:txBody>
      </p:sp>
      <p:graphicFrame>
        <p:nvGraphicFramePr>
          <p:cNvPr id="951" name="Shape 951"/>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952" name="Shape 952"/>
          <p:cNvSpPr txBox="1"/>
          <p:nvPr>
            <p:ph idx="1" type="body"/>
          </p:nvPr>
        </p:nvSpPr>
        <p:spPr>
          <a:xfrm>
            <a:off x="396875" y="1021550"/>
            <a:ext cx="2663100" cy="28512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953" name="Shape 953"/>
          <p:cNvSpPr txBox="1"/>
          <p:nvPr/>
        </p:nvSpPr>
        <p:spPr>
          <a:xfrm>
            <a:off x="6432000" y="4785600"/>
            <a:ext cx="2663100" cy="35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Shape 958"/>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First fit</a:t>
            </a:r>
          </a:p>
        </p:txBody>
      </p:sp>
      <p:graphicFrame>
        <p:nvGraphicFramePr>
          <p:cNvPr id="959" name="Shape 959"/>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960" name="Shape 960"/>
          <p:cNvSpPr txBox="1"/>
          <p:nvPr>
            <p:ph idx="1" type="body"/>
          </p:nvPr>
        </p:nvSpPr>
        <p:spPr>
          <a:xfrm>
            <a:off x="396875" y="1021550"/>
            <a:ext cx="2663100" cy="28512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961" name="Shape 961"/>
          <p:cNvSpPr txBox="1"/>
          <p:nvPr/>
        </p:nvSpPr>
        <p:spPr>
          <a:xfrm>
            <a:off x="6432000" y="4785600"/>
            <a:ext cx="2663100" cy="35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5" name="Shape 965"/>
        <p:cNvGrpSpPr/>
        <p:nvPr/>
      </p:nvGrpSpPr>
      <p:grpSpPr>
        <a:xfrm>
          <a:off x="0" y="0"/>
          <a:ext cx="0" cy="0"/>
          <a:chOff x="0" y="0"/>
          <a:chExt cx="0" cy="0"/>
        </a:xfrm>
      </p:grpSpPr>
      <p:sp>
        <p:nvSpPr>
          <p:cNvPr id="966" name="Shape 966"/>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First fit</a:t>
            </a:r>
          </a:p>
        </p:txBody>
      </p:sp>
      <p:graphicFrame>
        <p:nvGraphicFramePr>
          <p:cNvPr id="967" name="Shape 967"/>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968" name="Shape 968"/>
          <p:cNvSpPr txBox="1"/>
          <p:nvPr>
            <p:ph idx="1" type="body"/>
          </p:nvPr>
        </p:nvSpPr>
        <p:spPr>
          <a:xfrm>
            <a:off x="396875" y="1021550"/>
            <a:ext cx="2663100" cy="28512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969" name="Shape 969"/>
          <p:cNvSpPr txBox="1"/>
          <p:nvPr/>
        </p:nvSpPr>
        <p:spPr>
          <a:xfrm>
            <a:off x="6432000" y="4785600"/>
            <a:ext cx="2663100" cy="35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sp>
        <p:nvSpPr>
          <p:cNvPr id="974" name="Shape 974"/>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First fit</a:t>
            </a:r>
          </a:p>
        </p:txBody>
      </p:sp>
      <p:graphicFrame>
        <p:nvGraphicFramePr>
          <p:cNvPr id="975" name="Shape 975"/>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976" name="Shape 976"/>
          <p:cNvSpPr txBox="1"/>
          <p:nvPr>
            <p:ph idx="1" type="body"/>
          </p:nvPr>
        </p:nvSpPr>
        <p:spPr>
          <a:xfrm>
            <a:off x="396875" y="1021550"/>
            <a:ext cx="2663100" cy="28512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977" name="Shape 977"/>
          <p:cNvSpPr txBox="1"/>
          <p:nvPr/>
        </p:nvSpPr>
        <p:spPr>
          <a:xfrm>
            <a:off x="6432000" y="4785600"/>
            <a:ext cx="2663100" cy="35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Shape 982"/>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First fit</a:t>
            </a:r>
          </a:p>
        </p:txBody>
      </p:sp>
      <p:graphicFrame>
        <p:nvGraphicFramePr>
          <p:cNvPr id="983" name="Shape 983"/>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984" name="Shape 984"/>
          <p:cNvSpPr txBox="1"/>
          <p:nvPr>
            <p:ph idx="1" type="body"/>
          </p:nvPr>
        </p:nvSpPr>
        <p:spPr>
          <a:xfrm>
            <a:off x="396875" y="1021550"/>
            <a:ext cx="2663100" cy="28512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985" name="Shape 985"/>
          <p:cNvSpPr txBox="1"/>
          <p:nvPr/>
        </p:nvSpPr>
        <p:spPr>
          <a:xfrm>
            <a:off x="6432000" y="4785600"/>
            <a:ext cx="2663100" cy="35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57026" y="326750"/>
            <a:ext cx="8405100" cy="571500"/>
          </a:xfrm>
          <a:prstGeom prst="rect">
            <a:avLst/>
          </a:prstGeom>
        </p:spPr>
        <p:txBody>
          <a:bodyPr anchorCtr="0" anchor="ctr" bIns="91425" lIns="91425" rIns="91425" wrap="square" tIns="91425">
            <a:noAutofit/>
          </a:bodyPr>
          <a:lstStyle/>
          <a:p>
            <a:pPr indent="-119062" lvl="0" marL="119062" rtl="0">
              <a:spcBef>
                <a:spcPts val="0"/>
              </a:spcBef>
              <a:buNone/>
            </a:pPr>
            <a:r>
              <a:rPr lang="en"/>
              <a:t>Threads and Synchronization</a:t>
            </a:r>
          </a:p>
        </p:txBody>
      </p:sp>
      <p:sp>
        <p:nvSpPr>
          <p:cNvPr id="120" name="Shape 120"/>
          <p:cNvSpPr txBox="1"/>
          <p:nvPr>
            <p:ph idx="1" type="body"/>
          </p:nvPr>
        </p:nvSpPr>
        <p:spPr>
          <a:xfrm>
            <a:off x="357025" y="1240925"/>
            <a:ext cx="4842000" cy="3882000"/>
          </a:xfrm>
          <a:prstGeom prst="rect">
            <a:avLst/>
          </a:prstGeom>
        </p:spPr>
        <p:txBody>
          <a:bodyPr anchorCtr="0" anchor="t" bIns="91425" lIns="91425" rIns="91425" wrap="square" tIns="91425">
            <a:noAutofit/>
          </a:bodyPr>
          <a:lstStyle/>
          <a:p>
            <a:pPr indent="0" lvl="0" marL="0" rtl="0">
              <a:spcBef>
                <a:spcPts val="0"/>
              </a:spcBef>
              <a:buNone/>
            </a:pPr>
            <a:r>
              <a:rPr lang="en" sz="900">
                <a:latin typeface="Courier New"/>
                <a:ea typeface="Courier New"/>
                <a:cs typeface="Courier New"/>
                <a:sym typeface="Courier New"/>
              </a:rPr>
              <a:t>void* student_fn(void* varp)</a:t>
            </a:r>
          </a:p>
          <a:p>
            <a:pPr indent="0" lvl="0" marL="0" rtl="0">
              <a:spcBef>
                <a:spcPts val="0"/>
              </a:spcBef>
              <a:buNone/>
            </a:pPr>
            <a:r>
              <a:rPr lang="en" sz="900">
                <a:latin typeface="Courier New"/>
                <a:ea typeface="Courier New"/>
                <a:cs typeface="Courier New"/>
                <a:sym typeface="Courier New"/>
              </a:rPr>
              <a:t>{</a:t>
            </a:r>
          </a:p>
          <a:p>
            <a:pPr indent="0" lvl="0" marL="0" rtl="0">
              <a:spcBef>
                <a:spcPts val="0"/>
              </a:spcBef>
              <a:buNone/>
            </a:pPr>
            <a:r>
              <a:rPr lang="en" sz="900">
                <a:latin typeface="Courier New"/>
                <a:ea typeface="Courier New"/>
                <a:cs typeface="Courier New"/>
                <a:sym typeface="Courier New"/>
              </a:rPr>
              <a:t>  P(&amp;pen);</a:t>
            </a:r>
          </a:p>
          <a:p>
            <a:pPr indent="0" lvl="0" marL="0" rtl="0">
              <a:spcBef>
                <a:spcPts val="0"/>
              </a:spcBef>
              <a:buNone/>
            </a:pPr>
            <a:r>
              <a:rPr lang="en" sz="900">
                <a:latin typeface="Courier New"/>
                <a:ea typeface="Courier New"/>
                <a:cs typeface="Courier New"/>
                <a:sym typeface="Courier New"/>
              </a:rPr>
              <a:t>  P(&amp;notebook);</a:t>
            </a:r>
          </a:p>
          <a:p>
            <a:pPr indent="0" lvl="0" marL="0" rtl="0">
              <a:spcBef>
                <a:spcPts val="0"/>
              </a:spcBef>
              <a:buNone/>
            </a:pPr>
            <a:r>
              <a:rPr lang="en" sz="900">
                <a:latin typeface="Courier New"/>
                <a:ea typeface="Courier New"/>
                <a:cs typeface="Courier New"/>
                <a:sym typeface="Courier New"/>
              </a:rPr>
              <a:t>  sleep(genrand() % 60); // Time for you to write questions</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V(&amp;pen);</a:t>
            </a:r>
          </a:p>
          <a:p>
            <a:pPr indent="0" lvl="0" marL="0" rtl="0">
              <a:spcBef>
                <a:spcPts val="0"/>
              </a:spcBef>
              <a:buNone/>
            </a:pPr>
            <a:r>
              <a:rPr lang="en" sz="900">
                <a:latin typeface="Courier New"/>
                <a:ea typeface="Courier New"/>
                <a:cs typeface="Courier New"/>
                <a:sym typeface="Courier New"/>
              </a:rPr>
              <a:t>  P(&amp;ta);</a:t>
            </a:r>
          </a:p>
          <a:p>
            <a:pPr indent="0" lvl="0" marL="0" rtl="0">
              <a:spcBef>
                <a:spcPts val="0"/>
              </a:spcBef>
              <a:buNone/>
            </a:pPr>
            <a:r>
              <a:rPr lang="en" sz="900">
                <a:latin typeface="Courier New"/>
                <a:ea typeface="Courier New"/>
                <a:cs typeface="Courier New"/>
                <a:sym typeface="Courier New"/>
              </a:rPr>
              <a:t>  sleep(genrand() % 900); // Time for you to ask TA</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V(&amp;ta);</a:t>
            </a:r>
          </a:p>
          <a:p>
            <a:pPr indent="0" lvl="0" marL="0" rtl="0">
              <a:spcBef>
                <a:spcPts val="0"/>
              </a:spcBef>
              <a:buNone/>
            </a:pPr>
            <a:r>
              <a:rPr lang="en" sz="900">
                <a:latin typeface="Courier New"/>
                <a:ea typeface="Courier New"/>
                <a:cs typeface="Courier New"/>
                <a:sym typeface="Courier New"/>
              </a:rPr>
              <a:t>  P(&amp;pen);</a:t>
            </a:r>
          </a:p>
          <a:p>
            <a:pPr indent="0" lvl="0" marL="0" rtl="0">
              <a:spcBef>
                <a:spcPts val="0"/>
              </a:spcBef>
              <a:buNone/>
            </a:pPr>
            <a:r>
              <a:rPr lang="en" sz="900">
                <a:latin typeface="Courier New"/>
                <a:ea typeface="Courier New"/>
                <a:cs typeface="Courier New"/>
                <a:sym typeface="Courier New"/>
              </a:rPr>
              <a:t>  sleep(genrand() % 60); // Time for you to write solutions</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V(&amp;notebook);</a:t>
            </a:r>
          </a:p>
          <a:p>
            <a:pPr indent="0" lvl="0" marL="0" rtl="0">
              <a:spcBef>
                <a:spcPts val="0"/>
              </a:spcBef>
              <a:buNone/>
            </a:pPr>
            <a:r>
              <a:rPr lang="en" sz="900">
                <a:latin typeface="Courier New"/>
                <a:ea typeface="Courier New"/>
                <a:cs typeface="Courier New"/>
                <a:sym typeface="Courier New"/>
              </a:rPr>
              <a:t>  V(&amp;pen);</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return 0;</a:t>
            </a:r>
          </a:p>
          <a:p>
            <a:pPr indent="0" lvl="0" marL="0" rtl="0">
              <a:spcBef>
                <a:spcPts val="0"/>
              </a:spcBef>
              <a:buNone/>
            </a:pPr>
            <a:r>
              <a:rPr lang="en" sz="900">
                <a:latin typeface="Courier New"/>
                <a:ea typeface="Courier New"/>
                <a:cs typeface="Courier New"/>
                <a:sym typeface="Courier New"/>
              </a:rPr>
              <a:t>}</a:t>
            </a:r>
          </a:p>
          <a:p>
            <a:pPr indent="0" lvl="0" marL="0" rtl="0">
              <a:spcBef>
                <a:spcPts val="0"/>
              </a:spcBef>
              <a:buNone/>
            </a:pPr>
            <a:r>
              <a:t/>
            </a:r>
            <a:endParaRPr sz="900">
              <a:latin typeface="Courier New"/>
              <a:ea typeface="Courier New"/>
              <a:cs typeface="Courier New"/>
              <a:sym typeface="Courier New"/>
            </a:endParaRPr>
          </a:p>
          <a:p>
            <a:pPr indent="-251459" lvl="0" marL="342900" rtl="0">
              <a:spcBef>
                <a:spcPts val="0"/>
              </a:spcBef>
              <a:buNone/>
            </a:pPr>
            <a:r>
              <a:t/>
            </a:r>
            <a:endParaRPr sz="900"/>
          </a:p>
        </p:txBody>
      </p:sp>
      <p:sp>
        <p:nvSpPr>
          <p:cNvPr id="121" name="Shape 121"/>
          <p:cNvSpPr txBox="1"/>
          <p:nvPr>
            <p:ph idx="1" type="body"/>
          </p:nvPr>
        </p:nvSpPr>
        <p:spPr>
          <a:xfrm>
            <a:off x="5330650" y="1378650"/>
            <a:ext cx="3609000" cy="3603000"/>
          </a:xfrm>
          <a:prstGeom prst="rect">
            <a:avLst/>
          </a:prstGeom>
        </p:spPr>
        <p:txBody>
          <a:bodyPr anchorCtr="0" anchor="t" bIns="91425" lIns="91425" rIns="91425" wrap="square" tIns="91425">
            <a:noAutofit/>
          </a:bodyPr>
          <a:lstStyle/>
          <a:p>
            <a:pPr indent="0" lvl="0" marL="0" rtl="0">
              <a:spcBef>
                <a:spcPts val="0"/>
              </a:spcBef>
              <a:buNone/>
            </a:pPr>
            <a:r>
              <a:rPr lang="en" sz="1600"/>
              <a:t>Let us consider a simple example:</a:t>
            </a:r>
            <a:br>
              <a:rPr lang="en" sz="1600"/>
            </a:br>
          </a:p>
          <a:p>
            <a:pPr indent="-330200" lvl="0" marL="457200" rtl="0">
              <a:spcBef>
                <a:spcPts val="0"/>
              </a:spcBef>
              <a:spcAft>
                <a:spcPts val="0"/>
              </a:spcAft>
              <a:buSzPts val="1600"/>
              <a:buChar char="■"/>
            </a:pPr>
            <a:r>
              <a:rPr lang="en" sz="1600"/>
              <a:t>Pens: 5</a:t>
            </a:r>
            <a:br>
              <a:rPr lang="en" sz="1600"/>
            </a:br>
          </a:p>
          <a:p>
            <a:pPr indent="-330200" lvl="0" marL="457200" rtl="0">
              <a:spcBef>
                <a:spcPts val="0"/>
              </a:spcBef>
              <a:spcAft>
                <a:spcPts val="0"/>
              </a:spcAft>
              <a:buSzPts val="1600"/>
              <a:buChar char="■"/>
            </a:pPr>
            <a:r>
              <a:rPr lang="en" sz="1600"/>
              <a:t>Notebooks: 5</a:t>
            </a:r>
            <a:br>
              <a:rPr lang="en" sz="1600"/>
            </a:br>
          </a:p>
          <a:p>
            <a:pPr indent="-330200" lvl="0" marL="457200" rtl="0">
              <a:spcBef>
                <a:spcPts val="0"/>
              </a:spcBef>
              <a:spcAft>
                <a:spcPts val="0"/>
              </a:spcAft>
              <a:buSzPts val="1600"/>
              <a:buChar char="■"/>
            </a:pPr>
            <a:r>
              <a:rPr lang="en" sz="1600"/>
              <a:t>TAs:</a:t>
            </a:r>
            <a:br>
              <a:rPr lang="en" sz="1600"/>
            </a:br>
          </a:p>
          <a:p>
            <a:pPr indent="-330200" lvl="0" marL="457200" rtl="0">
              <a:spcBef>
                <a:spcPts val="0"/>
              </a:spcBef>
              <a:buSzPts val="1600"/>
              <a:buChar char="■"/>
            </a:pPr>
            <a:r>
              <a:rPr lang="en" sz="1600"/>
              <a:t>Students: 50</a:t>
            </a:r>
          </a:p>
          <a:p>
            <a:pPr indent="0" lvl="0" marL="0" rtl="0">
              <a:spcBef>
                <a:spcPts val="0"/>
              </a:spcBef>
              <a:buNone/>
            </a:pPr>
            <a:r>
              <a:t/>
            </a:r>
            <a:endParaRPr/>
          </a:p>
          <a:p>
            <a:pPr indent="0" lvl="0" marL="0" rtl="0">
              <a:spcBef>
                <a:spcPts val="0"/>
              </a:spcBef>
              <a:buNone/>
            </a:pPr>
            <a:r>
              <a:t/>
            </a:r>
            <a:endParaRPr/>
          </a:p>
        </p:txBody>
      </p:sp>
      <p:sp>
        <p:nvSpPr>
          <p:cNvPr id="122" name="Shape 122"/>
          <p:cNvSpPr txBox="1"/>
          <p:nvPr/>
        </p:nvSpPr>
        <p:spPr>
          <a:xfrm>
            <a:off x="349300" y="807150"/>
            <a:ext cx="6735900" cy="571500"/>
          </a:xfrm>
          <a:prstGeom prst="rect">
            <a:avLst/>
          </a:prstGeom>
          <a:noFill/>
          <a:ln>
            <a:noFill/>
          </a:ln>
        </p:spPr>
        <p:txBody>
          <a:bodyPr anchorCtr="0" anchor="ctr" bIns="91425" lIns="91425" rIns="91425" wrap="square" tIns="91425">
            <a:noAutofit/>
          </a:bodyPr>
          <a:lstStyle/>
          <a:p>
            <a:pPr indent="0" lvl="0" marL="0" rtl="0">
              <a:spcBef>
                <a:spcPts val="480"/>
              </a:spcBef>
              <a:buNone/>
            </a:pPr>
            <a:r>
              <a:rPr lang="en" sz="1600">
                <a:solidFill>
                  <a:schemeClr val="dk1"/>
                </a:solidFill>
              </a:rPr>
              <a:t>A student writes the following program to simulate the given procedures</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9" name="Shape 989"/>
        <p:cNvGrpSpPr/>
        <p:nvPr/>
      </p:nvGrpSpPr>
      <p:grpSpPr>
        <a:xfrm>
          <a:off x="0" y="0"/>
          <a:ext cx="0" cy="0"/>
          <a:chOff x="0" y="0"/>
          <a:chExt cx="0" cy="0"/>
        </a:xfrm>
      </p:grpSpPr>
      <p:sp>
        <p:nvSpPr>
          <p:cNvPr id="990" name="Shape 990"/>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First fit</a:t>
            </a:r>
          </a:p>
        </p:txBody>
      </p:sp>
      <p:graphicFrame>
        <p:nvGraphicFramePr>
          <p:cNvPr id="991" name="Shape 991"/>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992" name="Shape 992"/>
          <p:cNvSpPr txBox="1"/>
          <p:nvPr>
            <p:ph idx="1" type="body"/>
          </p:nvPr>
        </p:nvSpPr>
        <p:spPr>
          <a:xfrm>
            <a:off x="396875" y="1021550"/>
            <a:ext cx="2663100" cy="28512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993" name="Shape 993"/>
          <p:cNvSpPr txBox="1"/>
          <p:nvPr/>
        </p:nvSpPr>
        <p:spPr>
          <a:xfrm>
            <a:off x="6432000" y="4785600"/>
            <a:ext cx="2663100" cy="35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7" name="Shape 997"/>
        <p:cNvGrpSpPr/>
        <p:nvPr/>
      </p:nvGrpSpPr>
      <p:grpSpPr>
        <a:xfrm>
          <a:off x="0" y="0"/>
          <a:ext cx="0" cy="0"/>
          <a:chOff x="0" y="0"/>
          <a:chExt cx="0" cy="0"/>
        </a:xfrm>
      </p:grpSpPr>
      <p:sp>
        <p:nvSpPr>
          <p:cNvPr id="998" name="Shape 998"/>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First fit</a:t>
            </a:r>
          </a:p>
        </p:txBody>
      </p:sp>
      <p:graphicFrame>
        <p:nvGraphicFramePr>
          <p:cNvPr id="999" name="Shape 999"/>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80f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1000" name="Shape 1000"/>
          <p:cNvSpPr txBox="1"/>
          <p:nvPr>
            <p:ph idx="1" type="body"/>
          </p:nvPr>
        </p:nvSpPr>
        <p:spPr>
          <a:xfrm>
            <a:off x="396875" y="1021550"/>
            <a:ext cx="2663100" cy="28512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1001" name="Shape 1001"/>
          <p:cNvSpPr txBox="1"/>
          <p:nvPr/>
        </p:nvSpPr>
        <p:spPr>
          <a:xfrm>
            <a:off x="6432000" y="4785600"/>
            <a:ext cx="2663100" cy="35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Shape 1006"/>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First fit</a:t>
            </a:r>
          </a:p>
        </p:txBody>
      </p:sp>
      <p:graphicFrame>
        <p:nvGraphicFramePr>
          <p:cNvPr id="1007" name="Shape 1007"/>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80f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80a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1008" name="Shape 1008"/>
          <p:cNvSpPr txBox="1"/>
          <p:nvPr>
            <p:ph idx="1" type="body"/>
          </p:nvPr>
        </p:nvSpPr>
        <p:spPr>
          <a:xfrm>
            <a:off x="396875" y="1021550"/>
            <a:ext cx="2663100" cy="28512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1009" name="Shape 1009"/>
          <p:cNvSpPr txBox="1"/>
          <p:nvPr/>
        </p:nvSpPr>
        <p:spPr>
          <a:xfrm>
            <a:off x="6432000" y="4785600"/>
            <a:ext cx="2663100" cy="35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3" name="Shape 1013"/>
        <p:cNvGrpSpPr/>
        <p:nvPr/>
      </p:nvGrpSpPr>
      <p:grpSpPr>
        <a:xfrm>
          <a:off x="0" y="0"/>
          <a:ext cx="0" cy="0"/>
          <a:chOff x="0" y="0"/>
          <a:chExt cx="0" cy="0"/>
        </a:xfrm>
      </p:grpSpPr>
      <p:sp>
        <p:nvSpPr>
          <p:cNvPr id="1014" name="Shape 1014"/>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First fit</a:t>
            </a:r>
          </a:p>
        </p:txBody>
      </p:sp>
      <p:graphicFrame>
        <p:nvGraphicFramePr>
          <p:cNvPr id="1015" name="Shape 1015"/>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80f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80a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80a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1016" name="Shape 1016"/>
          <p:cNvSpPr txBox="1"/>
          <p:nvPr>
            <p:ph idx="1" type="body"/>
          </p:nvPr>
        </p:nvSpPr>
        <p:spPr>
          <a:xfrm>
            <a:off x="396875" y="1021550"/>
            <a:ext cx="2663100" cy="28512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1017" name="Shape 1017"/>
          <p:cNvSpPr txBox="1"/>
          <p:nvPr/>
        </p:nvSpPr>
        <p:spPr>
          <a:xfrm>
            <a:off x="6432000" y="4785600"/>
            <a:ext cx="2663100" cy="35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1" name="Shape 1021"/>
        <p:cNvGrpSpPr/>
        <p:nvPr/>
      </p:nvGrpSpPr>
      <p:grpSpPr>
        <a:xfrm>
          <a:off x="0" y="0"/>
          <a:ext cx="0" cy="0"/>
          <a:chOff x="0" y="0"/>
          <a:chExt cx="0" cy="0"/>
        </a:xfrm>
      </p:grpSpPr>
      <p:sp>
        <p:nvSpPr>
          <p:cNvPr id="1022" name="Shape 1022"/>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First fit</a:t>
            </a:r>
          </a:p>
        </p:txBody>
      </p:sp>
      <p:graphicFrame>
        <p:nvGraphicFramePr>
          <p:cNvPr id="1023" name="Shape 1023"/>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80f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80a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80a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1024" name="Shape 1024"/>
          <p:cNvSpPr txBox="1"/>
          <p:nvPr>
            <p:ph idx="1" type="body"/>
          </p:nvPr>
        </p:nvSpPr>
        <p:spPr>
          <a:xfrm>
            <a:off x="396875" y="1021550"/>
            <a:ext cx="2663100" cy="28512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1025" name="Shape 1025"/>
          <p:cNvSpPr txBox="1"/>
          <p:nvPr>
            <p:ph idx="1" type="body"/>
          </p:nvPr>
        </p:nvSpPr>
        <p:spPr>
          <a:xfrm>
            <a:off x="396875" y="2634925"/>
            <a:ext cx="2808300" cy="22206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fragmentation?</a:t>
            </a:r>
          </a:p>
          <a:p>
            <a:pPr indent="-381000" lvl="1" marL="914400" marR="0" rtl="0" algn="l">
              <a:lnSpc>
                <a:spcPct val="100000"/>
              </a:lnSpc>
              <a:spcBef>
                <a:spcPts val="0"/>
              </a:spcBef>
              <a:spcAft>
                <a:spcPts val="0"/>
              </a:spcAft>
              <a:buSzPts val="2400"/>
              <a:buChar char="■"/>
            </a:pPr>
            <a:r>
              <a:rPr lang="en"/>
              <a:t>internal?</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9" name="Shape 1029"/>
        <p:cNvGrpSpPr/>
        <p:nvPr/>
      </p:nvGrpSpPr>
      <p:grpSpPr>
        <a:xfrm>
          <a:off x="0" y="0"/>
          <a:ext cx="0" cy="0"/>
          <a:chOff x="0" y="0"/>
          <a:chExt cx="0" cy="0"/>
        </a:xfrm>
      </p:grpSpPr>
      <p:sp>
        <p:nvSpPr>
          <p:cNvPr id="1030" name="Shape 1030"/>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First fit</a:t>
            </a:r>
          </a:p>
        </p:txBody>
      </p:sp>
      <p:graphicFrame>
        <p:nvGraphicFramePr>
          <p:cNvPr id="1031" name="Shape 1031"/>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80f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80a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80a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1032" name="Shape 1032"/>
          <p:cNvSpPr txBox="1"/>
          <p:nvPr>
            <p:ph idx="1" type="body"/>
          </p:nvPr>
        </p:nvSpPr>
        <p:spPr>
          <a:xfrm>
            <a:off x="396875" y="1021550"/>
            <a:ext cx="2663100" cy="28512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1033" name="Shape 1033"/>
          <p:cNvSpPr txBox="1"/>
          <p:nvPr>
            <p:ph idx="1" type="body"/>
          </p:nvPr>
        </p:nvSpPr>
        <p:spPr>
          <a:xfrm>
            <a:off x="396875" y="2634925"/>
            <a:ext cx="2808300" cy="22206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fragmentation?</a:t>
            </a:r>
          </a:p>
          <a:p>
            <a:pPr indent="-381000" lvl="1" marL="914400" marR="0" rtl="0" algn="l">
              <a:lnSpc>
                <a:spcPct val="100000"/>
              </a:lnSpc>
              <a:spcBef>
                <a:spcPts val="0"/>
              </a:spcBef>
              <a:spcAft>
                <a:spcPts val="0"/>
              </a:spcAft>
              <a:buSzPts val="2400"/>
              <a:buChar char="■"/>
            </a:pPr>
            <a:r>
              <a:rPr lang="en"/>
              <a:t>internal</a:t>
            </a:r>
          </a:p>
          <a:p>
            <a:pPr indent="-381000" lvl="1" marL="914400" marR="0" rtl="0" algn="l">
              <a:lnSpc>
                <a:spcPct val="100000"/>
              </a:lnSpc>
              <a:spcBef>
                <a:spcPts val="0"/>
              </a:spcBef>
              <a:spcAft>
                <a:spcPts val="0"/>
              </a:spcAft>
              <a:buSzPts val="2400"/>
              <a:buChar char="■"/>
            </a:pPr>
            <a:r>
              <a:rPr lang="en"/>
              <a:t>(48-16) + (80-48) = 64</a:t>
            </a:r>
          </a:p>
          <a:p>
            <a:pPr indent="-381000" lvl="1" marL="914400" marR="0" rtl="0" algn="l">
              <a:lnSpc>
                <a:spcPct val="100000"/>
              </a:lnSpc>
              <a:spcBef>
                <a:spcPts val="0"/>
              </a:spcBef>
              <a:spcAft>
                <a:spcPts val="0"/>
              </a:spcAft>
              <a:buSzPts val="2400"/>
              <a:buChar char="■"/>
            </a:pPr>
            <a:r>
              <a:rPr lang="en"/>
              <a:t>external?</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7" name="Shape 1037"/>
        <p:cNvGrpSpPr/>
        <p:nvPr/>
      </p:nvGrpSpPr>
      <p:grpSpPr>
        <a:xfrm>
          <a:off x="0" y="0"/>
          <a:ext cx="0" cy="0"/>
          <a:chOff x="0" y="0"/>
          <a:chExt cx="0" cy="0"/>
        </a:xfrm>
      </p:grpSpPr>
      <p:sp>
        <p:nvSpPr>
          <p:cNvPr id="1038" name="Shape 1038"/>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First fit</a:t>
            </a:r>
          </a:p>
        </p:txBody>
      </p:sp>
      <p:graphicFrame>
        <p:nvGraphicFramePr>
          <p:cNvPr id="1039" name="Shape 1039"/>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80f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80a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80a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1040" name="Shape 1040"/>
          <p:cNvSpPr txBox="1"/>
          <p:nvPr>
            <p:ph idx="1" type="body"/>
          </p:nvPr>
        </p:nvSpPr>
        <p:spPr>
          <a:xfrm>
            <a:off x="396875" y="1021550"/>
            <a:ext cx="2663100" cy="28512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1041" name="Shape 1041"/>
          <p:cNvSpPr txBox="1"/>
          <p:nvPr>
            <p:ph idx="1" type="body"/>
          </p:nvPr>
        </p:nvSpPr>
        <p:spPr>
          <a:xfrm>
            <a:off x="396875" y="2634925"/>
            <a:ext cx="2808300" cy="22206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fragmentation?</a:t>
            </a:r>
          </a:p>
          <a:p>
            <a:pPr indent="-381000" lvl="1" marL="914400" marR="0" rtl="0" algn="l">
              <a:lnSpc>
                <a:spcPct val="100000"/>
              </a:lnSpc>
              <a:spcBef>
                <a:spcPts val="0"/>
              </a:spcBef>
              <a:spcAft>
                <a:spcPts val="0"/>
              </a:spcAft>
              <a:buSzPts val="2400"/>
              <a:buChar char="■"/>
            </a:pPr>
            <a:r>
              <a:rPr lang="en"/>
              <a:t>internal</a:t>
            </a:r>
          </a:p>
          <a:p>
            <a:pPr indent="-381000" lvl="1" marL="914400" marR="0" rtl="0" algn="l">
              <a:lnSpc>
                <a:spcPct val="100000"/>
              </a:lnSpc>
              <a:spcBef>
                <a:spcPts val="0"/>
              </a:spcBef>
              <a:spcAft>
                <a:spcPts val="0"/>
              </a:spcAft>
              <a:buSzPts val="2400"/>
              <a:buChar char="■"/>
            </a:pPr>
            <a:r>
              <a:rPr lang="en"/>
              <a:t>(48-16) + (80-48) = 64</a:t>
            </a:r>
          </a:p>
          <a:p>
            <a:pPr indent="-381000" lvl="1" marL="914400" marR="0" rtl="0" algn="l">
              <a:lnSpc>
                <a:spcPct val="100000"/>
              </a:lnSpc>
              <a:spcBef>
                <a:spcPts val="0"/>
              </a:spcBef>
              <a:spcAft>
                <a:spcPts val="0"/>
              </a:spcAft>
              <a:buSzPts val="2400"/>
              <a:buChar char="■"/>
            </a:pPr>
            <a:r>
              <a:rPr lang="en"/>
              <a:t>external</a:t>
            </a:r>
          </a:p>
          <a:p>
            <a:pPr indent="-381000" lvl="1" marL="914400" marR="0" rtl="0" algn="l">
              <a:lnSpc>
                <a:spcPct val="100000"/>
              </a:lnSpc>
              <a:spcBef>
                <a:spcPts val="0"/>
              </a:spcBef>
              <a:spcAft>
                <a:spcPts val="0"/>
              </a:spcAft>
              <a:buSzPts val="2400"/>
              <a:buChar char="■"/>
            </a:pPr>
            <a:r>
              <a:rPr lang="en"/>
              <a:t>32</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5" name="Shape 1045"/>
        <p:cNvGrpSpPr/>
        <p:nvPr/>
      </p:nvGrpSpPr>
      <p:grpSpPr>
        <a:xfrm>
          <a:off x="0" y="0"/>
          <a:ext cx="0" cy="0"/>
          <a:chOff x="0" y="0"/>
          <a:chExt cx="0" cy="0"/>
        </a:xfrm>
      </p:grpSpPr>
      <p:sp>
        <p:nvSpPr>
          <p:cNvPr id="1046" name="Shape 1046"/>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Best fit</a:t>
            </a:r>
          </a:p>
        </p:txBody>
      </p:sp>
      <p:graphicFrame>
        <p:nvGraphicFramePr>
          <p:cNvPr id="1047" name="Shape 1047"/>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1048" name="Shape 1048"/>
          <p:cNvSpPr txBox="1"/>
          <p:nvPr>
            <p:ph idx="1" type="body"/>
          </p:nvPr>
        </p:nvSpPr>
        <p:spPr>
          <a:xfrm>
            <a:off x="396875" y="1021550"/>
            <a:ext cx="2808300" cy="18528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1049" name="Shape 1049"/>
          <p:cNvSpPr txBox="1"/>
          <p:nvPr/>
        </p:nvSpPr>
        <p:spPr>
          <a:xfrm>
            <a:off x="6432000" y="4785600"/>
            <a:ext cx="2663100" cy="35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3" name="Shape 1053"/>
        <p:cNvGrpSpPr/>
        <p:nvPr/>
      </p:nvGrpSpPr>
      <p:grpSpPr>
        <a:xfrm>
          <a:off x="0" y="0"/>
          <a:ext cx="0" cy="0"/>
          <a:chOff x="0" y="0"/>
          <a:chExt cx="0" cy="0"/>
        </a:xfrm>
      </p:grpSpPr>
      <p:sp>
        <p:nvSpPr>
          <p:cNvPr id="1054" name="Shape 1054"/>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Best fit</a:t>
            </a:r>
          </a:p>
        </p:txBody>
      </p:sp>
      <p:graphicFrame>
        <p:nvGraphicFramePr>
          <p:cNvPr id="1055" name="Shape 1055"/>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1056" name="Shape 1056"/>
          <p:cNvSpPr txBox="1"/>
          <p:nvPr>
            <p:ph idx="1" type="body"/>
          </p:nvPr>
        </p:nvSpPr>
        <p:spPr>
          <a:xfrm>
            <a:off x="396875" y="1021550"/>
            <a:ext cx="2808300" cy="18528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1057" name="Shape 1057"/>
          <p:cNvSpPr txBox="1"/>
          <p:nvPr/>
        </p:nvSpPr>
        <p:spPr>
          <a:xfrm>
            <a:off x="6432000" y="4785600"/>
            <a:ext cx="2663100" cy="35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1" name="Shape 1061"/>
        <p:cNvGrpSpPr/>
        <p:nvPr/>
      </p:nvGrpSpPr>
      <p:grpSpPr>
        <a:xfrm>
          <a:off x="0" y="0"/>
          <a:ext cx="0" cy="0"/>
          <a:chOff x="0" y="0"/>
          <a:chExt cx="0" cy="0"/>
        </a:xfrm>
      </p:grpSpPr>
      <p:sp>
        <p:nvSpPr>
          <p:cNvPr id="1062" name="Shape 1062"/>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Best fit</a:t>
            </a:r>
          </a:p>
        </p:txBody>
      </p:sp>
      <p:graphicFrame>
        <p:nvGraphicFramePr>
          <p:cNvPr id="1063" name="Shape 1063"/>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1064" name="Shape 1064"/>
          <p:cNvSpPr txBox="1"/>
          <p:nvPr>
            <p:ph idx="1" type="body"/>
          </p:nvPr>
        </p:nvSpPr>
        <p:spPr>
          <a:xfrm>
            <a:off x="396875" y="1021550"/>
            <a:ext cx="2808300" cy="18528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1065" name="Shape 1065"/>
          <p:cNvSpPr txBox="1"/>
          <p:nvPr/>
        </p:nvSpPr>
        <p:spPr>
          <a:xfrm>
            <a:off x="6432000" y="4785600"/>
            <a:ext cx="2663100" cy="35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57026" y="326750"/>
            <a:ext cx="8405100" cy="571500"/>
          </a:xfrm>
          <a:prstGeom prst="rect">
            <a:avLst/>
          </a:prstGeom>
        </p:spPr>
        <p:txBody>
          <a:bodyPr anchorCtr="0" anchor="ctr" bIns="91425" lIns="91425" rIns="91425" wrap="square" tIns="91425">
            <a:noAutofit/>
          </a:bodyPr>
          <a:lstStyle/>
          <a:p>
            <a:pPr indent="-119062" lvl="0" marL="119062" rtl="0">
              <a:spcBef>
                <a:spcPts val="0"/>
              </a:spcBef>
              <a:buNone/>
            </a:pPr>
            <a:r>
              <a:rPr lang="en"/>
              <a:t>Threads and Synchronization</a:t>
            </a:r>
          </a:p>
        </p:txBody>
      </p:sp>
      <p:sp>
        <p:nvSpPr>
          <p:cNvPr id="128" name="Shape 128"/>
          <p:cNvSpPr txBox="1"/>
          <p:nvPr>
            <p:ph idx="1" type="body"/>
          </p:nvPr>
        </p:nvSpPr>
        <p:spPr>
          <a:xfrm>
            <a:off x="966625" y="1240925"/>
            <a:ext cx="4236600" cy="3882000"/>
          </a:xfrm>
          <a:prstGeom prst="rect">
            <a:avLst/>
          </a:prstGeom>
        </p:spPr>
        <p:txBody>
          <a:bodyPr anchorCtr="0" anchor="t" bIns="91425" lIns="91425" rIns="91425" wrap="square" tIns="91425">
            <a:noAutofit/>
          </a:bodyPr>
          <a:lstStyle/>
          <a:p>
            <a:pPr indent="0" lvl="0" marL="0" rtl="0">
              <a:spcBef>
                <a:spcPts val="0"/>
              </a:spcBef>
              <a:buNone/>
            </a:pPr>
            <a:r>
              <a:rPr lang="en" sz="900">
                <a:latin typeface="Courier New"/>
                <a:ea typeface="Courier New"/>
                <a:cs typeface="Courier New"/>
                <a:sym typeface="Courier New"/>
              </a:rPr>
              <a:t>void* student_fn(void* varp)</a:t>
            </a:r>
          </a:p>
          <a:p>
            <a:pPr indent="0" lvl="0" marL="0" rtl="0">
              <a:spcBef>
                <a:spcPts val="0"/>
              </a:spcBef>
              <a:buNone/>
            </a:pPr>
            <a:r>
              <a:rPr lang="en" sz="900">
                <a:latin typeface="Courier New"/>
                <a:ea typeface="Courier New"/>
                <a:cs typeface="Courier New"/>
                <a:sym typeface="Courier New"/>
              </a:rPr>
              <a:t>{</a:t>
            </a:r>
          </a:p>
          <a:p>
            <a:pPr indent="0" lvl="0" marL="0" rtl="0">
              <a:spcBef>
                <a:spcPts val="0"/>
              </a:spcBef>
              <a:buNone/>
            </a:pPr>
            <a:r>
              <a:rPr lang="en" sz="900">
                <a:latin typeface="Courier New"/>
                <a:ea typeface="Courier New"/>
                <a:cs typeface="Courier New"/>
                <a:sym typeface="Courier New"/>
              </a:rPr>
              <a:t>  P(&amp;pen);</a:t>
            </a:r>
          </a:p>
          <a:p>
            <a:pPr indent="0" lvl="0" marL="0" rtl="0">
              <a:spcBef>
                <a:spcPts val="0"/>
              </a:spcBef>
              <a:buNone/>
            </a:pPr>
            <a:r>
              <a:rPr lang="en" sz="900">
                <a:latin typeface="Courier New"/>
                <a:ea typeface="Courier New"/>
                <a:cs typeface="Courier New"/>
                <a:sym typeface="Courier New"/>
              </a:rPr>
              <a:t>  P(&amp;notebook);</a:t>
            </a:r>
          </a:p>
          <a:p>
            <a:pPr indent="0" lvl="0" marL="0" rtl="0">
              <a:spcBef>
                <a:spcPts val="0"/>
              </a:spcBef>
              <a:buNone/>
            </a:pPr>
            <a:r>
              <a:rPr lang="en" sz="900">
                <a:latin typeface="Courier New"/>
                <a:ea typeface="Courier New"/>
                <a:cs typeface="Courier New"/>
                <a:sym typeface="Courier New"/>
              </a:rPr>
              <a:t>  sleep(genrand() % 60); // Time for you to write questions</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V(&amp;pen);</a:t>
            </a:r>
          </a:p>
          <a:p>
            <a:pPr indent="0" lvl="0" marL="0" rtl="0">
              <a:spcBef>
                <a:spcPts val="0"/>
              </a:spcBef>
              <a:buNone/>
            </a:pPr>
            <a:r>
              <a:rPr lang="en" sz="900">
                <a:latin typeface="Courier New"/>
                <a:ea typeface="Courier New"/>
                <a:cs typeface="Courier New"/>
                <a:sym typeface="Courier New"/>
              </a:rPr>
              <a:t>  P(&amp;ta);</a:t>
            </a:r>
          </a:p>
          <a:p>
            <a:pPr indent="0" lvl="0" marL="0" rtl="0">
              <a:spcBef>
                <a:spcPts val="0"/>
              </a:spcBef>
              <a:buNone/>
            </a:pPr>
            <a:r>
              <a:rPr lang="en" sz="900">
                <a:latin typeface="Courier New"/>
                <a:ea typeface="Courier New"/>
                <a:cs typeface="Courier New"/>
                <a:sym typeface="Courier New"/>
              </a:rPr>
              <a:t>  sleep(genrand() % 900); // Time for you to ask TA</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V(&amp;ta);</a:t>
            </a:r>
          </a:p>
          <a:p>
            <a:pPr indent="0" lvl="0" marL="0" rtl="0">
              <a:spcBef>
                <a:spcPts val="0"/>
              </a:spcBef>
              <a:buNone/>
            </a:pPr>
            <a:r>
              <a:rPr lang="en" sz="900">
                <a:latin typeface="Courier New"/>
                <a:ea typeface="Courier New"/>
                <a:cs typeface="Courier New"/>
                <a:sym typeface="Courier New"/>
              </a:rPr>
              <a:t>  P(&amp;pen);</a:t>
            </a:r>
          </a:p>
          <a:p>
            <a:pPr indent="0" lvl="0" marL="0" rtl="0">
              <a:spcBef>
                <a:spcPts val="0"/>
              </a:spcBef>
              <a:buNone/>
            </a:pPr>
            <a:r>
              <a:rPr lang="en" sz="900">
                <a:latin typeface="Courier New"/>
                <a:ea typeface="Courier New"/>
                <a:cs typeface="Courier New"/>
                <a:sym typeface="Courier New"/>
              </a:rPr>
              <a:t>  sleep(genrand() % 60); // Time for you to write solutions</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V(&amp;notebook);</a:t>
            </a:r>
          </a:p>
          <a:p>
            <a:pPr indent="0" lvl="0" marL="0" rtl="0">
              <a:spcBef>
                <a:spcPts val="0"/>
              </a:spcBef>
              <a:buNone/>
            </a:pPr>
            <a:r>
              <a:rPr lang="en" sz="900">
                <a:latin typeface="Courier New"/>
                <a:ea typeface="Courier New"/>
                <a:cs typeface="Courier New"/>
                <a:sym typeface="Courier New"/>
              </a:rPr>
              <a:t>  V(&amp;pen);</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return 0;</a:t>
            </a:r>
          </a:p>
          <a:p>
            <a:pPr indent="0" lvl="0" marL="0" rtl="0">
              <a:spcBef>
                <a:spcPts val="0"/>
              </a:spcBef>
              <a:buNone/>
            </a:pPr>
            <a:r>
              <a:rPr lang="en" sz="900">
                <a:latin typeface="Courier New"/>
                <a:ea typeface="Courier New"/>
                <a:cs typeface="Courier New"/>
                <a:sym typeface="Courier New"/>
              </a:rPr>
              <a:t>}</a:t>
            </a:r>
          </a:p>
          <a:p>
            <a:pPr indent="0" lvl="0" marL="0" rtl="0">
              <a:spcBef>
                <a:spcPts val="0"/>
              </a:spcBef>
              <a:buNone/>
            </a:pPr>
            <a:r>
              <a:t/>
            </a:r>
            <a:endParaRPr sz="900">
              <a:latin typeface="Courier New"/>
              <a:ea typeface="Courier New"/>
              <a:cs typeface="Courier New"/>
              <a:sym typeface="Courier New"/>
            </a:endParaRPr>
          </a:p>
          <a:p>
            <a:pPr indent="-251459" lvl="0" marL="342900" rtl="0">
              <a:spcBef>
                <a:spcPts val="0"/>
              </a:spcBef>
              <a:buNone/>
            </a:pPr>
            <a:r>
              <a:t/>
            </a:r>
            <a:endParaRPr sz="900"/>
          </a:p>
        </p:txBody>
      </p:sp>
      <p:sp>
        <p:nvSpPr>
          <p:cNvPr id="129" name="Shape 129"/>
          <p:cNvSpPr txBox="1"/>
          <p:nvPr/>
        </p:nvSpPr>
        <p:spPr>
          <a:xfrm>
            <a:off x="349300" y="807150"/>
            <a:ext cx="6735900" cy="571500"/>
          </a:xfrm>
          <a:prstGeom prst="rect">
            <a:avLst/>
          </a:prstGeom>
          <a:noFill/>
          <a:ln>
            <a:noFill/>
          </a:ln>
        </p:spPr>
        <p:txBody>
          <a:bodyPr anchorCtr="0" anchor="ctr" bIns="91425" lIns="91425" rIns="91425" wrap="square" tIns="91425">
            <a:noAutofit/>
          </a:bodyPr>
          <a:lstStyle/>
          <a:p>
            <a:pPr indent="0" lvl="0" marL="0" rtl="0">
              <a:spcBef>
                <a:spcPts val="480"/>
              </a:spcBef>
              <a:buNone/>
            </a:pPr>
            <a:r>
              <a:rPr lang="en" sz="1600">
                <a:solidFill>
                  <a:schemeClr val="dk1"/>
                </a:solidFill>
              </a:rPr>
              <a:t>Let’s analyse the semaphores</a:t>
            </a:r>
          </a:p>
        </p:txBody>
      </p:sp>
      <p:sp>
        <p:nvSpPr>
          <p:cNvPr id="130" name="Shape 130"/>
          <p:cNvSpPr txBox="1"/>
          <p:nvPr/>
        </p:nvSpPr>
        <p:spPr>
          <a:xfrm>
            <a:off x="346900" y="2746063"/>
            <a:ext cx="935100" cy="245700"/>
          </a:xfrm>
          <a:prstGeom prst="rect">
            <a:avLst/>
          </a:prstGeom>
          <a:noFill/>
          <a:ln>
            <a:noFill/>
          </a:ln>
        </p:spPr>
        <p:txBody>
          <a:bodyPr anchorCtr="0" anchor="t" bIns="91425" lIns="91425" rIns="91425" wrap="square" tIns="91425">
            <a:noAutofit/>
          </a:bodyPr>
          <a:lstStyle/>
          <a:p>
            <a:pPr indent="0" lvl="0" marL="0">
              <a:spcBef>
                <a:spcPts val="0"/>
              </a:spcBef>
              <a:buNone/>
            </a:pPr>
            <a:r>
              <a:rPr lang="en" sz="800"/>
              <a:t>W:</a:t>
            </a:r>
            <a:r>
              <a:rPr lang="en" sz="800"/>
              <a:t>Get a TA</a:t>
            </a:r>
          </a:p>
        </p:txBody>
      </p:sp>
      <p:sp>
        <p:nvSpPr>
          <p:cNvPr id="131" name="Shape 131"/>
          <p:cNvSpPr txBox="1"/>
          <p:nvPr/>
        </p:nvSpPr>
        <p:spPr>
          <a:xfrm>
            <a:off x="347125" y="2542475"/>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 Give up</a:t>
            </a:r>
            <a:r>
              <a:rPr lang="en" sz="800"/>
              <a:t> pen</a:t>
            </a:r>
          </a:p>
        </p:txBody>
      </p:sp>
      <p:sp>
        <p:nvSpPr>
          <p:cNvPr id="132" name="Shape 132"/>
          <p:cNvSpPr txBox="1"/>
          <p:nvPr/>
        </p:nvSpPr>
        <p:spPr>
          <a:xfrm>
            <a:off x="346900" y="4359175"/>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 Give up pen</a:t>
            </a:r>
          </a:p>
        </p:txBody>
      </p:sp>
      <p:sp>
        <p:nvSpPr>
          <p:cNvPr id="133" name="Shape 133"/>
          <p:cNvSpPr txBox="1"/>
          <p:nvPr/>
        </p:nvSpPr>
        <p:spPr>
          <a:xfrm>
            <a:off x="347125" y="3541050"/>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W:Get a pen</a:t>
            </a:r>
          </a:p>
        </p:txBody>
      </p:sp>
      <p:sp>
        <p:nvSpPr>
          <p:cNvPr id="134" name="Shape 134"/>
          <p:cNvSpPr txBox="1"/>
          <p:nvPr/>
        </p:nvSpPr>
        <p:spPr>
          <a:xfrm>
            <a:off x="346900" y="3295338"/>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a:t>
            </a:r>
            <a:r>
              <a:rPr lang="en" sz="800"/>
              <a:t>:Give up TA</a:t>
            </a:r>
          </a:p>
        </p:txBody>
      </p:sp>
      <p:sp>
        <p:nvSpPr>
          <p:cNvPr id="135" name="Shape 135"/>
          <p:cNvSpPr txBox="1"/>
          <p:nvPr/>
        </p:nvSpPr>
        <p:spPr>
          <a:xfrm>
            <a:off x="4170000" y="1751125"/>
            <a:ext cx="1288200" cy="2457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800"/>
              <a:t>W:Get a Notebook</a:t>
            </a:r>
          </a:p>
        </p:txBody>
      </p:sp>
      <p:sp>
        <p:nvSpPr>
          <p:cNvPr id="136" name="Shape 136"/>
          <p:cNvSpPr txBox="1"/>
          <p:nvPr/>
        </p:nvSpPr>
        <p:spPr>
          <a:xfrm>
            <a:off x="4017600" y="4113475"/>
            <a:ext cx="1288200" cy="2457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800"/>
              <a:t>S</a:t>
            </a:r>
            <a:r>
              <a:rPr lang="en" sz="800"/>
              <a:t>:Give up Notebook</a:t>
            </a:r>
          </a:p>
        </p:txBody>
      </p:sp>
      <p:sp>
        <p:nvSpPr>
          <p:cNvPr id="137" name="Shape 137"/>
          <p:cNvSpPr txBox="1"/>
          <p:nvPr/>
        </p:nvSpPr>
        <p:spPr>
          <a:xfrm>
            <a:off x="347125" y="1751125"/>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W:Get a pen</a:t>
            </a:r>
          </a:p>
        </p:txBody>
      </p:sp>
      <p:cxnSp>
        <p:nvCxnSpPr>
          <p:cNvPr id="138" name="Shape 138"/>
          <p:cNvCxnSpPr>
            <a:stCxn id="137" idx="1"/>
            <a:endCxn id="131" idx="1"/>
          </p:cNvCxnSpPr>
          <p:nvPr/>
        </p:nvCxnSpPr>
        <p:spPr>
          <a:xfrm>
            <a:off x="347125" y="1873975"/>
            <a:ext cx="600" cy="791400"/>
          </a:xfrm>
          <a:prstGeom prst="bentConnector3">
            <a:avLst>
              <a:gd fmla="val -39687500" name="adj1"/>
            </a:avLst>
          </a:prstGeom>
          <a:noFill/>
          <a:ln cap="flat" cmpd="sng" w="28575">
            <a:solidFill>
              <a:srgbClr val="0000FF"/>
            </a:solidFill>
            <a:prstDash val="solid"/>
            <a:round/>
            <a:headEnd len="lg" w="lg" type="none"/>
            <a:tailEnd len="lg" w="lg" type="none"/>
          </a:ln>
        </p:spPr>
      </p:cxnSp>
      <p:cxnSp>
        <p:nvCxnSpPr>
          <p:cNvPr id="139" name="Shape 139"/>
          <p:cNvCxnSpPr>
            <a:stCxn id="130" idx="1"/>
            <a:endCxn id="134" idx="1"/>
          </p:cNvCxnSpPr>
          <p:nvPr/>
        </p:nvCxnSpPr>
        <p:spPr>
          <a:xfrm>
            <a:off x="346900" y="2868913"/>
            <a:ext cx="600" cy="549300"/>
          </a:xfrm>
          <a:prstGeom prst="bentConnector3">
            <a:avLst>
              <a:gd fmla="val -39687500" name="adj1"/>
            </a:avLst>
          </a:prstGeom>
          <a:noFill/>
          <a:ln cap="flat" cmpd="sng" w="28575">
            <a:solidFill>
              <a:srgbClr val="00FF00"/>
            </a:solidFill>
            <a:prstDash val="solid"/>
            <a:round/>
            <a:headEnd len="lg" w="lg" type="none"/>
            <a:tailEnd len="lg" w="lg" type="none"/>
          </a:ln>
        </p:spPr>
      </p:cxnSp>
      <p:cxnSp>
        <p:nvCxnSpPr>
          <p:cNvPr id="140" name="Shape 140"/>
          <p:cNvCxnSpPr>
            <a:stCxn id="133" idx="1"/>
            <a:endCxn id="132" idx="1"/>
          </p:cNvCxnSpPr>
          <p:nvPr/>
        </p:nvCxnSpPr>
        <p:spPr>
          <a:xfrm>
            <a:off x="347125" y="3663900"/>
            <a:ext cx="600" cy="818100"/>
          </a:xfrm>
          <a:prstGeom prst="bentConnector3">
            <a:avLst>
              <a:gd fmla="val -39725000" name="adj1"/>
            </a:avLst>
          </a:prstGeom>
          <a:noFill/>
          <a:ln cap="flat" cmpd="sng" w="28575">
            <a:solidFill>
              <a:srgbClr val="0000FF"/>
            </a:solidFill>
            <a:prstDash val="solid"/>
            <a:round/>
            <a:headEnd len="lg" w="lg" type="none"/>
            <a:tailEnd len="lg" w="lg" type="none"/>
          </a:ln>
        </p:spPr>
      </p:cxnSp>
      <p:cxnSp>
        <p:nvCxnSpPr>
          <p:cNvPr id="141" name="Shape 141"/>
          <p:cNvCxnSpPr>
            <a:stCxn id="135" idx="3"/>
            <a:endCxn id="136" idx="3"/>
          </p:cNvCxnSpPr>
          <p:nvPr/>
        </p:nvCxnSpPr>
        <p:spPr>
          <a:xfrm flipH="1">
            <a:off x="5305800" y="1873975"/>
            <a:ext cx="152400" cy="2362500"/>
          </a:xfrm>
          <a:prstGeom prst="bentConnector3">
            <a:avLst>
              <a:gd fmla="val -156250" name="adj1"/>
            </a:avLst>
          </a:prstGeom>
          <a:noFill/>
          <a:ln cap="flat" cmpd="sng" w="28575">
            <a:solidFill>
              <a:srgbClr val="FF0000"/>
            </a:solidFill>
            <a:prstDash val="solid"/>
            <a:round/>
            <a:headEnd len="lg" w="lg" type="none"/>
            <a:tailEnd len="lg" w="lg" type="none"/>
          </a:ln>
        </p:spPr>
      </p:cxnSp>
      <p:sp>
        <p:nvSpPr>
          <p:cNvPr id="142" name="Shape 142"/>
          <p:cNvSpPr txBox="1"/>
          <p:nvPr/>
        </p:nvSpPr>
        <p:spPr>
          <a:xfrm>
            <a:off x="5943950" y="575200"/>
            <a:ext cx="3098700" cy="43590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solidFill>
                  <a:schemeClr val="dk1"/>
                </a:solidFill>
              </a:rPr>
              <a:t>Case C: TAs and Pens</a:t>
            </a:r>
          </a:p>
          <a:p>
            <a:pPr indent="-69850" lvl="0" marL="0">
              <a:spcBef>
                <a:spcPts val="0"/>
              </a:spcBef>
              <a:buClr>
                <a:schemeClr val="dk1"/>
              </a:buClr>
              <a:buSzPts val="1100"/>
              <a:buFont typeface="Arial"/>
              <a:buNone/>
            </a:pPr>
            <a:r>
              <a:t/>
            </a:r>
            <a:endParaRPr>
              <a:solidFill>
                <a:schemeClr val="dk1"/>
              </a:solidFill>
            </a:endParaRPr>
          </a:p>
          <a:p>
            <a:pPr indent="-330200" lvl="0" marL="457200" rtl="0">
              <a:spcBef>
                <a:spcPts val="480"/>
              </a:spcBef>
              <a:buClr>
                <a:srgbClr val="990000"/>
              </a:buClr>
              <a:buSzPts val="1600"/>
              <a:buChar char="■"/>
            </a:pPr>
            <a:r>
              <a:rPr lang="en" sz="1600">
                <a:solidFill>
                  <a:schemeClr val="dk1"/>
                </a:solidFill>
              </a:rPr>
              <a:t>There is no overlap</a:t>
            </a:r>
            <a:br>
              <a:rPr lang="en" sz="1600">
                <a:solidFill>
                  <a:schemeClr val="dk1"/>
                </a:solidFill>
              </a:rPr>
            </a:br>
          </a:p>
          <a:p>
            <a:pPr indent="-330200" lvl="0" marL="457200" rtl="0">
              <a:spcBef>
                <a:spcPts val="480"/>
              </a:spcBef>
              <a:buClr>
                <a:srgbClr val="990000"/>
              </a:buClr>
              <a:buSzPts val="1600"/>
              <a:buChar char="■"/>
            </a:pPr>
            <a:r>
              <a:rPr lang="en" sz="1600">
                <a:solidFill>
                  <a:schemeClr val="dk1"/>
                </a:solidFill>
              </a:rPr>
              <a:t>There can’t be a case where a student who is talking to a TA is waiting on a pen.</a:t>
            </a:r>
            <a:br>
              <a:rPr lang="en" sz="1600">
                <a:solidFill>
                  <a:schemeClr val="dk1"/>
                </a:solidFill>
              </a:rPr>
            </a:br>
          </a:p>
          <a:p>
            <a:pPr indent="-330200" lvl="0" marL="457200" rtl="0">
              <a:spcBef>
                <a:spcPts val="480"/>
              </a:spcBef>
              <a:buClr>
                <a:srgbClr val="990000"/>
              </a:buClr>
              <a:buSzPts val="1600"/>
              <a:buChar char="■"/>
            </a:pPr>
            <a:r>
              <a:rPr lang="en" sz="1600">
                <a:solidFill>
                  <a:schemeClr val="dk1"/>
                </a:solidFill>
              </a:rPr>
              <a:t>There can’t be a case where a student who is holding a pen is waiting on a TA</a:t>
            </a:r>
          </a:p>
          <a:p>
            <a:pPr indent="0" lvl="0" marL="0" rtl="0">
              <a:spcBef>
                <a:spcPts val="480"/>
              </a:spcBef>
              <a:buNone/>
            </a:pPr>
            <a:r>
              <a:t/>
            </a:r>
            <a:endParaRPr>
              <a:solidFill>
                <a:schemeClr val="dk1"/>
              </a:solidFill>
            </a:endParaRPr>
          </a:p>
          <a:p>
            <a:pPr indent="0" lvl="0" marL="0" rtl="0">
              <a:spcBef>
                <a:spcPts val="480"/>
              </a:spcBef>
              <a:buNone/>
            </a:pPr>
            <a:r>
              <a:t/>
            </a:r>
            <a:endParaRPr>
              <a:solidFill>
                <a:schemeClr val="dk1"/>
              </a:solidFill>
            </a:endParaRPr>
          </a:p>
        </p:txBody>
      </p:sp>
      <p:sp>
        <p:nvSpPr>
          <p:cNvPr id="143" name="Shape 143"/>
          <p:cNvSpPr txBox="1"/>
          <p:nvPr/>
        </p:nvSpPr>
        <p:spPr>
          <a:xfrm>
            <a:off x="109000" y="1378650"/>
            <a:ext cx="691800" cy="389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000"/>
              <a:t>S: Signal</a:t>
            </a:r>
          </a:p>
          <a:p>
            <a:pPr indent="0" lvl="0" marL="0" rtl="0">
              <a:spcBef>
                <a:spcPts val="0"/>
              </a:spcBef>
              <a:buNone/>
            </a:pPr>
            <a:r>
              <a:rPr lang="en" sz="1000"/>
              <a:t>W: Wait</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9" name="Shape 1069"/>
        <p:cNvGrpSpPr/>
        <p:nvPr/>
      </p:nvGrpSpPr>
      <p:grpSpPr>
        <a:xfrm>
          <a:off x="0" y="0"/>
          <a:ext cx="0" cy="0"/>
          <a:chOff x="0" y="0"/>
          <a:chExt cx="0" cy="0"/>
        </a:xfrm>
      </p:grpSpPr>
      <p:sp>
        <p:nvSpPr>
          <p:cNvPr id="1070" name="Shape 1070"/>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Best fit</a:t>
            </a:r>
          </a:p>
        </p:txBody>
      </p:sp>
      <p:graphicFrame>
        <p:nvGraphicFramePr>
          <p:cNvPr id="1071" name="Shape 1071"/>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1072" name="Shape 1072"/>
          <p:cNvSpPr txBox="1"/>
          <p:nvPr>
            <p:ph idx="1" type="body"/>
          </p:nvPr>
        </p:nvSpPr>
        <p:spPr>
          <a:xfrm>
            <a:off x="396875" y="1021550"/>
            <a:ext cx="2808300" cy="18528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1073" name="Shape 1073"/>
          <p:cNvSpPr txBox="1"/>
          <p:nvPr/>
        </p:nvSpPr>
        <p:spPr>
          <a:xfrm>
            <a:off x="6432000" y="4785600"/>
            <a:ext cx="2663100" cy="35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7" name="Shape 1077"/>
        <p:cNvGrpSpPr/>
        <p:nvPr/>
      </p:nvGrpSpPr>
      <p:grpSpPr>
        <a:xfrm>
          <a:off x="0" y="0"/>
          <a:ext cx="0" cy="0"/>
          <a:chOff x="0" y="0"/>
          <a:chExt cx="0" cy="0"/>
        </a:xfrm>
      </p:grpSpPr>
      <p:sp>
        <p:nvSpPr>
          <p:cNvPr id="1078" name="Shape 1078"/>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Best fit</a:t>
            </a:r>
          </a:p>
        </p:txBody>
      </p:sp>
      <p:graphicFrame>
        <p:nvGraphicFramePr>
          <p:cNvPr id="1079" name="Shape 1079"/>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54a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1080" name="Shape 1080"/>
          <p:cNvSpPr txBox="1"/>
          <p:nvPr>
            <p:ph idx="1" type="body"/>
          </p:nvPr>
        </p:nvSpPr>
        <p:spPr>
          <a:xfrm>
            <a:off x="396875" y="1021550"/>
            <a:ext cx="2808300" cy="18528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1081" name="Shape 1081"/>
          <p:cNvSpPr txBox="1"/>
          <p:nvPr/>
        </p:nvSpPr>
        <p:spPr>
          <a:xfrm>
            <a:off x="6432000" y="4785600"/>
            <a:ext cx="2663100" cy="35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5" name="Shape 1085"/>
        <p:cNvGrpSpPr/>
        <p:nvPr/>
      </p:nvGrpSpPr>
      <p:grpSpPr>
        <a:xfrm>
          <a:off x="0" y="0"/>
          <a:ext cx="0" cy="0"/>
          <a:chOff x="0" y="0"/>
          <a:chExt cx="0" cy="0"/>
        </a:xfrm>
      </p:grpSpPr>
      <p:sp>
        <p:nvSpPr>
          <p:cNvPr id="1086" name="Shape 1086"/>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Best fit</a:t>
            </a:r>
          </a:p>
        </p:txBody>
      </p:sp>
      <p:graphicFrame>
        <p:nvGraphicFramePr>
          <p:cNvPr id="1087" name="Shape 1087"/>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54a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54a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1088" name="Shape 1088"/>
          <p:cNvSpPr txBox="1"/>
          <p:nvPr>
            <p:ph idx="1" type="body"/>
          </p:nvPr>
        </p:nvSpPr>
        <p:spPr>
          <a:xfrm>
            <a:off x="396875" y="1021550"/>
            <a:ext cx="2808300" cy="18528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1089" name="Shape 1089"/>
          <p:cNvSpPr txBox="1"/>
          <p:nvPr/>
        </p:nvSpPr>
        <p:spPr>
          <a:xfrm>
            <a:off x="6187175" y="4785600"/>
            <a:ext cx="2907900" cy="35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u="sng">
                <a:solidFill>
                  <a:schemeClr val="hlink"/>
                </a:solidFill>
                <a:hlinkClick r:id="rId3"/>
              </a:rPr>
              <a:t>final-f01.pdf</a:t>
            </a:r>
            <a:r>
              <a:rPr lang="en"/>
              <a:t>: Problem 10 Part A</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3" name="Shape 1093"/>
        <p:cNvGrpSpPr/>
        <p:nvPr/>
      </p:nvGrpSpPr>
      <p:grpSpPr>
        <a:xfrm>
          <a:off x="0" y="0"/>
          <a:ext cx="0" cy="0"/>
          <a:chOff x="0" y="0"/>
          <a:chExt cx="0" cy="0"/>
        </a:xfrm>
      </p:grpSpPr>
      <p:sp>
        <p:nvSpPr>
          <p:cNvPr id="1094" name="Shape 1094"/>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Best fit</a:t>
            </a:r>
          </a:p>
        </p:txBody>
      </p:sp>
      <p:graphicFrame>
        <p:nvGraphicFramePr>
          <p:cNvPr id="1095" name="Shape 1095"/>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54a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54a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1096" name="Shape 1096"/>
          <p:cNvSpPr txBox="1"/>
          <p:nvPr>
            <p:ph idx="1" type="body"/>
          </p:nvPr>
        </p:nvSpPr>
        <p:spPr>
          <a:xfrm>
            <a:off x="396875" y="1021550"/>
            <a:ext cx="2808300" cy="18528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1097" name="Shape 1097"/>
          <p:cNvSpPr txBox="1"/>
          <p:nvPr>
            <p:ph idx="1" type="body"/>
          </p:nvPr>
        </p:nvSpPr>
        <p:spPr>
          <a:xfrm>
            <a:off x="396875" y="2634925"/>
            <a:ext cx="2808300" cy="22206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fragmentation?</a:t>
            </a:r>
          </a:p>
          <a:p>
            <a:pPr indent="-381000" lvl="1" marL="914400" marR="0" rtl="0" algn="l">
              <a:lnSpc>
                <a:spcPct val="100000"/>
              </a:lnSpc>
              <a:spcBef>
                <a:spcPts val="0"/>
              </a:spcBef>
              <a:spcAft>
                <a:spcPts val="0"/>
              </a:spcAft>
              <a:buSzPts val="2400"/>
              <a:buChar char="■"/>
            </a:pPr>
            <a:r>
              <a:rPr lang="en"/>
              <a:t>internal?</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1" name="Shape 1101"/>
        <p:cNvGrpSpPr/>
        <p:nvPr/>
      </p:nvGrpSpPr>
      <p:grpSpPr>
        <a:xfrm>
          <a:off x="0" y="0"/>
          <a:ext cx="0" cy="0"/>
          <a:chOff x="0" y="0"/>
          <a:chExt cx="0" cy="0"/>
        </a:xfrm>
      </p:grpSpPr>
      <p:sp>
        <p:nvSpPr>
          <p:cNvPr id="1102" name="Shape 1102"/>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Best fit</a:t>
            </a:r>
          </a:p>
        </p:txBody>
      </p:sp>
      <p:graphicFrame>
        <p:nvGraphicFramePr>
          <p:cNvPr id="1103" name="Shape 1103"/>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54a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54a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1104" name="Shape 1104"/>
          <p:cNvSpPr txBox="1"/>
          <p:nvPr>
            <p:ph idx="1" type="body"/>
          </p:nvPr>
        </p:nvSpPr>
        <p:spPr>
          <a:xfrm>
            <a:off x="396875" y="1021550"/>
            <a:ext cx="2808300" cy="18528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1105" name="Shape 1105"/>
          <p:cNvSpPr txBox="1"/>
          <p:nvPr>
            <p:ph idx="1" type="body"/>
          </p:nvPr>
        </p:nvSpPr>
        <p:spPr>
          <a:xfrm>
            <a:off x="396875" y="2634925"/>
            <a:ext cx="2808300" cy="22206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fragmentation?</a:t>
            </a:r>
          </a:p>
          <a:p>
            <a:pPr indent="-381000" lvl="1" marL="914400" marR="0" rtl="0" algn="l">
              <a:lnSpc>
                <a:spcPct val="100000"/>
              </a:lnSpc>
              <a:spcBef>
                <a:spcPts val="0"/>
              </a:spcBef>
              <a:spcAft>
                <a:spcPts val="0"/>
              </a:spcAft>
              <a:buSzPts val="2400"/>
              <a:buChar char="■"/>
            </a:pPr>
            <a:r>
              <a:rPr lang="en"/>
              <a:t>internal</a:t>
            </a:r>
          </a:p>
          <a:p>
            <a:pPr indent="-381000" lvl="1" marL="914400" marR="0" rtl="0" algn="l">
              <a:lnSpc>
                <a:spcPct val="100000"/>
              </a:lnSpc>
              <a:spcBef>
                <a:spcPts val="0"/>
              </a:spcBef>
              <a:spcAft>
                <a:spcPts val="0"/>
              </a:spcAft>
              <a:buSzPts val="2400"/>
              <a:buChar char="■"/>
            </a:pPr>
            <a:r>
              <a:rPr lang="en"/>
              <a:t>(32-16) + (54-48) = 24</a:t>
            </a:r>
          </a:p>
          <a:p>
            <a:pPr indent="-381000" lvl="1" marL="914400" marR="0" rtl="0" algn="l">
              <a:lnSpc>
                <a:spcPct val="100000"/>
              </a:lnSpc>
              <a:spcBef>
                <a:spcPts val="0"/>
              </a:spcBef>
              <a:spcAft>
                <a:spcPts val="0"/>
              </a:spcAft>
              <a:buSzPts val="2400"/>
              <a:buChar char="■"/>
            </a:pPr>
            <a:r>
              <a:rPr lang="en"/>
              <a:t>external?</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9" name="Shape 1109"/>
        <p:cNvGrpSpPr/>
        <p:nvPr/>
      </p:nvGrpSpPr>
      <p:grpSpPr>
        <a:xfrm>
          <a:off x="0" y="0"/>
          <a:ext cx="0" cy="0"/>
          <a:chOff x="0" y="0"/>
          <a:chExt cx="0" cy="0"/>
        </a:xfrm>
      </p:grpSpPr>
      <p:sp>
        <p:nvSpPr>
          <p:cNvPr id="1110" name="Shape 1110"/>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Malloc - Best fit</a:t>
            </a:r>
          </a:p>
        </p:txBody>
      </p:sp>
      <p:graphicFrame>
        <p:nvGraphicFramePr>
          <p:cNvPr id="1111" name="Shape 1111"/>
          <p:cNvGraphicFramePr/>
          <p:nvPr/>
        </p:nvGraphicFramePr>
        <p:xfrm>
          <a:off x="3205188" y="326760"/>
          <a:ext cx="3000000" cy="3000000"/>
        </p:xfrm>
        <a:graphic>
          <a:graphicData uri="http://schemas.openxmlformats.org/drawingml/2006/table">
            <a:tbl>
              <a:tblPr>
                <a:noFill/>
                <a:tableStyleId>{D60EB11E-6D03-4A85-95A2-A63236D712A0}</a:tableStyleId>
              </a:tblPr>
              <a:tblGrid>
                <a:gridCol w="1425950"/>
                <a:gridCol w="727575"/>
                <a:gridCol w="718850"/>
                <a:gridCol w="694850"/>
                <a:gridCol w="706850"/>
                <a:gridCol w="706850"/>
                <a:gridCol w="670850"/>
              </a:tblGrid>
              <a:tr h="521150">
                <a:tc>
                  <a:txBody>
                    <a:bodyPr>
                      <a:noAutofit/>
                    </a:bodyPr>
                    <a:lstStyle/>
                    <a:p>
                      <a:pPr indent="0" lvl="0" marL="0" rtl="0">
                        <a:spcBef>
                          <a:spcPts val="0"/>
                        </a:spcBef>
                        <a:buNone/>
                      </a:pPr>
                      <a:r>
                        <a:t/>
                      </a:r>
                      <a:endParaRPr/>
                    </a:p>
                  </a:txBody>
                  <a:tcPr marT="91425" marB="91425" marR="91425" marL="91425">
                    <a:lnL cap="flat" cmpd="sng" w="19050">
                      <a:solidFill>
                        <a:srgbClr val="000000">
                          <a:alpha val="0"/>
                        </a:srgbClr>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alpha val="0"/>
                        </a:srgbClr>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a = malloc(32)</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b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24825">
                <a:tc>
                  <a:txBody>
                    <a:bodyPr>
                      <a:noAutofit/>
                    </a:bodyPr>
                    <a:lstStyle/>
                    <a:p>
                      <a:pPr indent="0" lvl="0" marL="0" rtl="0" algn="r">
                        <a:spcBef>
                          <a:spcPts val="0"/>
                        </a:spcBef>
                        <a:buNone/>
                      </a:pPr>
                      <a:r>
                        <a:rPr lang="en"/>
                        <a:t>c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413100">
                <a:tc>
                  <a:txBody>
                    <a:bodyPr>
                      <a:noAutofit/>
                    </a:bodyPr>
                    <a:lstStyle/>
                    <a:p>
                      <a:pPr indent="0" lvl="0" marL="0" rtl="0" algn="r">
                        <a:spcBef>
                          <a:spcPts val="0"/>
                        </a:spcBef>
                        <a:buNone/>
                      </a:pPr>
                      <a:r>
                        <a:rPr lang="en"/>
                        <a:t>d = malloc(40)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9700">
                <a:tc>
                  <a:txBody>
                    <a:bodyPr>
                      <a:noAutofit/>
                    </a:bodyPr>
                    <a:lstStyle/>
                    <a:p>
                      <a:pPr indent="0" lvl="0" marL="0" rtl="0" algn="r">
                        <a:spcBef>
                          <a:spcPts val="0"/>
                        </a:spcBef>
                        <a:buNone/>
                      </a:pPr>
                      <a:r>
                        <a:rPr lang="en"/>
                        <a:t>free(c)</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e = malloc(16)</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free(d)</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 = malloc(48)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54a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386525">
                <a:tc>
                  <a:txBody>
                    <a:bodyPr>
                      <a:noAutofit/>
                    </a:bodyPr>
                    <a:lstStyle/>
                    <a:p>
                      <a:pPr indent="0" lvl="0" marL="0" rtl="0" algn="r">
                        <a:spcBef>
                          <a:spcPts val="0"/>
                        </a:spcBef>
                        <a:buNone/>
                      </a:pPr>
                      <a:r>
                        <a:rPr lang="en"/>
                        <a:t>free(b)</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48f [1]</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32f [0]</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32a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a:t>54a</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indent="0" lvl="0" marL="0" rtl="0" algn="ctr">
                        <a:spcBef>
                          <a:spcPts val="0"/>
                        </a:spcBef>
                        <a:buNone/>
                      </a:pPr>
                      <a:r>
                        <a:t/>
                      </a:r>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1112" name="Shape 1112"/>
          <p:cNvSpPr txBox="1"/>
          <p:nvPr>
            <p:ph idx="1" type="body"/>
          </p:nvPr>
        </p:nvSpPr>
        <p:spPr>
          <a:xfrm>
            <a:off x="396875" y="1021550"/>
            <a:ext cx="2808300" cy="18528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16 byte align</a:t>
            </a:r>
          </a:p>
          <a:p>
            <a:pPr indent="-381000" lvl="0" marL="457200" marR="0" rtl="0" algn="l">
              <a:lnSpc>
                <a:spcPct val="100000"/>
              </a:lnSpc>
              <a:spcBef>
                <a:spcPts val="0"/>
              </a:spcBef>
              <a:spcAft>
                <a:spcPts val="0"/>
              </a:spcAft>
              <a:buSzPts val="2400"/>
              <a:buChar char="■"/>
            </a:pPr>
            <a:r>
              <a:rPr lang="en"/>
              <a:t>coalesced</a:t>
            </a:r>
          </a:p>
          <a:p>
            <a:pPr indent="-381000" lvl="0" marL="457200" marR="0" rtl="0" algn="l">
              <a:lnSpc>
                <a:spcPct val="100000"/>
              </a:lnSpc>
              <a:spcBef>
                <a:spcPts val="0"/>
              </a:spcBef>
              <a:spcAft>
                <a:spcPts val="0"/>
              </a:spcAft>
              <a:buSzPts val="2400"/>
              <a:buChar char="■"/>
            </a:pPr>
            <a:r>
              <a:rPr lang="en"/>
              <a:t>footerless</a:t>
            </a:r>
          </a:p>
          <a:p>
            <a:pPr indent="-381000" lvl="0" marL="457200" marR="0" rtl="0" algn="l">
              <a:lnSpc>
                <a:spcPct val="100000"/>
              </a:lnSpc>
              <a:spcBef>
                <a:spcPts val="0"/>
              </a:spcBef>
              <a:spcAft>
                <a:spcPts val="0"/>
              </a:spcAft>
              <a:buSzPts val="2400"/>
              <a:buChar char="■"/>
            </a:pPr>
            <a:r>
              <a:rPr lang="en"/>
              <a:t>32 min size</a:t>
            </a:r>
          </a:p>
        </p:txBody>
      </p:sp>
      <p:sp>
        <p:nvSpPr>
          <p:cNvPr id="1113" name="Shape 1113"/>
          <p:cNvSpPr txBox="1"/>
          <p:nvPr>
            <p:ph idx="1" type="body"/>
          </p:nvPr>
        </p:nvSpPr>
        <p:spPr>
          <a:xfrm>
            <a:off x="396875" y="2634925"/>
            <a:ext cx="2808300" cy="2220600"/>
          </a:xfrm>
          <a:prstGeom prst="rect">
            <a:avLst/>
          </a:prstGeom>
        </p:spPr>
        <p:txBody>
          <a:bodyPr anchorCtr="0" anchor="t" bIns="91425" lIns="91425" rIns="91425" wrap="square" tIns="91425">
            <a:noAutofit/>
          </a:bodyPr>
          <a:lstStyle/>
          <a:p>
            <a:pPr indent="-381000" lvl="0" marL="457200" marR="0" rtl="0" algn="l">
              <a:lnSpc>
                <a:spcPct val="100000"/>
              </a:lnSpc>
              <a:spcBef>
                <a:spcPts val="480"/>
              </a:spcBef>
              <a:spcAft>
                <a:spcPts val="0"/>
              </a:spcAft>
              <a:buSzPts val="2400"/>
              <a:buChar char="■"/>
            </a:pPr>
            <a:r>
              <a:rPr lang="en"/>
              <a:t>fragmentation?</a:t>
            </a:r>
          </a:p>
          <a:p>
            <a:pPr indent="-381000" lvl="1" marL="914400" marR="0" rtl="0" algn="l">
              <a:lnSpc>
                <a:spcPct val="100000"/>
              </a:lnSpc>
              <a:spcBef>
                <a:spcPts val="0"/>
              </a:spcBef>
              <a:spcAft>
                <a:spcPts val="0"/>
              </a:spcAft>
              <a:buSzPts val="2400"/>
              <a:buChar char="■"/>
            </a:pPr>
            <a:r>
              <a:rPr lang="en"/>
              <a:t>internal</a:t>
            </a:r>
          </a:p>
          <a:p>
            <a:pPr indent="-381000" lvl="1" marL="914400" marR="0" rtl="0" algn="l">
              <a:lnSpc>
                <a:spcPct val="100000"/>
              </a:lnSpc>
              <a:spcBef>
                <a:spcPts val="0"/>
              </a:spcBef>
              <a:spcAft>
                <a:spcPts val="0"/>
              </a:spcAft>
              <a:buSzPts val="2400"/>
              <a:buChar char="■"/>
            </a:pPr>
            <a:r>
              <a:rPr lang="en"/>
              <a:t>(32-16) + (54-48) = 24</a:t>
            </a:r>
          </a:p>
          <a:p>
            <a:pPr indent="-381000" lvl="1" marL="914400" marR="0" rtl="0" algn="l">
              <a:lnSpc>
                <a:spcPct val="100000"/>
              </a:lnSpc>
              <a:spcBef>
                <a:spcPts val="0"/>
              </a:spcBef>
              <a:spcAft>
                <a:spcPts val="0"/>
              </a:spcAft>
              <a:buSzPts val="2400"/>
              <a:buChar char="■"/>
            </a:pPr>
            <a:r>
              <a:rPr lang="en"/>
              <a:t>external</a:t>
            </a:r>
          </a:p>
          <a:p>
            <a:pPr indent="-381000" lvl="1" marL="914400" marR="0" rtl="0" algn="l">
              <a:lnSpc>
                <a:spcPct val="100000"/>
              </a:lnSpc>
              <a:spcBef>
                <a:spcPts val="0"/>
              </a:spcBef>
              <a:spcAft>
                <a:spcPts val="0"/>
              </a:spcAft>
              <a:buSzPts val="2400"/>
              <a:buChar char="■"/>
            </a:pPr>
            <a:r>
              <a:rPr lang="en"/>
              <a:t>48+32 = 80</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7" name="Shape 1117"/>
        <p:cNvGrpSpPr/>
        <p:nvPr/>
      </p:nvGrpSpPr>
      <p:grpSpPr>
        <a:xfrm>
          <a:off x="0" y="0"/>
          <a:ext cx="0" cy="0"/>
          <a:chOff x="0" y="0"/>
          <a:chExt cx="0" cy="0"/>
        </a:xfrm>
      </p:grpSpPr>
      <p:sp>
        <p:nvSpPr>
          <p:cNvPr id="1118" name="Shape 1118"/>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Signals</a:t>
            </a:r>
          </a:p>
        </p:txBody>
      </p:sp>
      <p:sp>
        <p:nvSpPr>
          <p:cNvPr id="1119" name="Shape 1119"/>
          <p:cNvSpPr txBox="1"/>
          <p:nvPr/>
        </p:nvSpPr>
        <p:spPr>
          <a:xfrm>
            <a:off x="1408800" y="1016425"/>
            <a:ext cx="6326400" cy="7710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sz="4800"/>
              <a:t>who would win?</a:t>
            </a:r>
          </a:p>
        </p:txBody>
      </p:sp>
      <p:cxnSp>
        <p:nvCxnSpPr>
          <p:cNvPr id="1120" name="Shape 1120"/>
          <p:cNvCxnSpPr/>
          <p:nvPr/>
        </p:nvCxnSpPr>
        <p:spPr>
          <a:xfrm>
            <a:off x="490700" y="1883900"/>
            <a:ext cx="8192700" cy="0"/>
          </a:xfrm>
          <a:prstGeom prst="straightConnector1">
            <a:avLst/>
          </a:prstGeom>
          <a:noFill/>
          <a:ln cap="flat" cmpd="sng" w="19050">
            <a:solidFill>
              <a:schemeClr val="dk2"/>
            </a:solidFill>
            <a:prstDash val="solid"/>
            <a:round/>
            <a:headEnd len="lg" w="lg" type="none"/>
            <a:tailEnd len="lg" w="lg" type="none"/>
          </a:ln>
        </p:spPr>
      </p:cxnSp>
      <p:cxnSp>
        <p:nvCxnSpPr>
          <p:cNvPr id="1121" name="Shape 1121"/>
          <p:cNvCxnSpPr/>
          <p:nvPr/>
        </p:nvCxnSpPr>
        <p:spPr>
          <a:xfrm>
            <a:off x="4572000" y="1883900"/>
            <a:ext cx="0" cy="2926500"/>
          </a:xfrm>
          <a:prstGeom prst="straightConnector1">
            <a:avLst/>
          </a:prstGeom>
          <a:noFill/>
          <a:ln cap="flat" cmpd="sng" w="19050">
            <a:solidFill>
              <a:schemeClr val="dk2"/>
            </a:solidFill>
            <a:prstDash val="solid"/>
            <a:round/>
            <a:headEnd len="lg" w="lg" type="none"/>
            <a:tailEnd len="lg" w="lg" type="none"/>
          </a:ln>
        </p:spPr>
      </p:cxnSp>
      <p:sp>
        <p:nvSpPr>
          <p:cNvPr id="1122" name="Shape 1122"/>
          <p:cNvSpPr txBox="1"/>
          <p:nvPr/>
        </p:nvSpPr>
        <p:spPr>
          <a:xfrm>
            <a:off x="525750" y="1945250"/>
            <a:ext cx="3969300" cy="27426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sz="2400"/>
              <a:t>several hundred lines of tshlab code</a:t>
            </a:r>
          </a:p>
        </p:txBody>
      </p:sp>
      <p:pic>
        <p:nvPicPr>
          <p:cNvPr id="1123" name="Shape 1123"/>
          <p:cNvPicPr preferRelativeResize="0"/>
          <p:nvPr/>
        </p:nvPicPr>
        <p:blipFill>
          <a:blip r:embed="rId3">
            <a:alphaModFix/>
          </a:blip>
          <a:stretch>
            <a:fillRect/>
          </a:stretch>
        </p:blipFill>
        <p:spPr>
          <a:xfrm>
            <a:off x="357025" y="2819289"/>
            <a:ext cx="4059200" cy="1055725"/>
          </a:xfrm>
          <a:prstGeom prst="rect">
            <a:avLst/>
          </a:prstGeom>
          <a:noFill/>
          <a:ln>
            <a:noFill/>
          </a:ln>
        </p:spPr>
      </p:pic>
      <p:pic>
        <p:nvPicPr>
          <p:cNvPr id="1124" name="Shape 1124"/>
          <p:cNvPicPr preferRelativeResize="0"/>
          <p:nvPr/>
        </p:nvPicPr>
        <p:blipFill>
          <a:blip r:embed="rId4">
            <a:alphaModFix/>
          </a:blip>
          <a:stretch>
            <a:fillRect/>
          </a:stretch>
        </p:blipFill>
        <p:spPr>
          <a:xfrm>
            <a:off x="4805175" y="2819300"/>
            <a:ext cx="3991960" cy="1055725"/>
          </a:xfrm>
          <a:prstGeom prst="rect">
            <a:avLst/>
          </a:prstGeom>
          <a:noFill/>
          <a:ln>
            <a:noFill/>
          </a:ln>
        </p:spPr>
      </p:pic>
      <p:sp>
        <p:nvSpPr>
          <p:cNvPr id="1125" name="Shape 1125"/>
          <p:cNvSpPr txBox="1"/>
          <p:nvPr/>
        </p:nvSpPr>
        <p:spPr>
          <a:xfrm>
            <a:off x="4727775" y="1980375"/>
            <a:ext cx="3969300" cy="27426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sz="2400"/>
              <a:t>one asynchronous boi</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9" name="Shape 1129"/>
        <p:cNvGrpSpPr/>
        <p:nvPr/>
      </p:nvGrpSpPr>
      <p:grpSpPr>
        <a:xfrm>
          <a:off x="0" y="0"/>
          <a:ext cx="0" cy="0"/>
          <a:chOff x="0" y="0"/>
          <a:chExt cx="0" cy="0"/>
        </a:xfrm>
      </p:grpSpPr>
      <p:sp>
        <p:nvSpPr>
          <p:cNvPr id="1130" name="Shape 1130"/>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a:spcBef>
                <a:spcPts val="0"/>
              </a:spcBef>
              <a:buNone/>
            </a:pPr>
            <a:r>
              <a:rPr lang="en"/>
              <a:t>Signals</a:t>
            </a:r>
          </a:p>
        </p:txBody>
      </p:sp>
      <p:sp>
        <p:nvSpPr>
          <p:cNvPr id="1131" name="Shape 1131"/>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lang="en"/>
              <a:t>Examples in these slides are important “gotchas”</a:t>
            </a:r>
          </a:p>
          <a:p>
            <a:pPr indent="-381000" lvl="1" marL="914400" rtl="0">
              <a:spcBef>
                <a:spcPts val="0"/>
              </a:spcBef>
              <a:spcAft>
                <a:spcPts val="0"/>
              </a:spcAft>
              <a:buSzPts val="2400"/>
              <a:buChar char="■"/>
            </a:pPr>
            <a:r>
              <a:rPr b="1" lang="en"/>
              <a:t>NOT </a:t>
            </a:r>
            <a:r>
              <a:rPr lang="en"/>
              <a:t>an inclusive list</a:t>
            </a:r>
          </a:p>
          <a:p>
            <a:pPr indent="-381000" lvl="1" marL="914400" rtl="0">
              <a:spcBef>
                <a:spcPts val="0"/>
              </a:spcBef>
              <a:spcAft>
                <a:spcPts val="0"/>
              </a:spcAft>
              <a:buSzPts val="2400"/>
              <a:buChar char="■"/>
            </a:pPr>
            <a:r>
              <a:rPr lang="en"/>
              <a:t>In particular, these do </a:t>
            </a:r>
            <a:r>
              <a:rPr b="1" lang="en"/>
              <a:t>NOT </a:t>
            </a:r>
            <a:r>
              <a:rPr lang="en"/>
              <a:t>go over signals sent </a:t>
            </a:r>
            <a:r>
              <a:rPr b="1" lang="en"/>
              <a:t>betwe</a:t>
            </a:r>
            <a:r>
              <a:rPr b="1" lang="en"/>
              <a:t>en multiple processes</a:t>
            </a:r>
          </a:p>
          <a:p>
            <a:pPr indent="-381000" lvl="0" marL="457200" rtl="0">
              <a:spcBef>
                <a:spcPts val="0"/>
              </a:spcBef>
              <a:spcAft>
                <a:spcPts val="0"/>
              </a:spcAft>
              <a:buSzPts val="2400"/>
              <a:buChar char="■"/>
            </a:pPr>
            <a:r>
              <a:rPr lang="en">
                <a:solidFill>
                  <a:schemeClr val="dk1"/>
                </a:solidFill>
              </a:rPr>
              <a:t>Many more examples in</a:t>
            </a:r>
            <a:r>
              <a:rPr lang="en"/>
              <a:t>:</a:t>
            </a:r>
          </a:p>
          <a:p>
            <a:pPr indent="-381000" lvl="1" marL="914400" rtl="0">
              <a:spcBef>
                <a:spcPts val="0"/>
              </a:spcBef>
              <a:spcAft>
                <a:spcPts val="0"/>
              </a:spcAft>
              <a:buSzPts val="2400"/>
              <a:buChar char="■"/>
            </a:pPr>
            <a:r>
              <a:rPr lang="en">
                <a:solidFill>
                  <a:schemeClr val="dk1"/>
                </a:solidFill>
              </a:rPr>
              <a:t>Recitation slides</a:t>
            </a:r>
          </a:p>
          <a:p>
            <a:pPr indent="-381000" lvl="1" marL="914400" rtl="0">
              <a:spcBef>
                <a:spcPts val="0"/>
              </a:spcBef>
              <a:spcAft>
                <a:spcPts val="0"/>
              </a:spcAft>
              <a:buSzPts val="2400"/>
              <a:buChar char="■"/>
            </a:pPr>
            <a:r>
              <a:rPr lang="en">
                <a:solidFill>
                  <a:schemeClr val="dk1"/>
                </a:solidFill>
              </a:rPr>
              <a:t>Lecture slides</a:t>
            </a:r>
          </a:p>
          <a:p>
            <a:pPr indent="-381000" lvl="1" marL="914400" rtl="0">
              <a:spcBef>
                <a:spcPts val="0"/>
              </a:spcBef>
              <a:spcAft>
                <a:spcPts val="0"/>
              </a:spcAft>
              <a:buSzPts val="2400"/>
              <a:buChar char="■"/>
            </a:pPr>
            <a:r>
              <a:rPr lang="en">
                <a:solidFill>
                  <a:schemeClr val="dk1"/>
                </a:solidFill>
              </a:rPr>
              <a:t>Past exams</a:t>
            </a:r>
          </a:p>
          <a:p>
            <a:pPr indent="-381000" lvl="0" marL="457200" rtl="0">
              <a:spcBef>
                <a:spcPts val="0"/>
              </a:spcBef>
              <a:buSzPts val="2400"/>
              <a:buChar char="■"/>
            </a:pPr>
            <a:r>
              <a:rPr lang="en"/>
              <a:t>Reminder: solve the questions </a:t>
            </a:r>
            <a:r>
              <a:rPr b="1" lang="en"/>
              <a:t>on your own</a:t>
            </a:r>
            <a:r>
              <a:rPr lang="en"/>
              <a:t> when studying </a:t>
            </a:r>
            <a:r>
              <a:rPr b="1" lang="en"/>
              <a:t>before</a:t>
            </a:r>
            <a:r>
              <a:rPr lang="en"/>
              <a:t> looking at the answer</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5" name="Shape 1135"/>
        <p:cNvGrpSpPr/>
        <p:nvPr/>
      </p:nvGrpSpPr>
      <p:grpSpPr>
        <a:xfrm>
          <a:off x="0" y="0"/>
          <a:ext cx="0" cy="0"/>
          <a:chOff x="0" y="0"/>
          <a:chExt cx="0" cy="0"/>
        </a:xfrm>
      </p:grpSpPr>
      <p:sp>
        <p:nvSpPr>
          <p:cNvPr id="1136" name="Shape 1136"/>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Signals</a:t>
            </a:r>
          </a:p>
        </p:txBody>
      </p:sp>
      <p:sp>
        <p:nvSpPr>
          <p:cNvPr id="1137" name="Shape 1137"/>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342900" lvl="0" marL="457200" rtl="0">
              <a:spcBef>
                <a:spcPts val="480"/>
              </a:spcBef>
              <a:buSzPts val="1800"/>
              <a:buChar char="■"/>
            </a:pPr>
            <a:r>
              <a:rPr lang="en" sz="1800"/>
              <a:t>Does the following code ever terminate?</a:t>
            </a:r>
          </a:p>
          <a:p>
            <a:pPr indent="0" lvl="0" marL="0" rtl="0">
              <a:spcBef>
                <a:spcPts val="480"/>
              </a:spcBef>
              <a:buNone/>
            </a:pPr>
            <a:r>
              <a:rPr lang="en" sz="1800">
                <a:latin typeface="Courier New"/>
                <a:ea typeface="Courier New"/>
                <a:cs typeface="Courier New"/>
                <a:sym typeface="Courier New"/>
              </a:rPr>
              <a:t>void handler(int sig) {</a:t>
            </a:r>
          </a:p>
          <a:p>
            <a:pPr indent="0" lvl="0" marL="0" rtl="0">
              <a:spcBef>
                <a:spcPts val="480"/>
              </a:spcBef>
              <a:buNone/>
            </a:pPr>
            <a:r>
              <a:rPr lang="en" sz="1800">
                <a:latin typeface="Courier New"/>
                <a:ea typeface="Courier New"/>
                <a:cs typeface="Courier New"/>
                <a:sym typeface="Courier New"/>
              </a:rPr>
              <a:t>	while(1);</a:t>
            </a:r>
          </a:p>
          <a:p>
            <a:pPr indent="0" lvl="0" marL="0" rtl="0">
              <a:spcBef>
                <a:spcPts val="480"/>
              </a:spcBef>
              <a:buNone/>
            </a:pPr>
            <a:r>
              <a:rPr lang="en" sz="1800">
                <a:latin typeface="Courier New"/>
                <a:ea typeface="Courier New"/>
                <a:cs typeface="Courier New"/>
                <a:sym typeface="Courier New"/>
              </a:rPr>
              <a:t>}</a:t>
            </a:r>
          </a:p>
          <a:p>
            <a:pPr indent="0" lvl="0" marL="0" rtl="0">
              <a:spcBef>
                <a:spcPts val="480"/>
              </a:spcBef>
              <a:buNone/>
            </a:pPr>
            <a:r>
              <a:rPr lang="en" sz="1800">
                <a:latin typeface="Courier New"/>
                <a:ea typeface="Courier New"/>
                <a:cs typeface="Courier New"/>
                <a:sym typeface="Courier New"/>
              </a:rPr>
              <a:t>int main() {</a:t>
            </a:r>
          </a:p>
          <a:p>
            <a:pPr indent="0" lvl="0" marL="0" rtl="0">
              <a:spcBef>
                <a:spcPts val="480"/>
              </a:spcBef>
              <a:buNone/>
            </a:pPr>
            <a:r>
              <a:rPr lang="en" sz="1800">
                <a:latin typeface="Courier New"/>
                <a:ea typeface="Courier New"/>
                <a:cs typeface="Courier New"/>
                <a:sym typeface="Courier New"/>
              </a:rPr>
              <a:t>	Signal(SIGUSR1, handler);</a:t>
            </a:r>
          </a:p>
          <a:p>
            <a:pPr indent="457200" lvl="0" marL="0" rtl="0">
              <a:spcBef>
                <a:spcPts val="480"/>
              </a:spcBef>
              <a:buNone/>
            </a:pPr>
            <a:r>
              <a:rPr lang="en" sz="1800">
                <a:latin typeface="Courier New"/>
                <a:ea typeface="Courier New"/>
                <a:cs typeface="Courier New"/>
                <a:sym typeface="Courier New"/>
              </a:rPr>
              <a:t>Kill(0, SIGUSR1);</a:t>
            </a:r>
          </a:p>
          <a:p>
            <a:pPr indent="457200" lvl="0" marL="0" rtl="0">
              <a:spcBef>
                <a:spcPts val="480"/>
              </a:spcBef>
              <a:buNone/>
            </a:pPr>
            <a:r>
              <a:rPr lang="en" sz="1800">
                <a:latin typeface="Courier New"/>
                <a:ea typeface="Courier New"/>
                <a:cs typeface="Courier New"/>
                <a:sym typeface="Courier New"/>
              </a:rPr>
              <a:t>return 0;</a:t>
            </a:r>
          </a:p>
          <a:p>
            <a:pPr indent="0" lvl="0" marL="0" rtl="0">
              <a:spcBef>
                <a:spcPts val="480"/>
              </a:spcBef>
              <a:buNone/>
            </a:pPr>
            <a:r>
              <a:rPr lang="en" sz="1800">
                <a:latin typeface="Courier New"/>
                <a:ea typeface="Courier New"/>
                <a:cs typeface="Courier New"/>
                <a:sym typeface="Courier New"/>
              </a:rPr>
              <a:t>}</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1" name="Shape 1141"/>
        <p:cNvGrpSpPr/>
        <p:nvPr/>
      </p:nvGrpSpPr>
      <p:grpSpPr>
        <a:xfrm>
          <a:off x="0" y="0"/>
          <a:ext cx="0" cy="0"/>
          <a:chOff x="0" y="0"/>
          <a:chExt cx="0" cy="0"/>
        </a:xfrm>
      </p:grpSpPr>
      <p:sp>
        <p:nvSpPr>
          <p:cNvPr id="1142" name="Shape 1142"/>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Signals</a:t>
            </a:r>
          </a:p>
        </p:txBody>
      </p:sp>
      <p:sp>
        <p:nvSpPr>
          <p:cNvPr id="1143" name="Shape 1143"/>
          <p:cNvSpPr txBox="1"/>
          <p:nvPr>
            <p:ph idx="1" type="body"/>
          </p:nvPr>
        </p:nvSpPr>
        <p:spPr>
          <a:xfrm>
            <a:off x="396875" y="1021556"/>
            <a:ext cx="7896300" cy="3729000"/>
          </a:xfrm>
          <a:prstGeom prst="rect">
            <a:avLst/>
          </a:prstGeom>
        </p:spPr>
        <p:txBody>
          <a:bodyPr anchorCtr="0" anchor="t" bIns="91425" lIns="91425" rIns="91425" wrap="square" tIns="91425">
            <a:noAutofit/>
          </a:bodyPr>
          <a:lstStyle/>
          <a:p>
            <a:pPr indent="-342900" lvl="0" marL="457200" rtl="0">
              <a:spcBef>
                <a:spcPts val="480"/>
              </a:spcBef>
              <a:buSzPts val="1800"/>
              <a:buChar char="■"/>
            </a:pPr>
            <a:r>
              <a:rPr lang="en" sz="1800"/>
              <a:t>Does the following code ever terminate?</a:t>
            </a:r>
          </a:p>
          <a:p>
            <a:pPr indent="0" lvl="0" marL="0" rtl="0">
              <a:spcBef>
                <a:spcPts val="480"/>
              </a:spcBef>
              <a:buNone/>
            </a:pPr>
            <a:r>
              <a:rPr lang="en" sz="1800">
                <a:latin typeface="Courier New"/>
                <a:ea typeface="Courier New"/>
                <a:cs typeface="Courier New"/>
                <a:sym typeface="Courier New"/>
              </a:rPr>
              <a:t>void</a:t>
            </a:r>
            <a:r>
              <a:rPr lang="en" sz="1800">
                <a:latin typeface="Courier New"/>
                <a:ea typeface="Courier New"/>
                <a:cs typeface="Courier New"/>
                <a:sym typeface="Courier New"/>
              </a:rPr>
              <a:t> handler(int sig) {</a:t>
            </a:r>
          </a:p>
          <a:p>
            <a:pPr indent="0" lvl="0" marL="0" rtl="0">
              <a:spcBef>
                <a:spcPts val="480"/>
              </a:spcBef>
              <a:buNone/>
            </a:pPr>
            <a:r>
              <a:rPr lang="en" sz="1800">
                <a:latin typeface="Courier New"/>
                <a:ea typeface="Courier New"/>
                <a:cs typeface="Courier New"/>
                <a:sym typeface="Courier New"/>
              </a:rPr>
              <a:t>	while(1); 			// stuck here forever!</a:t>
            </a:r>
          </a:p>
          <a:p>
            <a:pPr indent="0" lvl="0" marL="0" rtl="0">
              <a:spcBef>
                <a:spcPts val="480"/>
              </a:spcBef>
              <a:buNone/>
            </a:pPr>
            <a:r>
              <a:rPr lang="en" sz="1800">
                <a:latin typeface="Courier New"/>
                <a:ea typeface="Courier New"/>
                <a:cs typeface="Courier New"/>
                <a:sym typeface="Courier New"/>
              </a:rPr>
              <a:t>}</a:t>
            </a:r>
          </a:p>
          <a:p>
            <a:pPr indent="0" lvl="0" marL="0" rtl="0">
              <a:spcBef>
                <a:spcPts val="480"/>
              </a:spcBef>
              <a:buNone/>
            </a:pPr>
            <a:r>
              <a:rPr lang="en" sz="1800">
                <a:latin typeface="Courier New"/>
                <a:ea typeface="Courier New"/>
                <a:cs typeface="Courier New"/>
                <a:sym typeface="Courier New"/>
              </a:rPr>
              <a:t>int main() {</a:t>
            </a:r>
          </a:p>
          <a:p>
            <a:pPr indent="0" lvl="0" marL="0" rtl="0">
              <a:spcBef>
                <a:spcPts val="480"/>
              </a:spcBef>
              <a:buNone/>
            </a:pPr>
            <a:r>
              <a:rPr lang="en" sz="1800">
                <a:latin typeface="Courier New"/>
                <a:ea typeface="Courier New"/>
                <a:cs typeface="Courier New"/>
                <a:sym typeface="Courier New"/>
              </a:rPr>
              <a:t>	Signal(SIGUSR1, handler);</a:t>
            </a:r>
          </a:p>
          <a:p>
            <a:pPr indent="0" lvl="0" marL="0" rtl="0">
              <a:spcBef>
                <a:spcPts val="480"/>
              </a:spcBef>
              <a:buNone/>
            </a:pPr>
            <a:r>
              <a:rPr lang="en" sz="1800">
                <a:latin typeface="Courier New"/>
                <a:ea typeface="Courier New"/>
                <a:cs typeface="Courier New"/>
                <a:sym typeface="Courier New"/>
              </a:rPr>
              <a:t>	// Spec says signal </a:t>
            </a:r>
            <a:r>
              <a:rPr b="1" lang="en" sz="1800">
                <a:latin typeface="Courier New"/>
                <a:ea typeface="Courier New"/>
                <a:cs typeface="Courier New"/>
                <a:sym typeface="Courier New"/>
              </a:rPr>
              <a:t>sent to self</a:t>
            </a:r>
            <a:r>
              <a:rPr lang="en" sz="1800">
                <a:latin typeface="Courier New"/>
                <a:ea typeface="Courier New"/>
                <a:cs typeface="Courier New"/>
                <a:sym typeface="Courier New"/>
              </a:rPr>
              <a:t> must be </a:t>
            </a:r>
            <a:r>
              <a:rPr b="1" lang="en" sz="1800">
                <a:latin typeface="Courier New"/>
                <a:ea typeface="Courier New"/>
                <a:cs typeface="Courier New"/>
                <a:sym typeface="Courier New"/>
              </a:rPr>
              <a:t>handled</a:t>
            </a:r>
          </a:p>
          <a:p>
            <a:pPr indent="0" lvl="0" marL="0" rtl="0">
              <a:spcBef>
                <a:spcPts val="480"/>
              </a:spcBef>
              <a:buNone/>
            </a:pPr>
            <a:r>
              <a:rPr lang="en" sz="1800">
                <a:latin typeface="Courier New"/>
                <a:ea typeface="Courier New"/>
                <a:cs typeface="Courier New"/>
                <a:sym typeface="Courier New"/>
              </a:rPr>
              <a:t>	// </a:t>
            </a:r>
            <a:r>
              <a:rPr b="1" lang="en" sz="1800">
                <a:latin typeface="Courier New"/>
                <a:ea typeface="Courier New"/>
                <a:cs typeface="Courier New"/>
                <a:sym typeface="Courier New"/>
              </a:rPr>
              <a:t>before kill() returns</a:t>
            </a:r>
          </a:p>
          <a:p>
            <a:pPr indent="457200" lvl="0" marL="0" rtl="0">
              <a:spcBef>
                <a:spcPts val="480"/>
              </a:spcBef>
              <a:buNone/>
            </a:pPr>
            <a:r>
              <a:rPr lang="en" sz="1800">
                <a:latin typeface="Courier New"/>
                <a:ea typeface="Courier New"/>
                <a:cs typeface="Courier New"/>
                <a:sym typeface="Courier New"/>
              </a:rPr>
              <a:t>Kill(0, SIGUSR1);</a:t>
            </a:r>
          </a:p>
          <a:p>
            <a:pPr indent="457200" lvl="0" marL="0" rtl="0">
              <a:spcBef>
                <a:spcPts val="480"/>
              </a:spcBef>
              <a:buNone/>
            </a:pPr>
            <a:r>
              <a:rPr lang="en" sz="1800">
                <a:latin typeface="Courier New"/>
                <a:ea typeface="Courier New"/>
                <a:cs typeface="Courier New"/>
                <a:sym typeface="Courier New"/>
              </a:rPr>
              <a:t>return 0;</a:t>
            </a:r>
          </a:p>
          <a:p>
            <a:pPr indent="0" lvl="0" marL="0" rtl="0">
              <a:spcBef>
                <a:spcPts val="480"/>
              </a:spcBef>
              <a:buNone/>
            </a:pPr>
            <a:r>
              <a:rPr lang="en" sz="1800">
                <a:latin typeface="Courier New"/>
                <a:ea typeface="Courier New"/>
                <a:cs typeface="Courier New"/>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57026" y="326750"/>
            <a:ext cx="8405100" cy="571500"/>
          </a:xfrm>
          <a:prstGeom prst="rect">
            <a:avLst/>
          </a:prstGeom>
        </p:spPr>
        <p:txBody>
          <a:bodyPr anchorCtr="0" anchor="ctr" bIns="91425" lIns="91425" rIns="91425" wrap="square" tIns="91425">
            <a:noAutofit/>
          </a:bodyPr>
          <a:lstStyle/>
          <a:p>
            <a:pPr indent="-119062" lvl="0" marL="119062" rtl="0">
              <a:spcBef>
                <a:spcPts val="0"/>
              </a:spcBef>
              <a:buNone/>
            </a:pPr>
            <a:r>
              <a:rPr lang="en"/>
              <a:t>Threads and Synchronization</a:t>
            </a:r>
          </a:p>
        </p:txBody>
      </p:sp>
      <p:sp>
        <p:nvSpPr>
          <p:cNvPr id="149" name="Shape 149"/>
          <p:cNvSpPr txBox="1"/>
          <p:nvPr>
            <p:ph idx="1" type="body"/>
          </p:nvPr>
        </p:nvSpPr>
        <p:spPr>
          <a:xfrm>
            <a:off x="966625" y="1240925"/>
            <a:ext cx="4236600" cy="3882000"/>
          </a:xfrm>
          <a:prstGeom prst="rect">
            <a:avLst/>
          </a:prstGeom>
        </p:spPr>
        <p:txBody>
          <a:bodyPr anchorCtr="0" anchor="t" bIns="91425" lIns="91425" rIns="91425" wrap="square" tIns="91425">
            <a:noAutofit/>
          </a:bodyPr>
          <a:lstStyle/>
          <a:p>
            <a:pPr indent="0" lvl="0" marL="0" rtl="0">
              <a:spcBef>
                <a:spcPts val="0"/>
              </a:spcBef>
              <a:buNone/>
            </a:pPr>
            <a:r>
              <a:rPr lang="en" sz="900">
                <a:latin typeface="Courier New"/>
                <a:ea typeface="Courier New"/>
                <a:cs typeface="Courier New"/>
                <a:sym typeface="Courier New"/>
              </a:rPr>
              <a:t>void* student_fn(void* varp)</a:t>
            </a:r>
          </a:p>
          <a:p>
            <a:pPr indent="0" lvl="0" marL="0" rtl="0">
              <a:spcBef>
                <a:spcPts val="0"/>
              </a:spcBef>
              <a:buNone/>
            </a:pPr>
            <a:r>
              <a:rPr lang="en" sz="900">
                <a:latin typeface="Courier New"/>
                <a:ea typeface="Courier New"/>
                <a:cs typeface="Courier New"/>
                <a:sym typeface="Courier New"/>
              </a:rPr>
              <a:t>{</a:t>
            </a:r>
          </a:p>
          <a:p>
            <a:pPr indent="0" lvl="0" marL="0" rtl="0">
              <a:spcBef>
                <a:spcPts val="0"/>
              </a:spcBef>
              <a:buNone/>
            </a:pPr>
            <a:r>
              <a:rPr lang="en" sz="900">
                <a:latin typeface="Courier New"/>
                <a:ea typeface="Courier New"/>
                <a:cs typeface="Courier New"/>
                <a:sym typeface="Courier New"/>
              </a:rPr>
              <a:t>  P(&amp;pen);</a:t>
            </a:r>
          </a:p>
          <a:p>
            <a:pPr indent="0" lvl="0" marL="0" rtl="0">
              <a:spcBef>
                <a:spcPts val="0"/>
              </a:spcBef>
              <a:buNone/>
            </a:pPr>
            <a:r>
              <a:rPr lang="en" sz="900">
                <a:latin typeface="Courier New"/>
                <a:ea typeface="Courier New"/>
                <a:cs typeface="Courier New"/>
                <a:sym typeface="Courier New"/>
              </a:rPr>
              <a:t>  P(&amp;notebook);</a:t>
            </a:r>
          </a:p>
          <a:p>
            <a:pPr indent="0" lvl="0" marL="0" rtl="0">
              <a:spcBef>
                <a:spcPts val="0"/>
              </a:spcBef>
              <a:buNone/>
            </a:pPr>
            <a:r>
              <a:rPr lang="en" sz="900">
                <a:latin typeface="Courier New"/>
                <a:ea typeface="Courier New"/>
                <a:cs typeface="Courier New"/>
                <a:sym typeface="Courier New"/>
              </a:rPr>
              <a:t>  sleep(genrand() % 60); // Time for you to write questions</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V(&amp;pen);</a:t>
            </a:r>
          </a:p>
          <a:p>
            <a:pPr indent="0" lvl="0" marL="0" rtl="0">
              <a:spcBef>
                <a:spcPts val="0"/>
              </a:spcBef>
              <a:buNone/>
            </a:pPr>
            <a:r>
              <a:rPr lang="en" sz="900">
                <a:latin typeface="Courier New"/>
                <a:ea typeface="Courier New"/>
                <a:cs typeface="Courier New"/>
                <a:sym typeface="Courier New"/>
              </a:rPr>
              <a:t>  P(&amp;ta);</a:t>
            </a:r>
          </a:p>
          <a:p>
            <a:pPr indent="0" lvl="0" marL="0" rtl="0">
              <a:spcBef>
                <a:spcPts val="0"/>
              </a:spcBef>
              <a:buNone/>
            </a:pPr>
            <a:r>
              <a:rPr lang="en" sz="900">
                <a:latin typeface="Courier New"/>
                <a:ea typeface="Courier New"/>
                <a:cs typeface="Courier New"/>
                <a:sym typeface="Courier New"/>
              </a:rPr>
              <a:t>  sleep(genrand() % 900); // Time for you to ask TA</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V(&amp;ta);</a:t>
            </a:r>
          </a:p>
          <a:p>
            <a:pPr indent="0" lvl="0" marL="0" rtl="0">
              <a:spcBef>
                <a:spcPts val="0"/>
              </a:spcBef>
              <a:buNone/>
            </a:pPr>
            <a:r>
              <a:rPr lang="en" sz="900">
                <a:latin typeface="Courier New"/>
                <a:ea typeface="Courier New"/>
                <a:cs typeface="Courier New"/>
                <a:sym typeface="Courier New"/>
              </a:rPr>
              <a:t>  P(&amp;pen);</a:t>
            </a:r>
          </a:p>
          <a:p>
            <a:pPr indent="0" lvl="0" marL="0" rtl="0">
              <a:spcBef>
                <a:spcPts val="0"/>
              </a:spcBef>
              <a:buNone/>
            </a:pPr>
            <a:r>
              <a:rPr lang="en" sz="900">
                <a:latin typeface="Courier New"/>
                <a:ea typeface="Courier New"/>
                <a:cs typeface="Courier New"/>
                <a:sym typeface="Courier New"/>
              </a:rPr>
              <a:t>  sleep(genrand() % 60); // Time for you to write solutions</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V(&amp;notebook);</a:t>
            </a:r>
          </a:p>
          <a:p>
            <a:pPr indent="0" lvl="0" marL="0" rtl="0">
              <a:spcBef>
                <a:spcPts val="0"/>
              </a:spcBef>
              <a:buNone/>
            </a:pPr>
            <a:r>
              <a:rPr lang="en" sz="900">
                <a:latin typeface="Courier New"/>
                <a:ea typeface="Courier New"/>
                <a:cs typeface="Courier New"/>
                <a:sym typeface="Courier New"/>
              </a:rPr>
              <a:t>  V(&amp;pen);</a:t>
            </a:r>
          </a:p>
          <a:p>
            <a:pPr indent="0" lvl="0" marL="0" rtl="0">
              <a:spcBef>
                <a:spcPts val="0"/>
              </a:spcBef>
              <a:buNone/>
            </a:pPr>
            <a:r>
              <a:t/>
            </a:r>
            <a:endParaRPr sz="900">
              <a:latin typeface="Courier New"/>
              <a:ea typeface="Courier New"/>
              <a:cs typeface="Courier New"/>
              <a:sym typeface="Courier New"/>
            </a:endParaRPr>
          </a:p>
          <a:p>
            <a:pPr indent="0" lvl="0" marL="0" rtl="0">
              <a:spcBef>
                <a:spcPts val="0"/>
              </a:spcBef>
              <a:buNone/>
            </a:pPr>
            <a:r>
              <a:rPr lang="en" sz="900">
                <a:latin typeface="Courier New"/>
                <a:ea typeface="Courier New"/>
                <a:cs typeface="Courier New"/>
                <a:sym typeface="Courier New"/>
              </a:rPr>
              <a:t>  return 0;</a:t>
            </a:r>
          </a:p>
          <a:p>
            <a:pPr indent="0" lvl="0" marL="0" rtl="0">
              <a:spcBef>
                <a:spcPts val="0"/>
              </a:spcBef>
              <a:buNone/>
            </a:pPr>
            <a:r>
              <a:rPr lang="en" sz="900">
                <a:latin typeface="Courier New"/>
                <a:ea typeface="Courier New"/>
                <a:cs typeface="Courier New"/>
                <a:sym typeface="Courier New"/>
              </a:rPr>
              <a:t>}</a:t>
            </a:r>
          </a:p>
          <a:p>
            <a:pPr indent="0" lvl="0" marL="0" rtl="0">
              <a:spcBef>
                <a:spcPts val="0"/>
              </a:spcBef>
              <a:buNone/>
            </a:pPr>
            <a:r>
              <a:t/>
            </a:r>
            <a:endParaRPr sz="900">
              <a:latin typeface="Courier New"/>
              <a:ea typeface="Courier New"/>
              <a:cs typeface="Courier New"/>
              <a:sym typeface="Courier New"/>
            </a:endParaRPr>
          </a:p>
          <a:p>
            <a:pPr indent="-251459" lvl="0" marL="342900" rtl="0">
              <a:spcBef>
                <a:spcPts val="0"/>
              </a:spcBef>
              <a:buNone/>
            </a:pPr>
            <a:r>
              <a:t/>
            </a:r>
            <a:endParaRPr sz="900"/>
          </a:p>
        </p:txBody>
      </p:sp>
      <p:sp>
        <p:nvSpPr>
          <p:cNvPr id="150" name="Shape 150"/>
          <p:cNvSpPr txBox="1"/>
          <p:nvPr/>
        </p:nvSpPr>
        <p:spPr>
          <a:xfrm>
            <a:off x="349300" y="807150"/>
            <a:ext cx="6735900" cy="571500"/>
          </a:xfrm>
          <a:prstGeom prst="rect">
            <a:avLst/>
          </a:prstGeom>
          <a:noFill/>
          <a:ln>
            <a:noFill/>
          </a:ln>
        </p:spPr>
        <p:txBody>
          <a:bodyPr anchorCtr="0" anchor="ctr" bIns="91425" lIns="91425" rIns="91425" wrap="square" tIns="91425">
            <a:noAutofit/>
          </a:bodyPr>
          <a:lstStyle/>
          <a:p>
            <a:pPr indent="0" lvl="0" marL="0" rtl="0">
              <a:spcBef>
                <a:spcPts val="480"/>
              </a:spcBef>
              <a:buNone/>
            </a:pPr>
            <a:r>
              <a:rPr lang="en" sz="1600">
                <a:solidFill>
                  <a:schemeClr val="dk1"/>
                </a:solidFill>
              </a:rPr>
              <a:t>Let’s analyse the semaphores</a:t>
            </a:r>
          </a:p>
        </p:txBody>
      </p:sp>
      <p:sp>
        <p:nvSpPr>
          <p:cNvPr id="151" name="Shape 151"/>
          <p:cNvSpPr txBox="1"/>
          <p:nvPr/>
        </p:nvSpPr>
        <p:spPr>
          <a:xfrm>
            <a:off x="346900" y="2746063"/>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W:Get a TA</a:t>
            </a:r>
          </a:p>
        </p:txBody>
      </p:sp>
      <p:sp>
        <p:nvSpPr>
          <p:cNvPr id="152" name="Shape 152"/>
          <p:cNvSpPr txBox="1"/>
          <p:nvPr/>
        </p:nvSpPr>
        <p:spPr>
          <a:xfrm>
            <a:off x="347125" y="2542475"/>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 Give up pen</a:t>
            </a:r>
          </a:p>
        </p:txBody>
      </p:sp>
      <p:sp>
        <p:nvSpPr>
          <p:cNvPr id="153" name="Shape 153"/>
          <p:cNvSpPr txBox="1"/>
          <p:nvPr/>
        </p:nvSpPr>
        <p:spPr>
          <a:xfrm>
            <a:off x="346900" y="4359175"/>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 Give up pen</a:t>
            </a:r>
          </a:p>
        </p:txBody>
      </p:sp>
      <p:sp>
        <p:nvSpPr>
          <p:cNvPr id="154" name="Shape 154"/>
          <p:cNvSpPr txBox="1"/>
          <p:nvPr/>
        </p:nvSpPr>
        <p:spPr>
          <a:xfrm>
            <a:off x="347125" y="3541050"/>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W:Get a pen</a:t>
            </a:r>
          </a:p>
        </p:txBody>
      </p:sp>
      <p:sp>
        <p:nvSpPr>
          <p:cNvPr id="155" name="Shape 155"/>
          <p:cNvSpPr txBox="1"/>
          <p:nvPr/>
        </p:nvSpPr>
        <p:spPr>
          <a:xfrm>
            <a:off x="346900" y="3295338"/>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S:Give up TA</a:t>
            </a:r>
          </a:p>
        </p:txBody>
      </p:sp>
      <p:sp>
        <p:nvSpPr>
          <p:cNvPr id="156" name="Shape 156"/>
          <p:cNvSpPr txBox="1"/>
          <p:nvPr/>
        </p:nvSpPr>
        <p:spPr>
          <a:xfrm>
            <a:off x="4170000" y="1751125"/>
            <a:ext cx="1288200" cy="2457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800"/>
              <a:t>W:Get a Notebook</a:t>
            </a:r>
          </a:p>
        </p:txBody>
      </p:sp>
      <p:sp>
        <p:nvSpPr>
          <p:cNvPr id="157" name="Shape 157"/>
          <p:cNvSpPr txBox="1"/>
          <p:nvPr/>
        </p:nvSpPr>
        <p:spPr>
          <a:xfrm>
            <a:off x="4017600" y="4113475"/>
            <a:ext cx="1288200" cy="2457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sz="800"/>
              <a:t>S:Give up Notebook</a:t>
            </a:r>
          </a:p>
        </p:txBody>
      </p:sp>
      <p:sp>
        <p:nvSpPr>
          <p:cNvPr id="158" name="Shape 158"/>
          <p:cNvSpPr txBox="1"/>
          <p:nvPr/>
        </p:nvSpPr>
        <p:spPr>
          <a:xfrm>
            <a:off x="347125" y="1751125"/>
            <a:ext cx="935100" cy="2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W:Get a pen</a:t>
            </a:r>
          </a:p>
        </p:txBody>
      </p:sp>
      <p:cxnSp>
        <p:nvCxnSpPr>
          <p:cNvPr id="159" name="Shape 159"/>
          <p:cNvCxnSpPr>
            <a:stCxn id="158" idx="1"/>
            <a:endCxn id="152" idx="1"/>
          </p:cNvCxnSpPr>
          <p:nvPr/>
        </p:nvCxnSpPr>
        <p:spPr>
          <a:xfrm>
            <a:off x="347125" y="1873975"/>
            <a:ext cx="600" cy="791400"/>
          </a:xfrm>
          <a:prstGeom prst="bentConnector3">
            <a:avLst>
              <a:gd fmla="val -39687500" name="adj1"/>
            </a:avLst>
          </a:prstGeom>
          <a:noFill/>
          <a:ln cap="flat" cmpd="sng" w="28575">
            <a:solidFill>
              <a:srgbClr val="0000FF"/>
            </a:solidFill>
            <a:prstDash val="solid"/>
            <a:round/>
            <a:headEnd len="lg" w="lg" type="none"/>
            <a:tailEnd len="lg" w="lg" type="none"/>
          </a:ln>
        </p:spPr>
      </p:cxnSp>
      <p:cxnSp>
        <p:nvCxnSpPr>
          <p:cNvPr id="160" name="Shape 160"/>
          <p:cNvCxnSpPr>
            <a:stCxn id="151" idx="1"/>
            <a:endCxn id="155" idx="1"/>
          </p:cNvCxnSpPr>
          <p:nvPr/>
        </p:nvCxnSpPr>
        <p:spPr>
          <a:xfrm>
            <a:off x="346900" y="2868913"/>
            <a:ext cx="600" cy="549300"/>
          </a:xfrm>
          <a:prstGeom prst="bentConnector3">
            <a:avLst>
              <a:gd fmla="val -39687500" name="adj1"/>
            </a:avLst>
          </a:prstGeom>
          <a:noFill/>
          <a:ln cap="flat" cmpd="sng" w="28575">
            <a:solidFill>
              <a:srgbClr val="00FF00"/>
            </a:solidFill>
            <a:prstDash val="solid"/>
            <a:round/>
            <a:headEnd len="lg" w="lg" type="none"/>
            <a:tailEnd len="lg" w="lg" type="none"/>
          </a:ln>
        </p:spPr>
      </p:cxnSp>
      <p:cxnSp>
        <p:nvCxnSpPr>
          <p:cNvPr id="161" name="Shape 161"/>
          <p:cNvCxnSpPr>
            <a:stCxn id="154" idx="1"/>
            <a:endCxn id="153" idx="1"/>
          </p:cNvCxnSpPr>
          <p:nvPr/>
        </p:nvCxnSpPr>
        <p:spPr>
          <a:xfrm>
            <a:off x="347125" y="3663900"/>
            <a:ext cx="600" cy="818100"/>
          </a:xfrm>
          <a:prstGeom prst="bentConnector3">
            <a:avLst>
              <a:gd fmla="val -39725000" name="adj1"/>
            </a:avLst>
          </a:prstGeom>
          <a:noFill/>
          <a:ln cap="flat" cmpd="sng" w="28575">
            <a:solidFill>
              <a:srgbClr val="0000FF"/>
            </a:solidFill>
            <a:prstDash val="solid"/>
            <a:round/>
            <a:headEnd len="lg" w="lg" type="none"/>
            <a:tailEnd len="lg" w="lg" type="none"/>
          </a:ln>
        </p:spPr>
      </p:cxnSp>
      <p:cxnSp>
        <p:nvCxnSpPr>
          <p:cNvPr id="162" name="Shape 162"/>
          <p:cNvCxnSpPr>
            <a:stCxn id="156" idx="3"/>
            <a:endCxn id="157" idx="3"/>
          </p:cNvCxnSpPr>
          <p:nvPr/>
        </p:nvCxnSpPr>
        <p:spPr>
          <a:xfrm flipH="1">
            <a:off x="5305800" y="1873975"/>
            <a:ext cx="152400" cy="2362500"/>
          </a:xfrm>
          <a:prstGeom prst="bentConnector3">
            <a:avLst>
              <a:gd fmla="val -156250" name="adj1"/>
            </a:avLst>
          </a:prstGeom>
          <a:noFill/>
          <a:ln cap="flat" cmpd="sng" w="28575">
            <a:solidFill>
              <a:srgbClr val="FF0000"/>
            </a:solidFill>
            <a:prstDash val="solid"/>
            <a:round/>
            <a:headEnd len="lg" w="lg" type="none"/>
            <a:tailEnd len="lg" w="lg" type="none"/>
          </a:ln>
        </p:spPr>
      </p:cxnSp>
      <p:sp>
        <p:nvSpPr>
          <p:cNvPr id="163" name="Shape 163"/>
          <p:cNvSpPr txBox="1"/>
          <p:nvPr/>
        </p:nvSpPr>
        <p:spPr>
          <a:xfrm>
            <a:off x="5943950" y="575200"/>
            <a:ext cx="3098700" cy="4359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chemeClr val="dk1"/>
                </a:solidFill>
              </a:rPr>
              <a:t>Case B: TAs and Notebooks</a:t>
            </a:r>
          </a:p>
          <a:p>
            <a:pPr indent="0" lvl="0" marL="0" rtl="0">
              <a:spcBef>
                <a:spcPts val="0"/>
              </a:spcBef>
              <a:buNone/>
            </a:pPr>
            <a:r>
              <a:t/>
            </a:r>
            <a:endParaRPr>
              <a:solidFill>
                <a:schemeClr val="dk1"/>
              </a:solidFill>
            </a:endParaRPr>
          </a:p>
          <a:p>
            <a:pPr indent="-330200" lvl="0" marL="457200" rtl="0">
              <a:spcBef>
                <a:spcPts val="480"/>
              </a:spcBef>
              <a:buClr>
                <a:srgbClr val="990000"/>
              </a:buClr>
              <a:buSzPts val="1600"/>
              <a:buChar char="■"/>
            </a:pPr>
            <a:r>
              <a:rPr lang="en" sz="1600">
                <a:solidFill>
                  <a:schemeClr val="dk1"/>
                </a:solidFill>
              </a:rPr>
              <a:t>There is an overlap</a:t>
            </a:r>
            <a:br>
              <a:rPr lang="en" sz="1600">
                <a:solidFill>
                  <a:schemeClr val="dk1"/>
                </a:solidFill>
              </a:rPr>
            </a:br>
          </a:p>
          <a:p>
            <a:pPr indent="-330200" lvl="0" marL="457200" rtl="0">
              <a:spcBef>
                <a:spcPts val="480"/>
              </a:spcBef>
              <a:buClr>
                <a:srgbClr val="990000"/>
              </a:buClr>
              <a:buSzPts val="1600"/>
              <a:buChar char="■"/>
            </a:pPr>
            <a:r>
              <a:rPr lang="en" sz="1600">
                <a:solidFill>
                  <a:schemeClr val="dk1"/>
                </a:solidFill>
              </a:rPr>
              <a:t>A student who is holding a notebook may be waiting on a TA</a:t>
            </a:r>
          </a:p>
          <a:p>
            <a:pPr indent="0" lvl="0" marL="0" rtl="0">
              <a:spcBef>
                <a:spcPts val="480"/>
              </a:spcBef>
              <a:buNone/>
            </a:pPr>
            <a:r>
              <a:t/>
            </a:r>
            <a:endParaRPr sz="1600">
              <a:solidFill>
                <a:schemeClr val="dk1"/>
              </a:solidFill>
            </a:endParaRPr>
          </a:p>
          <a:p>
            <a:pPr indent="-330200" lvl="0" marL="457200" rtl="0">
              <a:spcBef>
                <a:spcPts val="480"/>
              </a:spcBef>
              <a:buClr>
                <a:srgbClr val="990000"/>
              </a:buClr>
              <a:buSzPts val="1600"/>
              <a:buChar char="■"/>
            </a:pPr>
            <a:r>
              <a:rPr lang="en" sz="1600">
                <a:solidFill>
                  <a:schemeClr val="dk1"/>
                </a:solidFill>
              </a:rPr>
              <a:t>But….A student who is talking to a TA will not be waiting on a notebook</a:t>
            </a:r>
          </a:p>
        </p:txBody>
      </p:sp>
      <p:sp>
        <p:nvSpPr>
          <p:cNvPr id="164" name="Shape 164"/>
          <p:cNvSpPr txBox="1"/>
          <p:nvPr/>
        </p:nvSpPr>
        <p:spPr>
          <a:xfrm>
            <a:off x="109000" y="1378650"/>
            <a:ext cx="691800" cy="389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000"/>
              <a:t>S: Signal</a:t>
            </a:r>
          </a:p>
          <a:p>
            <a:pPr indent="0" lvl="0" marL="0" rtl="0">
              <a:spcBef>
                <a:spcPts val="0"/>
              </a:spcBef>
              <a:buNone/>
            </a:pPr>
            <a:r>
              <a:rPr lang="en" sz="1000"/>
              <a:t>W: Wait</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Shape 1148"/>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Signals</a:t>
            </a:r>
          </a:p>
        </p:txBody>
      </p:sp>
      <p:sp>
        <p:nvSpPr>
          <p:cNvPr id="1149" name="Shape 1149"/>
          <p:cNvSpPr txBox="1"/>
          <p:nvPr>
            <p:ph idx="1" type="body"/>
          </p:nvPr>
        </p:nvSpPr>
        <p:spPr>
          <a:xfrm>
            <a:off x="396875" y="1021550"/>
            <a:ext cx="3949200" cy="3729000"/>
          </a:xfrm>
          <a:prstGeom prst="rect">
            <a:avLst/>
          </a:prstGeom>
        </p:spPr>
        <p:txBody>
          <a:bodyPr anchorCtr="0" anchor="t" bIns="91425" lIns="91425" rIns="91425" wrap="square" tIns="91425">
            <a:noAutofit/>
          </a:bodyPr>
          <a:lstStyle/>
          <a:p>
            <a:pPr indent="-336550" lvl="0" marL="457200" rtl="0">
              <a:spcBef>
                <a:spcPts val="480"/>
              </a:spcBef>
              <a:buSzPts val="1700"/>
              <a:buChar char="■"/>
            </a:pPr>
            <a:r>
              <a:rPr lang="en" sz="1700"/>
              <a:t>What about now?</a:t>
            </a:r>
          </a:p>
          <a:p>
            <a:pPr indent="0" lvl="0" marL="0" rtl="0">
              <a:spcBef>
                <a:spcPts val="480"/>
              </a:spcBef>
              <a:buNone/>
            </a:pPr>
            <a:r>
              <a:rPr lang="en" sz="1700">
                <a:latin typeface="Courier New"/>
                <a:ea typeface="Courier New"/>
                <a:cs typeface="Courier New"/>
                <a:sym typeface="Courier New"/>
              </a:rPr>
              <a:t>void</a:t>
            </a:r>
            <a:r>
              <a:rPr lang="en" sz="1700">
                <a:latin typeface="Courier New"/>
                <a:ea typeface="Courier New"/>
                <a:cs typeface="Courier New"/>
                <a:sym typeface="Courier New"/>
              </a:rPr>
              <a:t> handler(int sig) {</a:t>
            </a:r>
          </a:p>
          <a:p>
            <a:pPr indent="0" lvl="0" marL="0" rtl="0">
              <a:spcBef>
                <a:spcPts val="480"/>
              </a:spcBef>
              <a:buNone/>
            </a:pPr>
            <a:r>
              <a:rPr lang="en" sz="1700">
                <a:latin typeface="Courier New"/>
                <a:ea typeface="Courier New"/>
                <a:cs typeface="Courier New"/>
                <a:sym typeface="Courier New"/>
              </a:rPr>
              <a:t>	Kill(0, SIGUSR1);</a:t>
            </a:r>
          </a:p>
          <a:p>
            <a:pPr indent="0" lvl="0" marL="0" rtl="0">
              <a:spcBef>
                <a:spcPts val="480"/>
              </a:spcBef>
              <a:buNone/>
            </a:pPr>
            <a:r>
              <a:rPr lang="en" sz="1700">
                <a:latin typeface="Courier New"/>
                <a:ea typeface="Courier New"/>
                <a:cs typeface="Courier New"/>
                <a:sym typeface="Courier New"/>
              </a:rPr>
              <a:t>}</a:t>
            </a:r>
          </a:p>
          <a:p>
            <a:pPr indent="0" lvl="0" marL="0" rtl="0">
              <a:spcBef>
                <a:spcPts val="480"/>
              </a:spcBef>
              <a:buNone/>
            </a:pPr>
            <a:r>
              <a:t/>
            </a:r>
            <a:endParaRPr sz="1700">
              <a:latin typeface="Courier New"/>
              <a:ea typeface="Courier New"/>
              <a:cs typeface="Courier New"/>
              <a:sym typeface="Courier New"/>
            </a:endParaRPr>
          </a:p>
          <a:p>
            <a:pPr indent="0" lvl="0" marL="0" rtl="0">
              <a:spcBef>
                <a:spcPts val="480"/>
              </a:spcBef>
              <a:buNone/>
            </a:pPr>
            <a:r>
              <a:rPr lang="en" sz="1700">
                <a:latin typeface="Courier New"/>
                <a:ea typeface="Courier New"/>
                <a:cs typeface="Courier New"/>
                <a:sym typeface="Courier New"/>
              </a:rPr>
              <a:t>int main() {</a:t>
            </a:r>
          </a:p>
          <a:p>
            <a:pPr indent="0" lvl="0" marL="0" rtl="0">
              <a:spcBef>
                <a:spcPts val="480"/>
              </a:spcBef>
              <a:buNone/>
            </a:pPr>
            <a:r>
              <a:rPr lang="en" sz="1700">
                <a:latin typeface="Courier New"/>
                <a:ea typeface="Courier New"/>
                <a:cs typeface="Courier New"/>
                <a:sym typeface="Courier New"/>
              </a:rPr>
              <a:t>	Signal(SIGUSR1, handler);</a:t>
            </a:r>
          </a:p>
          <a:p>
            <a:pPr indent="457200" lvl="0" marL="0" rtl="0">
              <a:spcBef>
                <a:spcPts val="480"/>
              </a:spcBef>
              <a:buNone/>
            </a:pPr>
            <a:r>
              <a:rPr lang="en" sz="1700">
                <a:latin typeface="Courier New"/>
                <a:ea typeface="Courier New"/>
                <a:cs typeface="Courier New"/>
                <a:sym typeface="Courier New"/>
              </a:rPr>
              <a:t>Kill(0, SIGUSR1);</a:t>
            </a:r>
          </a:p>
          <a:p>
            <a:pPr indent="457200" lvl="0" marL="0" rtl="0">
              <a:spcBef>
                <a:spcPts val="480"/>
              </a:spcBef>
              <a:buNone/>
            </a:pPr>
            <a:r>
              <a:rPr lang="en" sz="1700">
                <a:latin typeface="Courier New"/>
                <a:ea typeface="Courier New"/>
                <a:cs typeface="Courier New"/>
                <a:sym typeface="Courier New"/>
              </a:rPr>
              <a:t>return 0;</a:t>
            </a:r>
          </a:p>
          <a:p>
            <a:pPr indent="0" lvl="0" marL="0" rtl="0">
              <a:spcBef>
                <a:spcPts val="480"/>
              </a:spcBef>
              <a:buNone/>
            </a:pPr>
            <a:r>
              <a:rPr lang="en" sz="1700">
                <a:latin typeface="Courier New"/>
                <a:ea typeface="Courier New"/>
                <a:cs typeface="Courier New"/>
                <a:sym typeface="Courier New"/>
              </a:rPr>
              <a:t>}</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3" name="Shape 1153"/>
        <p:cNvGrpSpPr/>
        <p:nvPr/>
      </p:nvGrpSpPr>
      <p:grpSpPr>
        <a:xfrm>
          <a:off x="0" y="0"/>
          <a:ext cx="0" cy="0"/>
          <a:chOff x="0" y="0"/>
          <a:chExt cx="0" cy="0"/>
        </a:xfrm>
      </p:grpSpPr>
      <p:sp>
        <p:nvSpPr>
          <p:cNvPr id="1154" name="Shape 1154"/>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Signals</a:t>
            </a:r>
          </a:p>
        </p:txBody>
      </p:sp>
      <p:sp>
        <p:nvSpPr>
          <p:cNvPr id="1155" name="Shape 1155"/>
          <p:cNvSpPr txBox="1"/>
          <p:nvPr>
            <p:ph idx="1" type="body"/>
          </p:nvPr>
        </p:nvSpPr>
        <p:spPr>
          <a:xfrm>
            <a:off x="396875" y="1021550"/>
            <a:ext cx="3949200" cy="3729000"/>
          </a:xfrm>
          <a:prstGeom prst="rect">
            <a:avLst/>
          </a:prstGeom>
        </p:spPr>
        <p:txBody>
          <a:bodyPr anchorCtr="0" anchor="t" bIns="91425" lIns="91425" rIns="91425" wrap="square" tIns="91425">
            <a:noAutofit/>
          </a:bodyPr>
          <a:lstStyle/>
          <a:p>
            <a:pPr indent="-336550" lvl="0" marL="457200" rtl="0">
              <a:spcBef>
                <a:spcPts val="480"/>
              </a:spcBef>
              <a:buSzPts val="1700"/>
              <a:buChar char="■"/>
            </a:pPr>
            <a:r>
              <a:rPr lang="en" sz="1700"/>
              <a:t>What about now?</a:t>
            </a:r>
          </a:p>
          <a:p>
            <a:pPr indent="0" lvl="0" marL="0" rtl="0">
              <a:spcBef>
                <a:spcPts val="480"/>
              </a:spcBef>
              <a:buNone/>
            </a:pPr>
            <a:r>
              <a:rPr lang="en" sz="1700">
                <a:latin typeface="Courier New"/>
                <a:ea typeface="Courier New"/>
                <a:cs typeface="Courier New"/>
                <a:sym typeface="Courier New"/>
              </a:rPr>
              <a:t>void </a:t>
            </a:r>
            <a:r>
              <a:rPr lang="en" sz="1700">
                <a:latin typeface="Courier New"/>
                <a:ea typeface="Courier New"/>
                <a:cs typeface="Courier New"/>
                <a:sym typeface="Courier New"/>
              </a:rPr>
              <a:t>handler(int sig) {</a:t>
            </a:r>
          </a:p>
          <a:p>
            <a:pPr indent="0" lvl="0" marL="0" rtl="0">
              <a:spcBef>
                <a:spcPts val="480"/>
              </a:spcBef>
              <a:buNone/>
            </a:pPr>
            <a:r>
              <a:rPr lang="en" sz="1700">
                <a:latin typeface="Courier New"/>
                <a:ea typeface="Courier New"/>
                <a:cs typeface="Courier New"/>
                <a:sym typeface="Courier New"/>
              </a:rPr>
              <a:t>	Kill(0, SIGUSR1);</a:t>
            </a:r>
          </a:p>
          <a:p>
            <a:pPr indent="0" lvl="0" marL="0" rtl="0">
              <a:spcBef>
                <a:spcPts val="480"/>
              </a:spcBef>
              <a:buNone/>
            </a:pPr>
            <a:r>
              <a:rPr lang="en" sz="1700">
                <a:latin typeface="Courier New"/>
                <a:ea typeface="Courier New"/>
                <a:cs typeface="Courier New"/>
                <a:sym typeface="Courier New"/>
              </a:rPr>
              <a:t>}</a:t>
            </a:r>
          </a:p>
          <a:p>
            <a:pPr indent="0" lvl="0" marL="0" rtl="0">
              <a:spcBef>
                <a:spcPts val="480"/>
              </a:spcBef>
              <a:buNone/>
            </a:pPr>
            <a:r>
              <a:t/>
            </a:r>
            <a:endParaRPr sz="1700">
              <a:latin typeface="Courier New"/>
              <a:ea typeface="Courier New"/>
              <a:cs typeface="Courier New"/>
              <a:sym typeface="Courier New"/>
            </a:endParaRPr>
          </a:p>
          <a:p>
            <a:pPr indent="0" lvl="0" marL="0" rtl="0">
              <a:spcBef>
                <a:spcPts val="480"/>
              </a:spcBef>
              <a:buNone/>
            </a:pPr>
            <a:r>
              <a:rPr lang="en" sz="1700">
                <a:latin typeface="Courier New"/>
                <a:ea typeface="Courier New"/>
                <a:cs typeface="Courier New"/>
                <a:sym typeface="Courier New"/>
              </a:rPr>
              <a:t>int main() {</a:t>
            </a:r>
          </a:p>
          <a:p>
            <a:pPr indent="0" lvl="0" marL="0" rtl="0">
              <a:spcBef>
                <a:spcPts val="480"/>
              </a:spcBef>
              <a:buNone/>
            </a:pPr>
            <a:r>
              <a:rPr lang="en" sz="1700">
                <a:latin typeface="Courier New"/>
                <a:ea typeface="Courier New"/>
                <a:cs typeface="Courier New"/>
                <a:sym typeface="Courier New"/>
              </a:rPr>
              <a:t>	Signal(SIGUSR1, handler);</a:t>
            </a:r>
          </a:p>
          <a:p>
            <a:pPr indent="457200" lvl="0" marL="0" rtl="0">
              <a:spcBef>
                <a:spcPts val="480"/>
              </a:spcBef>
              <a:buNone/>
            </a:pPr>
            <a:r>
              <a:rPr lang="en" sz="1700">
                <a:latin typeface="Courier New"/>
                <a:ea typeface="Courier New"/>
                <a:cs typeface="Courier New"/>
                <a:sym typeface="Courier New"/>
              </a:rPr>
              <a:t>Kill(0, SIGUSR1);</a:t>
            </a:r>
          </a:p>
          <a:p>
            <a:pPr indent="457200" lvl="0" marL="0" rtl="0">
              <a:spcBef>
                <a:spcPts val="480"/>
              </a:spcBef>
              <a:buNone/>
            </a:pPr>
            <a:r>
              <a:rPr lang="en" sz="1700">
                <a:latin typeface="Courier New"/>
                <a:ea typeface="Courier New"/>
                <a:cs typeface="Courier New"/>
                <a:sym typeface="Courier New"/>
              </a:rPr>
              <a:t>return 0;</a:t>
            </a:r>
          </a:p>
          <a:p>
            <a:pPr indent="0" lvl="0" marL="0" rtl="0">
              <a:spcBef>
                <a:spcPts val="480"/>
              </a:spcBef>
              <a:buNone/>
            </a:pPr>
            <a:r>
              <a:rPr lang="en" sz="1700">
                <a:latin typeface="Courier New"/>
                <a:ea typeface="Courier New"/>
                <a:cs typeface="Courier New"/>
                <a:sym typeface="Courier New"/>
              </a:rPr>
              <a:t>}</a:t>
            </a:r>
          </a:p>
        </p:txBody>
      </p:sp>
      <p:sp>
        <p:nvSpPr>
          <p:cNvPr id="1156" name="Shape 1156"/>
          <p:cNvSpPr txBox="1"/>
          <p:nvPr>
            <p:ph idx="1" type="body"/>
          </p:nvPr>
        </p:nvSpPr>
        <p:spPr>
          <a:xfrm>
            <a:off x="4346075" y="1021550"/>
            <a:ext cx="3949200" cy="3729000"/>
          </a:xfrm>
          <a:prstGeom prst="rect">
            <a:avLst/>
          </a:prstGeom>
        </p:spPr>
        <p:txBody>
          <a:bodyPr anchorCtr="0" anchor="t" bIns="91425" lIns="91425" rIns="91425" wrap="square" tIns="91425">
            <a:noAutofit/>
          </a:bodyPr>
          <a:lstStyle/>
          <a:p>
            <a:pPr indent="-336550" lvl="0" marL="457200" rtl="0">
              <a:spcBef>
                <a:spcPts val="480"/>
              </a:spcBef>
              <a:buSzPts val="1700"/>
              <a:buChar char="■"/>
            </a:pPr>
            <a:r>
              <a:rPr lang="en" sz="1700"/>
              <a:t>Does not terminate:</a:t>
            </a:r>
          </a:p>
          <a:p>
            <a:pPr indent="0" lvl="0" marL="0" rtl="0">
              <a:spcBef>
                <a:spcPts val="480"/>
              </a:spcBef>
              <a:buNone/>
            </a:pPr>
            <a:r>
              <a:rPr lang="en" sz="1700">
                <a:latin typeface="Courier New"/>
                <a:ea typeface="Courier New"/>
                <a:cs typeface="Courier New"/>
                <a:sym typeface="Courier New"/>
              </a:rPr>
              <a:t>main: Kill(0, SIGUSR1);</a:t>
            </a:r>
          </a:p>
          <a:p>
            <a:pPr indent="0" lvl="0" marL="0" rtl="0">
              <a:spcBef>
                <a:spcPts val="480"/>
              </a:spcBef>
              <a:buNone/>
            </a:pPr>
            <a:r>
              <a:rPr lang="en" sz="1700">
                <a:latin typeface="Courier New"/>
                <a:ea typeface="Courier New"/>
                <a:cs typeface="Courier New"/>
                <a:sym typeface="Courier New"/>
              </a:rPr>
              <a:t>&lt;SIGUSR1</a:t>
            </a:r>
            <a:r>
              <a:rPr b="1" lang="en" sz="1700">
                <a:latin typeface="Courier New"/>
                <a:ea typeface="Courier New"/>
                <a:cs typeface="Courier New"/>
                <a:sym typeface="Courier New"/>
              </a:rPr>
              <a:t> handler invoked</a:t>
            </a:r>
            <a:r>
              <a:rPr lang="en" sz="1700">
                <a:latin typeface="Courier New"/>
                <a:ea typeface="Courier New"/>
                <a:cs typeface="Courier New"/>
                <a:sym typeface="Courier New"/>
              </a:rPr>
              <a:t>, SIGUSR1 </a:t>
            </a:r>
            <a:r>
              <a:rPr b="1" lang="en" sz="1700">
                <a:latin typeface="Courier New"/>
                <a:ea typeface="Courier New"/>
                <a:cs typeface="Courier New"/>
                <a:sym typeface="Courier New"/>
              </a:rPr>
              <a:t>blocked</a:t>
            </a:r>
            <a:r>
              <a:rPr lang="en" sz="1700">
                <a:latin typeface="Courier New"/>
                <a:ea typeface="Courier New"/>
                <a:cs typeface="Courier New"/>
                <a:sym typeface="Courier New"/>
              </a:rPr>
              <a:t> in handler&gt;</a:t>
            </a:r>
          </a:p>
          <a:p>
            <a:pPr indent="0" lvl="0" marL="0" rtl="0">
              <a:spcBef>
                <a:spcPts val="480"/>
              </a:spcBef>
              <a:buNone/>
            </a:pPr>
            <a:r>
              <a:rPr lang="en" sz="1700">
                <a:latin typeface="Courier New"/>
                <a:ea typeface="Courier New"/>
                <a:cs typeface="Courier New"/>
                <a:sym typeface="Courier New"/>
              </a:rPr>
              <a:t>handler: Kill(0, SIGUSR1);</a:t>
            </a:r>
          </a:p>
          <a:p>
            <a:pPr indent="0" lvl="0" marL="0" rtl="0">
              <a:spcBef>
                <a:spcPts val="480"/>
              </a:spcBef>
              <a:buNone/>
            </a:pPr>
            <a:r>
              <a:rPr lang="en" sz="1700">
                <a:latin typeface="Courier New"/>
                <a:ea typeface="Courier New"/>
                <a:cs typeface="Courier New"/>
                <a:sym typeface="Courier New"/>
              </a:rPr>
              <a:t>&lt;SIGUSR1 </a:t>
            </a:r>
            <a:r>
              <a:rPr b="1" lang="en" sz="1700">
                <a:latin typeface="Courier New"/>
                <a:ea typeface="Courier New"/>
                <a:cs typeface="Courier New"/>
                <a:sym typeface="Courier New"/>
              </a:rPr>
              <a:t>pending</a:t>
            </a:r>
            <a:r>
              <a:rPr lang="en" sz="1700">
                <a:latin typeface="Courier New"/>
                <a:ea typeface="Courier New"/>
                <a:cs typeface="Courier New"/>
                <a:sym typeface="Courier New"/>
              </a:rPr>
              <a:t>&gt;</a:t>
            </a:r>
          </a:p>
          <a:p>
            <a:pPr indent="0" lvl="0" marL="0" rtl="0">
              <a:spcBef>
                <a:spcPts val="480"/>
              </a:spcBef>
              <a:buNone/>
            </a:pPr>
            <a:r>
              <a:rPr lang="en" sz="1700">
                <a:latin typeface="Courier New"/>
                <a:ea typeface="Courier New"/>
                <a:cs typeface="Courier New"/>
                <a:sym typeface="Courier New"/>
              </a:rPr>
              <a:t>&lt;handler returns&gt;</a:t>
            </a:r>
          </a:p>
          <a:p>
            <a:pPr indent="0" lvl="0" marL="0" rtl="0">
              <a:spcBef>
                <a:spcPts val="480"/>
              </a:spcBef>
              <a:buNone/>
            </a:pPr>
            <a:r>
              <a:rPr lang="en" sz="1700">
                <a:latin typeface="Courier New"/>
                <a:ea typeface="Courier New"/>
                <a:cs typeface="Courier New"/>
                <a:sym typeface="Courier New"/>
              </a:rPr>
              <a:t>&lt;SIGUSR1 unblocked, SIGUSR1 </a:t>
            </a:r>
            <a:r>
              <a:rPr b="1" lang="en" sz="1700">
                <a:latin typeface="Courier New"/>
                <a:ea typeface="Courier New"/>
                <a:cs typeface="Courier New"/>
                <a:sym typeface="Courier New"/>
              </a:rPr>
              <a:t>handler invoked</a:t>
            </a:r>
            <a:r>
              <a:rPr lang="en" sz="1700">
                <a:latin typeface="Courier New"/>
                <a:ea typeface="Courier New"/>
                <a:cs typeface="Courier New"/>
                <a:sym typeface="Courier New"/>
              </a:rPr>
              <a:t>, SIGUSR1 </a:t>
            </a:r>
            <a:r>
              <a:rPr b="1" lang="en" sz="1700">
                <a:latin typeface="Courier New"/>
                <a:ea typeface="Courier New"/>
                <a:cs typeface="Courier New"/>
                <a:sym typeface="Courier New"/>
              </a:rPr>
              <a:t>blocked</a:t>
            </a:r>
            <a:r>
              <a:rPr lang="en" sz="1700">
                <a:latin typeface="Courier New"/>
                <a:ea typeface="Courier New"/>
                <a:cs typeface="Courier New"/>
                <a:sym typeface="Courier New"/>
              </a:rPr>
              <a:t> in handler&gt;</a:t>
            </a:r>
          </a:p>
          <a:p>
            <a:pPr indent="0" lvl="0" marL="0" rtl="0">
              <a:spcBef>
                <a:spcPts val="480"/>
              </a:spcBef>
              <a:buNone/>
            </a:pPr>
            <a:r>
              <a:rPr lang="en" sz="1700">
                <a:latin typeface="Courier New"/>
                <a:ea typeface="Courier New"/>
                <a:cs typeface="Courier New"/>
                <a:sym typeface="Courier New"/>
              </a:rPr>
              <a:t>handler: Kill(0, SIGUSR);</a:t>
            </a:r>
          </a:p>
          <a:p>
            <a:pPr indent="0" lvl="0" marL="0" rtl="0">
              <a:spcBef>
                <a:spcPts val="480"/>
              </a:spcBef>
              <a:buNone/>
            </a:pPr>
            <a:r>
              <a:rPr lang="en" sz="1700">
                <a:latin typeface="Courier New"/>
                <a:ea typeface="Courier New"/>
                <a:cs typeface="Courier New"/>
                <a:sym typeface="Courier New"/>
              </a:rPr>
              <a:t>...repeat...</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0" name="Shape 1160"/>
        <p:cNvGrpSpPr/>
        <p:nvPr/>
      </p:nvGrpSpPr>
      <p:grpSpPr>
        <a:xfrm>
          <a:off x="0" y="0"/>
          <a:ext cx="0" cy="0"/>
          <a:chOff x="0" y="0"/>
          <a:chExt cx="0" cy="0"/>
        </a:xfrm>
      </p:grpSpPr>
      <p:pic>
        <p:nvPicPr>
          <p:cNvPr descr="just_finished_my_final_exams.jpg" id="1161" name="Shape 1161"/>
          <p:cNvPicPr preferRelativeResize="0"/>
          <p:nvPr/>
        </p:nvPicPr>
        <p:blipFill>
          <a:blip r:embed="rId3">
            <a:alphaModFix/>
          </a:blip>
          <a:stretch>
            <a:fillRect/>
          </a:stretch>
        </p:blipFill>
        <p:spPr>
          <a:xfrm>
            <a:off x="1649525" y="1356000"/>
            <a:ext cx="5844950" cy="2431500"/>
          </a:xfrm>
          <a:prstGeom prst="rect">
            <a:avLst/>
          </a:prstGeom>
          <a:noFill/>
          <a:ln>
            <a:noFill/>
          </a:ln>
        </p:spPr>
      </p:pic>
      <p:sp>
        <p:nvSpPr>
          <p:cNvPr id="1162" name="Shape 1162"/>
          <p:cNvSpPr txBox="1"/>
          <p:nvPr>
            <p:ph type="title"/>
          </p:nvPr>
        </p:nvSpPr>
        <p:spPr>
          <a:xfrm>
            <a:off x="357018" y="326758"/>
            <a:ext cx="7592100" cy="571500"/>
          </a:xfrm>
          <a:prstGeom prst="rect">
            <a:avLst/>
          </a:prstGeom>
        </p:spPr>
        <p:txBody>
          <a:bodyPr anchorCtr="0" anchor="ctr" bIns="91425" lIns="91425" rIns="91425" wrap="square" tIns="91425">
            <a:noAutofit/>
          </a:bodyPr>
          <a:lstStyle/>
          <a:p>
            <a:pPr indent="-119062" lvl="0" marL="119062" rtl="0">
              <a:spcBef>
                <a:spcPts val="0"/>
              </a:spcBef>
              <a:buNone/>
            </a:pPr>
            <a:r>
              <a:rPr lang="en"/>
              <a:t>Good luck!</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