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1144" r:id="rId2"/>
    <p:sldId id="1145" r:id="rId3"/>
    <p:sldId id="1088" r:id="rId4"/>
    <p:sldId id="1089" r:id="rId5"/>
    <p:sldId id="1091" r:id="rId6"/>
    <p:sldId id="1092" r:id="rId7"/>
    <p:sldId id="1093" r:id="rId8"/>
    <p:sldId id="1094" r:id="rId9"/>
    <p:sldId id="1165" r:id="rId10"/>
    <p:sldId id="1166" r:id="rId11"/>
    <p:sldId id="1167" r:id="rId12"/>
    <p:sldId id="1168" r:id="rId13"/>
    <p:sldId id="1169" r:id="rId14"/>
    <p:sldId id="1170" r:id="rId15"/>
    <p:sldId id="1171" r:id="rId16"/>
    <p:sldId id="1172" r:id="rId17"/>
    <p:sldId id="1174" r:id="rId18"/>
    <p:sldId id="1090" r:id="rId19"/>
    <p:sldId id="1095" r:id="rId20"/>
    <p:sldId id="1096" r:id="rId21"/>
    <p:sldId id="1097" r:id="rId22"/>
    <p:sldId id="1098" r:id="rId23"/>
    <p:sldId id="1099" r:id="rId24"/>
    <p:sldId id="1100" r:id="rId25"/>
    <p:sldId id="1101" r:id="rId26"/>
    <p:sldId id="1102" r:id="rId27"/>
    <p:sldId id="1103" r:id="rId28"/>
    <p:sldId id="1104" r:id="rId29"/>
    <p:sldId id="1106" r:id="rId30"/>
    <p:sldId id="1175" r:id="rId31"/>
    <p:sldId id="1173" r:id="rId32"/>
    <p:sldId id="1146" r:id="rId33"/>
    <p:sldId id="1147" r:id="rId34"/>
    <p:sldId id="1150" r:id="rId35"/>
    <p:sldId id="1053" r:id="rId36"/>
    <p:sldId id="1153" r:id="rId37"/>
    <p:sldId id="1152" r:id="rId38"/>
    <p:sldId id="1154" r:id="rId39"/>
    <p:sldId id="1041" r:id="rId40"/>
    <p:sldId id="1042" r:id="rId41"/>
    <p:sldId id="1160" r:id="rId42"/>
    <p:sldId id="1043" r:id="rId43"/>
    <p:sldId id="1054" r:id="rId44"/>
    <p:sldId id="1055" r:id="rId45"/>
    <p:sldId id="1056" r:id="rId46"/>
    <p:sldId id="1057" r:id="rId47"/>
    <p:sldId id="1058" r:id="rId48"/>
    <p:sldId id="1059" r:id="rId49"/>
    <p:sldId id="1060" r:id="rId50"/>
    <p:sldId id="1061" r:id="rId51"/>
    <p:sldId id="1062" r:id="rId52"/>
    <p:sldId id="1063" r:id="rId53"/>
    <p:sldId id="1064" r:id="rId54"/>
    <p:sldId id="1065" r:id="rId55"/>
    <p:sldId id="1155" r:id="rId56"/>
    <p:sldId id="1158" r:id="rId57"/>
    <p:sldId id="1162" r:id="rId58"/>
    <p:sldId id="1163" r:id="rId59"/>
    <p:sldId id="1159" r:id="rId60"/>
    <p:sldId id="1076" r:id="rId61"/>
    <p:sldId id="1161" r:id="rId62"/>
    <p:sldId id="1077" r:id="rId63"/>
    <p:sldId id="1078" r:id="rId64"/>
    <p:sldId id="1079" r:id="rId65"/>
    <p:sldId id="1080" r:id="rId66"/>
    <p:sldId id="1081" r:id="rId67"/>
    <p:sldId id="1164" r:id="rId68"/>
    <p:sldId id="1086" r:id="rId69"/>
    <p:sldId id="1176" r:id="rId70"/>
  </p:sldIdLst>
  <p:sldSz cx="9144000" cy="6858000" type="screen4x3"/>
  <p:notesSz cx="7302500" cy="9586913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F"/>
    <a:srgbClr val="CC9900"/>
    <a:srgbClr val="E9FAFF"/>
    <a:srgbClr val="D4EEFF"/>
    <a:srgbClr val="CBDBFF"/>
    <a:srgbClr val="F1C7C7"/>
    <a:srgbClr val="F6F5BD"/>
    <a:srgbClr val="990000"/>
    <a:srgbClr val="EDEA7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79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8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1616"/>
        <c:axId val="66352192"/>
      </c:scatterChart>
      <c:valAx>
        <c:axId val="6635161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2192"/>
        <c:crosses val="autoZero"/>
        <c:crossBetween val="midCat"/>
      </c:valAx>
      <c:valAx>
        <c:axId val="663521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16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4496"/>
        <c:axId val="84500480"/>
      </c:scatterChart>
      <c:valAx>
        <c:axId val="663544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0480"/>
        <c:crosses val="autoZero"/>
        <c:crossBetween val="midCat"/>
      </c:valAx>
      <c:valAx>
        <c:axId val="845004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44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02784"/>
        <c:axId val="84503360"/>
      </c:scatterChart>
      <c:valAx>
        <c:axId val="845027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3360"/>
        <c:crosses val="autoZero"/>
        <c:crossBetween val="midCat"/>
      </c:valAx>
      <c:valAx>
        <c:axId val="8450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2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4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5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8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Code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28,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6" y="1306595"/>
            <a:ext cx="41910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55752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1910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191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4065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191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06866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191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90147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29200" y="19050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191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2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90600" y="1828800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2087" y="1828800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;A[j+1]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1910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46D9E-8234-4CFF-AC19-761329DC8723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0627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may treat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705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84" y="31563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3810000"/>
            <a:ext cx="3871913" cy="2219325"/>
          </a:xfrm>
        </p:spPr>
        <p:txBody>
          <a:bodyPr/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9620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85466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7282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8232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913670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670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3936"/>
              </p:ext>
            </p:extLst>
          </p:nvPr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3253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+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5906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117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0566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112418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0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5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14920</TotalTime>
  <Words>5740</Words>
  <Application>Microsoft Office PowerPoint</Application>
  <PresentationFormat>On-screen Show (4:3)</PresentationFormat>
  <Paragraphs>1519</Paragraphs>
  <Slides>69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ＭＳ Ｐゴシック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Code Optimization  15-213/18-213/15-513: Introduction to Computer Systems 10th Lecture, September 28, 2017</vt:lpstr>
      <vt:lpstr>Today</vt:lpstr>
      <vt:lpstr>Performance Realities</vt:lpstr>
      <vt:lpstr>Optimizing Compilers</vt:lpstr>
      <vt:lpstr> Generally Useful Optimizations</vt:lpstr>
      <vt:lpstr>Compiler-Generated Code Motion (-O1)</vt:lpstr>
      <vt:lpstr>Reduction in Strength</vt:lpstr>
      <vt:lpstr>Share Common Subexpressions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Final Code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Quiz Time!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423</cp:revision>
  <cp:lastPrinted>1999-09-20T15:19:18Z</cp:lastPrinted>
  <dcterms:created xsi:type="dcterms:W3CDTF">2011-08-30T20:07:27Z</dcterms:created>
  <dcterms:modified xsi:type="dcterms:W3CDTF">2017-09-28T17:13:04Z</dcterms:modified>
</cp:coreProperties>
</file>