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67"/>
  </p:notesMasterIdLst>
  <p:handoutMasterIdLst>
    <p:handoutMasterId r:id="rId68"/>
  </p:handoutMasterIdLst>
  <p:sldIdLst>
    <p:sldId id="1473" r:id="rId5"/>
    <p:sldId id="1522" r:id="rId6"/>
    <p:sldId id="1501" r:id="rId7"/>
    <p:sldId id="1500" r:id="rId8"/>
    <p:sldId id="1474" r:id="rId9"/>
    <p:sldId id="1467" r:id="rId10"/>
    <p:sldId id="1428" r:id="rId11"/>
    <p:sldId id="1468" r:id="rId12"/>
    <p:sldId id="1429" r:id="rId13"/>
    <p:sldId id="1502" r:id="rId14"/>
    <p:sldId id="1431" r:id="rId15"/>
    <p:sldId id="1433" r:id="rId16"/>
    <p:sldId id="1432" r:id="rId17"/>
    <p:sldId id="1434" r:id="rId18"/>
    <p:sldId id="1503" r:id="rId19"/>
    <p:sldId id="1435" r:id="rId20"/>
    <p:sldId id="1496" r:id="rId21"/>
    <p:sldId id="1437" r:id="rId22"/>
    <p:sldId id="1438" r:id="rId23"/>
    <p:sldId id="1439" r:id="rId24"/>
    <p:sldId id="1440" r:id="rId25"/>
    <p:sldId id="1521" r:id="rId26"/>
    <p:sldId id="1497" r:id="rId27"/>
    <p:sldId id="1441" r:id="rId28"/>
    <p:sldId id="1442" r:id="rId29"/>
    <p:sldId id="1443" r:id="rId30"/>
    <p:sldId id="1444" r:id="rId31"/>
    <p:sldId id="1446" r:id="rId32"/>
    <p:sldId id="1445" r:id="rId33"/>
    <p:sldId id="1505" r:id="rId34"/>
    <p:sldId id="1506" r:id="rId35"/>
    <p:sldId id="1507" r:id="rId36"/>
    <p:sldId id="1508" r:id="rId37"/>
    <p:sldId id="1509" r:id="rId38"/>
    <p:sldId id="1510" r:id="rId39"/>
    <p:sldId id="1511" r:id="rId40"/>
    <p:sldId id="1512" r:id="rId41"/>
    <p:sldId id="1513" r:id="rId42"/>
    <p:sldId id="1514" r:id="rId43"/>
    <p:sldId id="1515" r:id="rId44"/>
    <p:sldId id="1516" r:id="rId45"/>
    <p:sldId id="1448" r:id="rId46"/>
    <p:sldId id="1498" r:id="rId47"/>
    <p:sldId id="1475" r:id="rId48"/>
    <p:sldId id="1493" r:id="rId49"/>
    <p:sldId id="1495" r:id="rId50"/>
    <p:sldId id="1476" r:id="rId51"/>
    <p:sldId id="1477" r:id="rId52"/>
    <p:sldId id="1478" r:id="rId53"/>
    <p:sldId id="1479" r:id="rId54"/>
    <p:sldId id="1480" r:id="rId55"/>
    <p:sldId id="1481" r:id="rId56"/>
    <p:sldId id="1491" r:id="rId57"/>
    <p:sldId id="1482" r:id="rId58"/>
    <p:sldId id="1483" r:id="rId59"/>
    <p:sldId id="1484" r:id="rId60"/>
    <p:sldId id="1485" r:id="rId61"/>
    <p:sldId id="1486" r:id="rId62"/>
    <p:sldId id="1487" r:id="rId63"/>
    <p:sldId id="1523" r:id="rId64"/>
    <p:sldId id="1525" r:id="rId65"/>
    <p:sldId id="1524" r:id="rId66"/>
  </p:sldIdLst>
  <p:sldSz cx="9144000" cy="6858000" type="screen4x3"/>
  <p:notesSz cx="7302500" cy="9586913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>
        <p:scale>
          <a:sx n="91" d="100"/>
          <a:sy n="91" d="100"/>
        </p:scale>
        <p:origin x="24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62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7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	</a:t>
            </a:r>
            <a:br>
              <a:rPr lang="en-US" b="0" dirty="0"/>
            </a:br>
            <a:r>
              <a:rPr lang="en-US" sz="2000" b="0" dirty="0"/>
              <a:t>20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744365"/>
            <a:ext cx="55626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Aside: Premature Optimization!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 approach is in conjunction with </a:t>
            </a:r>
            <a:r>
              <a:rPr lang="en-GB" dirty="0">
                <a:solidFill>
                  <a:srgbClr val="C0000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73" t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50247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4299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8905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67812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25027212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7286157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2349132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7632361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52331095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27426206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636352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14068790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7647514" y="4960937"/>
              <a:ext cx="184150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14622</TotalTime>
  <Words>4254</Words>
  <Application>Microsoft Office PowerPoint</Application>
  <PresentationFormat>On-screen Show (4:3)</PresentationFormat>
  <Paragraphs>834</Paragraphs>
  <Slides>62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ＭＳ Ｐゴシック</vt:lpstr>
      <vt:lpstr>Arial</vt:lpstr>
      <vt:lpstr>Arial Narrow</vt:lpstr>
      <vt:lpstr>Calibri</vt:lpstr>
      <vt:lpstr>Cambria Math</vt:lpstr>
      <vt:lpstr>Courier New</vt:lpstr>
      <vt:lpstr>Helvetica</vt:lpstr>
      <vt:lpstr>msgothic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Dynamic Memory Allocation:  Advanced Concepts  15-213/18-213/15-513: Introduction to Computer Systems  20th Lecture, November 2, 2017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 Time!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713</cp:revision>
  <cp:lastPrinted>2016-11-01T18:34:42Z</cp:lastPrinted>
  <dcterms:created xsi:type="dcterms:W3CDTF">2012-11-01T14:52:42Z</dcterms:created>
  <dcterms:modified xsi:type="dcterms:W3CDTF">2017-11-02T17:17:44Z</dcterms:modified>
</cp:coreProperties>
</file>