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1" r:id="rId6"/>
    <p:sldId id="268" r:id="rId7"/>
    <p:sldId id="264" r:id="rId8"/>
    <p:sldId id="263" r:id="rId9"/>
    <p:sldId id="265" r:id="rId10"/>
    <p:sldId id="270" r:id="rId11"/>
    <p:sldId id="26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89442" autoAdjust="0"/>
  </p:normalViewPr>
  <p:slideViewPr>
    <p:cSldViewPr snapToGrid="0">
      <p:cViewPr varScale="1">
        <p:scale>
          <a:sx n="81" d="100"/>
          <a:sy n="81" d="100"/>
        </p:scale>
        <p:origin x="7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A3C46-1193-4A43-B609-F01D189F597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49E64-E15E-4951-98BE-A4ED748D2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0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A.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(SIG_BLOCK,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&lt;- this one!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B.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(SIG_SETMASK,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&lt;- exclusively blocks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A.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(SIG_BLOCK,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&lt;- does nothing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* B.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(SIG_UNBLOCK,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&lt;- not quite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* C.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(SIG_SETMASK,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NULL);    &lt;- this one!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* D.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(SIG_BLOCK,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NULL);      &lt;- doesn't account for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* E.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(SIG_SETMASK,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&lt;- blocks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exclusively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49E64-E15E-4951-98BE-A4ED748D22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A.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(SIG_BLOCK,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&lt;- this one!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B.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(SIG_SETMASK,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&lt;- exclusively blocks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A.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(SIG_BLOCK,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&lt;- does nothing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* B.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(SIG_UNBLOCK,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&lt;- not quite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* C.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(SIG_SETMASK,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NULL);    &lt;- this one!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* D.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(SIG_BLOCK,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NULL);      &lt;- doesn't account for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* E.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(SIG_SETMASK,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&lt;- blocks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exclusively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49E64-E15E-4951-98BE-A4ED748D22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55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A, B, AB, BA, nothing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49E64-E15E-4951-98BE-A4ED748D22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72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A, B, nothing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49E64-E15E-4951-98BE-A4ED748D22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3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4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E1517-5E91-484F-9F5C-5C27623F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6209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E1517-5E91-484F-9F5C-5C27623F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4366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4" y="228602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2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E1517-5E91-484F-9F5C-5C27623F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2421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6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6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9" y="1362077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9" y="3924302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E1517-5E91-484F-9F5C-5C27623F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501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6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6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E1517-5E91-484F-9F5C-5C27623F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570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E1517-5E91-484F-9F5C-5C27623F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740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E1517-5E91-484F-9F5C-5C27623F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48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6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E1517-5E91-484F-9F5C-5C27623F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76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E1517-5E91-484F-9F5C-5C27623F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347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3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E1517-5E91-484F-9F5C-5C27623F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537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E1517-5E91-484F-9F5C-5C27623F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868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E1517-5E91-484F-9F5C-5C27623F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456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6E1517-5E91-484F-9F5C-5C27623F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0902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1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4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843" y="6611781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6031" y="6629402"/>
            <a:ext cx="4645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05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Recitation 15: Exam Review - Signals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TA(s)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7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be printed?</a:t>
            </a:r>
          </a:p>
          <a:p>
            <a:r>
              <a:rPr lang="en-US" dirty="0" smtClean="0"/>
              <a:t>When is a blocked signal delivered?</a:t>
            </a:r>
          </a:p>
          <a:p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sigset_t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sigemptyset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sigaddset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SIGINT);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igprocmask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(SIG_BLOCK,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fork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    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kill(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SIGINT); 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(SIG_SETMASK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NULL);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(“A");         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            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kill(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SIGINT);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(SIG_SETMASK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(“B");         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84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calls kill(parent, SIGUSR{1,2}) between 2-4 times.  What sequence of kills may only print 1?</a:t>
            </a:r>
            <a:br>
              <a:rPr lang="en-US" dirty="0" smtClean="0"/>
            </a:br>
            <a:r>
              <a:rPr lang="en-US" dirty="0" smtClean="0"/>
              <a:t>Can you guarantee printing 2?</a:t>
            </a:r>
            <a:br>
              <a:rPr lang="en-US" dirty="0" smtClean="0"/>
            </a:br>
            <a:r>
              <a:rPr lang="en-US" dirty="0" smtClean="0"/>
              <a:t>What is the range of values printed?</a:t>
            </a:r>
            <a:endParaRPr lang="en-US" dirty="0"/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0;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handler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sig)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counter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signal(SIGUSR1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handler);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signal(SIGUSR2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handler);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child = fork();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(child == 0)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insert code here */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exit(0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sleep(1);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(child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0);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("Received %d USR{1,2} signals\n", counter);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3662" y="6581001"/>
            <a:ext cx="3913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itchFamily="34" charset="0"/>
              </a:rPr>
              <a:t>See http://www.cs.cmu.edu/~</a:t>
            </a:r>
            <a:r>
              <a:rPr lang="en-US" sz="1200" dirty="0" smtClean="0">
                <a:latin typeface="Calibri" pitchFamily="34" charset="0"/>
              </a:rPr>
              <a:t>213/oldexams/final-s07.pdf</a:t>
            </a:r>
          </a:p>
        </p:txBody>
      </p:sp>
    </p:spTree>
    <p:extLst>
      <p:ext uri="{BB962C8B-B14F-4D97-AF65-F5344CB8AC3E}">
        <p14:creationId xmlns:p14="http://schemas.microsoft.com/office/powerpoint/2010/main" val="462384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Proxylab</a:t>
            </a:r>
            <a:endParaRPr lang="en-US" dirty="0" smtClean="0"/>
          </a:p>
          <a:p>
            <a:r>
              <a:rPr lang="en-US" dirty="0" smtClean="0"/>
              <a:t>Final Exam</a:t>
            </a:r>
          </a:p>
          <a:p>
            <a:r>
              <a:rPr lang="en-US" dirty="0" smtClean="0"/>
              <a:t>Signals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22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Proxylab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Proxylab</a:t>
            </a:r>
            <a:r>
              <a:rPr lang="en-US" dirty="0" smtClean="0"/>
              <a:t> is due Tuesday (or late by Friday)</a:t>
            </a:r>
          </a:p>
          <a:p>
            <a:r>
              <a:rPr lang="en-US" dirty="0" smtClean="0"/>
              <a:t>Worth almost a letter grade</a:t>
            </a:r>
          </a:p>
          <a:p>
            <a:r>
              <a:rPr lang="en-US" dirty="0" smtClean="0"/>
              <a:t>Submit early</a:t>
            </a:r>
          </a:p>
          <a:p>
            <a:pPr lvl="1"/>
            <a:r>
              <a:rPr lang="en-US" dirty="0" smtClean="0"/>
              <a:t>autolab may compile / run differently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21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Signups Coming</a:t>
            </a:r>
          </a:p>
          <a:p>
            <a:endParaRPr lang="en-US" dirty="0"/>
          </a:p>
          <a:p>
            <a:r>
              <a:rPr lang="en-US" dirty="0" smtClean="0"/>
              <a:t>Full review session coming</a:t>
            </a:r>
          </a:p>
          <a:p>
            <a:endParaRPr lang="en-US" dirty="0" smtClean="0"/>
          </a:p>
          <a:p>
            <a:r>
              <a:rPr lang="en-US" dirty="0" smtClean="0"/>
              <a:t>Eight problems</a:t>
            </a:r>
          </a:p>
          <a:p>
            <a:pPr lvl="1"/>
            <a:r>
              <a:rPr lang="en-US" dirty="0" smtClean="0"/>
              <a:t>Nominal Time is 90-120 minutes, but you get five hours</a:t>
            </a:r>
          </a:p>
          <a:p>
            <a:pPr lvl="1"/>
            <a:r>
              <a:rPr lang="en-US" dirty="0" smtClean="0"/>
              <a:t>Problems cover the entire semester, focus on second half</a:t>
            </a:r>
          </a:p>
          <a:p>
            <a:pPr lvl="1"/>
            <a:endParaRPr lang="en-US" dirty="0"/>
          </a:p>
          <a:p>
            <a:r>
              <a:rPr lang="en-US" dirty="0"/>
              <a:t>Report to the room</a:t>
            </a:r>
          </a:p>
          <a:p>
            <a:pPr lvl="1"/>
            <a:r>
              <a:rPr lang="en-US" dirty="0"/>
              <a:t>TA will verify your notes and ID</a:t>
            </a:r>
          </a:p>
          <a:p>
            <a:pPr lvl="1"/>
            <a:r>
              <a:rPr lang="en-US" dirty="0"/>
              <a:t>TAs will give you your exam server password</a:t>
            </a:r>
          </a:p>
          <a:p>
            <a:pPr lvl="1"/>
            <a:r>
              <a:rPr lang="en-US" dirty="0"/>
              <a:t>Login via Andrew, then navigate to exam server and use special exam password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8442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and Handling 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Signals can happen at any time</a:t>
            </a:r>
          </a:p>
          <a:p>
            <a:pPr lvl="1"/>
            <a:r>
              <a:rPr lang="en-US" dirty="0" smtClean="0"/>
              <a:t>Control when through blocking signals</a:t>
            </a:r>
          </a:p>
          <a:p>
            <a:endParaRPr lang="en-US" dirty="0"/>
          </a:p>
          <a:p>
            <a:r>
              <a:rPr lang="en-US" dirty="0" smtClean="0"/>
              <a:t>Signals also communicate that events have occurred</a:t>
            </a:r>
          </a:p>
          <a:p>
            <a:pPr lvl="1"/>
            <a:r>
              <a:rPr lang="en-US" dirty="0" smtClean="0"/>
              <a:t>What event(s) correspond to each signal?</a:t>
            </a:r>
          </a:p>
          <a:p>
            <a:endParaRPr lang="en-US" dirty="0"/>
          </a:p>
          <a:p>
            <a:r>
              <a:rPr lang="en-US" dirty="0" smtClean="0"/>
              <a:t>Write separate routines for receiving (i.e., signals)</a:t>
            </a:r>
          </a:p>
          <a:p>
            <a:pPr lvl="1"/>
            <a:r>
              <a:rPr lang="en-US" dirty="0" smtClean="0"/>
              <a:t>What can you do / not do in a signal handler?</a:t>
            </a:r>
          </a:p>
        </p:txBody>
      </p:sp>
    </p:spTree>
    <p:extLst>
      <p:ext uri="{BB962C8B-B14F-4D97-AF65-F5344CB8AC3E}">
        <p14:creationId xmlns:p14="http://schemas.microsoft.com/office/powerpoint/2010/main" val="981324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block and unblock signals.  Which sequence?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sigset_t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sigemptyset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sigaddset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SIGCHLD);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sigaddset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SIGINT);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need to block signals. what to use?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(SIG_BLOCK,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(SIG_SETMASK,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fork()) == 0)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need to unblock signals. what to use?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A.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(SIG_BLOCK,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B.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(SIG_UNBLOCK,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C.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(SIG_SETMASK,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D.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(SIG_BLOCK,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E.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(SIG_SETMASK,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756744" y="3665482"/>
            <a:ext cx="362607" cy="36260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255986" y="5709744"/>
            <a:ext cx="362607" cy="36260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176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Blocking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implemented the wrong choices.  Which signals are now blocked?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sigset_t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sigemptyset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sigaddset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SIGCHLD);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sigaddset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SIGINT);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(SIG_SETMASK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What is blocked?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fork()) == 0)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(SIG_BLOCK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What is blocked?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45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Queuing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is the handler invoked?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handler(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sig)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...}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sigset_t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signal(SIGUSR1, handler);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igemptyset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igaddset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SIGUSR1);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igprocmask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(SIG_BLOCK,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mysigs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ill(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SIGUSR1);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kill(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SIGUSR1);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igprocmask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(SIG_SETMASK,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47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be printed?</a:t>
            </a:r>
          </a:p>
          <a:p>
            <a:r>
              <a:rPr lang="en-US" dirty="0" smtClean="0"/>
              <a:t>When is an unblocked signal delivered?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Assume SIGINT is unblocked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fork();           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 0)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kill(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SIGINT);    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(“A");           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                  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kill(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getppid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SIGINT);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(“B");           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0959" y="6581001"/>
            <a:ext cx="3901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itchFamily="34" charset="0"/>
              </a:rPr>
              <a:t>See http://www.cs.cmu.edu/~213/oldexams/final-f10.pdf</a:t>
            </a:r>
            <a:endParaRPr lang="en-US" sz="12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11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213-f16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5213-f16" id="{F7D05112-3BA3-4530-B57E-F0A0289F27EB}" vid="{38B48207-34DD-4318-A784-F6837CBE9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15213-f16</Template>
  <TotalTime>6136</TotalTime>
  <Words>864</Words>
  <Application>Microsoft Office PowerPoint</Application>
  <PresentationFormat>On-screen Show (4:3)</PresentationFormat>
  <Paragraphs>161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15213-f16</vt:lpstr>
      <vt:lpstr>Recitation 15: Exam Review - Signals</vt:lpstr>
      <vt:lpstr>Outline</vt:lpstr>
      <vt:lpstr>Proxylab</vt:lpstr>
      <vt:lpstr>Final Exam Details</vt:lpstr>
      <vt:lpstr>Signals and Handling Reminders</vt:lpstr>
      <vt:lpstr>Signal Blocking</vt:lpstr>
      <vt:lpstr>Signal Blocking cont.</vt:lpstr>
      <vt:lpstr>Signal Queuing</vt:lpstr>
      <vt:lpstr>Signal Delivery</vt:lpstr>
      <vt:lpstr>Signal Delivery</vt:lpstr>
      <vt:lpstr>Signal Delivery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14: Proxy Lab Part 2</dc:title>
  <dc:creator>Brian Railing</dc:creator>
  <cp:lastModifiedBy>Brian Railing</cp:lastModifiedBy>
  <cp:revision>176</cp:revision>
  <dcterms:created xsi:type="dcterms:W3CDTF">2016-11-26T01:41:43Z</dcterms:created>
  <dcterms:modified xsi:type="dcterms:W3CDTF">2016-12-06T20:36:06Z</dcterms:modified>
</cp:coreProperties>
</file>