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2F09D4-A7C8-4E12-A36B-F20FC332FC62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D65F71D-2A34-4B59-A3A1-00B8DD9134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2F09D4-A7C8-4E12-A36B-F20FC332FC62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65F71D-2A34-4B59-A3A1-00B8DD9134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2F09D4-A7C8-4E12-A36B-F20FC332FC62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65F71D-2A34-4B59-A3A1-00B8DD9134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2F09D4-A7C8-4E12-A36B-F20FC332FC62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65F71D-2A34-4B59-A3A1-00B8DD9134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2F09D4-A7C8-4E12-A36B-F20FC332FC62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65F71D-2A34-4B59-A3A1-00B8DD9134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2F09D4-A7C8-4E12-A36B-F20FC332FC62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65F71D-2A34-4B59-A3A1-00B8DD9134F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2F09D4-A7C8-4E12-A36B-F20FC332FC62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65F71D-2A34-4B59-A3A1-00B8DD9134F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2F09D4-A7C8-4E12-A36B-F20FC332FC62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65F71D-2A34-4B59-A3A1-00B8DD9134F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2F09D4-A7C8-4E12-A36B-F20FC332FC62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65F71D-2A34-4B59-A3A1-00B8DD9134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22F09D4-A7C8-4E12-A36B-F20FC332FC62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65F71D-2A34-4B59-A3A1-00B8DD9134F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22F09D4-A7C8-4E12-A36B-F20FC332FC62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D65F71D-2A34-4B59-A3A1-00B8DD9134F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22F09D4-A7C8-4E12-A36B-F20FC332FC62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D65F71D-2A34-4B59-A3A1-00B8DD9134F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PROJECT 91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Wire frame for the app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00034" y="285728"/>
            <a:ext cx="2500330" cy="46434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348" y="714356"/>
            <a:ext cx="2071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Welcome to the table app click next to continue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85786" y="2786058"/>
            <a:ext cx="2000264" cy="7858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85852" y="3000372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  <a:r>
              <a:rPr lang="en-GB" dirty="0" smtClean="0"/>
              <a:t>ext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5143512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1</a:t>
            </a:r>
          </a:p>
          <a:p>
            <a:r>
              <a:rPr lang="en-GB" dirty="0" smtClean="0"/>
              <a:t>Welcome page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86116" y="285728"/>
            <a:ext cx="2571768" cy="46434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57554" y="714356"/>
            <a:ext cx="2357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Lily is small curious girl. One day she found a map of treasure to reach to it </a:t>
            </a:r>
            <a:r>
              <a:rPr lang="en-GB" sz="1600" dirty="0" smtClean="0"/>
              <a:t>she</a:t>
            </a:r>
            <a:r>
              <a:rPr lang="en-GB" dirty="0" smtClean="0"/>
              <a:t> have to solve the problems in map. Help her to do it.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8992" y="3071811"/>
            <a:ext cx="2286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Choose the table you want to learn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2,3--------20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71868" y="4071942"/>
            <a:ext cx="2000264" cy="5715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Start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143636" y="285728"/>
            <a:ext cx="2500330" cy="46434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57554" y="5214950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Page2</a:t>
            </a:r>
          </a:p>
          <a:p>
            <a:r>
              <a:rPr lang="en-GB" dirty="0" smtClean="0"/>
              <a:t>Select the number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86512" y="571480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Choose the correct number on the stone according to problem to cross the river 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715140" y="135729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2x2=?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6165273" y="2438400"/>
            <a:ext cx="2438400" cy="204782"/>
          </a:xfrm>
          <a:custGeom>
            <a:avLst/>
            <a:gdLst>
              <a:gd name="connsiteX0" fmla="*/ 0 w 2438400"/>
              <a:gd name="connsiteY0" fmla="*/ 83127 h 112436"/>
              <a:gd name="connsiteX1" fmla="*/ 124691 w 2438400"/>
              <a:gd name="connsiteY1" fmla="*/ 69273 h 112436"/>
              <a:gd name="connsiteX2" fmla="*/ 235527 w 2438400"/>
              <a:gd name="connsiteY2" fmla="*/ 41564 h 112436"/>
              <a:gd name="connsiteX3" fmla="*/ 512618 w 2438400"/>
              <a:gd name="connsiteY3" fmla="*/ 0 h 112436"/>
              <a:gd name="connsiteX4" fmla="*/ 1025236 w 2438400"/>
              <a:gd name="connsiteY4" fmla="*/ 27709 h 112436"/>
              <a:gd name="connsiteX5" fmla="*/ 1330036 w 2438400"/>
              <a:gd name="connsiteY5" fmla="*/ 69273 h 112436"/>
              <a:gd name="connsiteX6" fmla="*/ 1371600 w 2438400"/>
              <a:gd name="connsiteY6" fmla="*/ 83127 h 112436"/>
              <a:gd name="connsiteX7" fmla="*/ 1842654 w 2438400"/>
              <a:gd name="connsiteY7" fmla="*/ 83127 h 112436"/>
              <a:gd name="connsiteX8" fmla="*/ 2438400 w 2438400"/>
              <a:gd name="connsiteY8" fmla="*/ 83127 h 11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400" h="112436">
                <a:moveTo>
                  <a:pt x="0" y="83127"/>
                </a:moveTo>
                <a:cubicBezTo>
                  <a:pt x="41564" y="78509"/>
                  <a:pt x="83292" y="75187"/>
                  <a:pt x="124691" y="69273"/>
                </a:cubicBezTo>
                <a:cubicBezTo>
                  <a:pt x="365094" y="34930"/>
                  <a:pt x="74372" y="73794"/>
                  <a:pt x="235527" y="41564"/>
                </a:cubicBezTo>
                <a:cubicBezTo>
                  <a:pt x="348292" y="19011"/>
                  <a:pt x="405820" y="13350"/>
                  <a:pt x="512618" y="0"/>
                </a:cubicBezTo>
                <a:cubicBezTo>
                  <a:pt x="648359" y="5221"/>
                  <a:pt x="870098" y="7474"/>
                  <a:pt x="1025236" y="27709"/>
                </a:cubicBezTo>
                <a:cubicBezTo>
                  <a:pt x="1489751" y="88297"/>
                  <a:pt x="927016" y="28970"/>
                  <a:pt x="1330036" y="69273"/>
                </a:cubicBezTo>
                <a:cubicBezTo>
                  <a:pt x="1343891" y="73891"/>
                  <a:pt x="1357143" y="81062"/>
                  <a:pt x="1371600" y="83127"/>
                </a:cubicBezTo>
                <a:cubicBezTo>
                  <a:pt x="1576766" y="112436"/>
                  <a:pt x="1583748" y="87050"/>
                  <a:pt x="1842654" y="83127"/>
                </a:cubicBezTo>
                <a:cubicBezTo>
                  <a:pt x="2041213" y="80118"/>
                  <a:pt x="2239818" y="83127"/>
                  <a:pt x="2438400" y="8312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6151418" y="3435927"/>
            <a:ext cx="2466109" cy="99107"/>
          </a:xfrm>
          <a:custGeom>
            <a:avLst/>
            <a:gdLst>
              <a:gd name="connsiteX0" fmla="*/ 0 w 2466109"/>
              <a:gd name="connsiteY0" fmla="*/ 41564 h 99107"/>
              <a:gd name="connsiteX1" fmla="*/ 83127 w 2466109"/>
              <a:gd name="connsiteY1" fmla="*/ 69273 h 99107"/>
              <a:gd name="connsiteX2" fmla="*/ 263237 w 2466109"/>
              <a:gd name="connsiteY2" fmla="*/ 96982 h 99107"/>
              <a:gd name="connsiteX3" fmla="*/ 720437 w 2466109"/>
              <a:gd name="connsiteY3" fmla="*/ 83128 h 99107"/>
              <a:gd name="connsiteX4" fmla="*/ 969818 w 2466109"/>
              <a:gd name="connsiteY4" fmla="*/ 41564 h 99107"/>
              <a:gd name="connsiteX5" fmla="*/ 1094509 w 2466109"/>
              <a:gd name="connsiteY5" fmla="*/ 27709 h 99107"/>
              <a:gd name="connsiteX6" fmla="*/ 1191491 w 2466109"/>
              <a:gd name="connsiteY6" fmla="*/ 13855 h 99107"/>
              <a:gd name="connsiteX7" fmla="*/ 1302327 w 2466109"/>
              <a:gd name="connsiteY7" fmla="*/ 0 h 99107"/>
              <a:gd name="connsiteX8" fmla="*/ 1911927 w 2466109"/>
              <a:gd name="connsiteY8" fmla="*/ 27709 h 99107"/>
              <a:gd name="connsiteX9" fmla="*/ 2022764 w 2466109"/>
              <a:gd name="connsiteY9" fmla="*/ 55418 h 99107"/>
              <a:gd name="connsiteX10" fmla="*/ 2175164 w 2466109"/>
              <a:gd name="connsiteY10" fmla="*/ 69273 h 99107"/>
              <a:gd name="connsiteX11" fmla="*/ 2286000 w 2466109"/>
              <a:gd name="connsiteY11" fmla="*/ 83128 h 99107"/>
              <a:gd name="connsiteX12" fmla="*/ 2382982 w 2466109"/>
              <a:gd name="connsiteY12" fmla="*/ 96982 h 99107"/>
              <a:gd name="connsiteX13" fmla="*/ 2466109 w 2466109"/>
              <a:gd name="connsiteY13" fmla="*/ 96982 h 9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66109" h="99107">
                <a:moveTo>
                  <a:pt x="0" y="41564"/>
                </a:moveTo>
                <a:cubicBezTo>
                  <a:pt x="27709" y="50800"/>
                  <a:pt x="54486" y="63545"/>
                  <a:pt x="83127" y="69273"/>
                </a:cubicBezTo>
                <a:cubicBezTo>
                  <a:pt x="188910" y="90430"/>
                  <a:pt x="129034" y="80207"/>
                  <a:pt x="263237" y="96982"/>
                </a:cubicBezTo>
                <a:lnTo>
                  <a:pt x="720437" y="83128"/>
                </a:lnTo>
                <a:cubicBezTo>
                  <a:pt x="768139" y="80743"/>
                  <a:pt x="944026" y="45433"/>
                  <a:pt x="969818" y="41564"/>
                </a:cubicBezTo>
                <a:cubicBezTo>
                  <a:pt x="1011175" y="35360"/>
                  <a:pt x="1053012" y="32896"/>
                  <a:pt x="1094509" y="27709"/>
                </a:cubicBezTo>
                <a:cubicBezTo>
                  <a:pt x="1126912" y="23659"/>
                  <a:pt x="1159122" y="18171"/>
                  <a:pt x="1191491" y="13855"/>
                </a:cubicBezTo>
                <a:lnTo>
                  <a:pt x="1302327" y="0"/>
                </a:lnTo>
                <a:cubicBezTo>
                  <a:pt x="1333058" y="931"/>
                  <a:pt x="1767418" y="4892"/>
                  <a:pt x="1911927" y="27709"/>
                </a:cubicBezTo>
                <a:cubicBezTo>
                  <a:pt x="1949544" y="33648"/>
                  <a:pt x="1985147" y="49478"/>
                  <a:pt x="2022764" y="55418"/>
                </a:cubicBezTo>
                <a:cubicBezTo>
                  <a:pt x="2073149" y="63374"/>
                  <a:pt x="2124435" y="63933"/>
                  <a:pt x="2175164" y="69273"/>
                </a:cubicBezTo>
                <a:cubicBezTo>
                  <a:pt x="2212192" y="73171"/>
                  <a:pt x="2249094" y="78207"/>
                  <a:pt x="2286000" y="83128"/>
                </a:cubicBezTo>
                <a:cubicBezTo>
                  <a:pt x="2318369" y="87444"/>
                  <a:pt x="2350423" y="94478"/>
                  <a:pt x="2382982" y="96982"/>
                </a:cubicBezTo>
                <a:cubicBezTo>
                  <a:pt x="2410609" y="99107"/>
                  <a:pt x="2438400" y="96982"/>
                  <a:pt x="2466109" y="9698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29454" y="3286124"/>
            <a:ext cx="285752" cy="14287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643834" y="3214686"/>
            <a:ext cx="357190" cy="14287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643702" y="2857496"/>
            <a:ext cx="357190" cy="2143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8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572396" y="2714620"/>
            <a:ext cx="357190" cy="14287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US" dirty="0"/>
          </a:p>
        </p:txBody>
      </p:sp>
      <p:pic>
        <p:nvPicPr>
          <p:cNvPr id="25" name="Picture 24" descr="girl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6512" y="3643314"/>
            <a:ext cx="714380" cy="107156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572264" y="5214950"/>
            <a:ext cx="214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Page 3 </a:t>
            </a:r>
          </a:p>
          <a:p>
            <a:r>
              <a:rPr lang="en-GB" dirty="0" smtClean="0"/>
              <a:t>Challenge page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72330" y="3786190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Solve the questions and get the treasure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928794" y="5929330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After the challenge page students will  get the treasure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58</TotalTime>
  <Words>109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Concourse</vt:lpstr>
      <vt:lpstr>PROJECT 91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91</dc:title>
  <dc:creator>DELL</dc:creator>
  <cp:lastModifiedBy>DELL</cp:lastModifiedBy>
  <cp:revision>6</cp:revision>
  <dcterms:created xsi:type="dcterms:W3CDTF">2021-08-16T10:20:08Z</dcterms:created>
  <dcterms:modified xsi:type="dcterms:W3CDTF">2021-08-16T11:18:47Z</dcterms:modified>
</cp:coreProperties>
</file>