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70" r:id="rId14"/>
    <p:sldId id="2146847062" r:id="rId15"/>
    <p:sldId id="2146847061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yasa7/Fitness-Budd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301229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Tiyasa Saha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Tiyasa Saha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MCKV Institute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C4F9A-1FDE-881F-343E-33FD5E47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C9F1-010C-4355-4513-77B59ED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38612E2-70F2-61FE-1BB5-5FE40E2E0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650" y="1482244"/>
            <a:ext cx="8905158" cy="4673600"/>
          </a:xfrm>
        </p:spPr>
      </p:pic>
    </p:spTree>
    <p:extLst>
      <p:ext uri="{BB962C8B-B14F-4D97-AF65-F5344CB8AC3E}">
        <p14:creationId xmlns:p14="http://schemas.microsoft.com/office/powerpoint/2010/main" val="387317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AB1B89-103B-6452-214D-A1F11E24ED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5010"/>
            <a:ext cx="110296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User-Centric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Fitness Buddy provides personalized health and fitness guidance tailored to individual goals and preferences.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Coaching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Utilizes NLP and Retrieval-Augmented Generation (RAG) to deliver intelligent, conversational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Cloud-Native Architecture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Built on IBM Cloud Lite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scalability, reliability, and ease of deployment.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Always Available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Offers 24/7 access to fitness tips, routines, and motivation—anytime, anywhere.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Combines smart recommendations with friendly interaction to boost user engagement and habit 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&amp; Adaptable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Designed to grow with user needs and integrate future enhancements seamlessly.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Tiyasa7/Fitness-Buddy: Fitness Buddy that uses Natural Language Processing (NLP), Retrieval-Augmented Generation (RAG),  is an AI-powered virtual health coach designed to help users achieve their fitness goals through personalized workout recommendations, nutrition guidance, and motivational support. It leverages IBM Cloud Lite services and IBM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Granity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E7DF40-D97C-2C62-475B-B51E3587E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6"/>
            <a:ext cx="786683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wearables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 assistant support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health insights using predictive analytics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support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Gamification features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nutrition APIs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mental wellness support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9ECBC6-0B99-7EC9-3557-3CE52E8D6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674" y="1482244"/>
            <a:ext cx="6226342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D55D89-1028-406C-450A-655A1724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3" y="1268376"/>
            <a:ext cx="7551176" cy="53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751" y="24614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Fitness Buddy that uses Natural Language Processing (NLP), Retrieval-Augmented Generation (RAG),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AI-powered virtual health coach designed to help users achieve their fitness goals through personalized workout recommendations, nutrition guidance, and motivational support. It leverages IBM Cloud Lite services and IBM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deliver a scalable, intelligent, and user-friendly experience.</a:t>
            </a:r>
            <a:endParaRPr lang="en-US" sz="28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90" y="2448232"/>
            <a:ext cx="1356852" cy="3146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F1E7E7-0379-C955-FFAD-DF9E55CA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87178"/>
              </p:ext>
            </p:extLst>
          </p:nvPr>
        </p:nvGraphicFramePr>
        <p:xfrm>
          <a:off x="581192" y="1845421"/>
          <a:ext cx="904458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48987334"/>
                    </a:ext>
                  </a:extLst>
                </a:gridCol>
                <a:gridCol w="4980589">
                  <a:extLst>
                    <a:ext uri="{9D8B030D-6E8A-4147-A177-3AD203B41FA5}">
                      <a16:colId xmlns:a16="http://schemas.microsoft.com/office/drawing/2014/main" val="3748983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Technologies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0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IBM Cloud lite services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Serverless functions for dynamic responses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38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IBM Watson Assistant</a:t>
                      </a:r>
                      <a:endParaRPr 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Chatbot for user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8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Natural Language Processing (NLP)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chatbot to understand and respond to user queries in a natural, conversational way.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4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Retrieval Augmented Generation (RAG)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document retrieval with generative AI to provide accurate, informative, and personalized responses.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2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rPr>
                        <a:t>IBM Granite model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Context-aware recommendations and 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Cloud Object Storage(Lite)</a:t>
            </a:r>
          </a:p>
          <a:p>
            <a:pPr marL="305435" indent="-305435"/>
            <a:r>
              <a:rPr lang="en-IN" dirty="0"/>
              <a:t>IBM Granite foundation model( Granite-3-3-8b-instruct)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819B1D-20CD-E448-AC0C-F8BD031AB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901" y="2053480"/>
            <a:ext cx="1191560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Hyper-Personalized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Tailors workouts and meals to your unique goals and lifestyle.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Conversations with NLP &amp; RAG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Understands natural language and delivers accurate, relevant health advice.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Equipment? No Problem!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Offers effective workouts you can do anytime, anywhere, without gear.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Motivation &amp; Habit Nudges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Keeps you inspired and consistent with reminders, quotes, and challenges.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Instant Meal Ideas Based on What You Have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Suggests healthy recipes using ingredients already in your kitchen.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Integration with IBM Cloud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Runs on a secure, scalable platform with smart contextual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24/7 – No Appointments Needed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Always accessible for support, guidance, and motivation.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Friendly, Conversational Personality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Feels like chatting with a supportive, knowledgeable fitness buddy.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D4E8A1-0024-DE1A-BF98-8A57BFA29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9884" y="1232452"/>
            <a:ext cx="1159223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Need quick, efficient fitness and nutrition support that fits into tight schedules.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Seek affordable, easy-to-follow workouts and meal ideas to stay healthy on a budget.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Health-Conscious Seniors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Prefer gentle, guided routines and personalized wellness advice.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Enthusiasts &amp; Beginners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Want structured plans, progress tracking, and motivational coaching.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Workout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Rely on gear-free, space-friendly exercises they can do anytime.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Loss &amp; Nutrition Seekers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Look for personalized diet tips, calorie tracking, and habit support.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or Underserved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Benefit from accessible, 24/7 health guidance without needing a gym or trainer.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02D9F-E853-61BE-48B9-4A7EBD59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89" y="1389244"/>
            <a:ext cx="9016019" cy="4303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4D54B9-5F01-035F-7F5F-A3B3D8D2441F}"/>
              </a:ext>
            </a:extLst>
          </p:cNvPr>
          <p:cNvSpPr txBox="1"/>
          <p:nvPr/>
        </p:nvSpPr>
        <p:spPr>
          <a:xfrm>
            <a:off x="581192" y="1592826"/>
            <a:ext cx="187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  <a:endParaRPr lang="en-US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B95A04-DCEE-6BBF-5997-6A8B24D7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67" y="1389768"/>
            <a:ext cx="9056676" cy="4342438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317</TotalTime>
  <Words>740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Tiyasa Saha</cp:lastModifiedBy>
  <cp:revision>148</cp:revision>
  <dcterms:created xsi:type="dcterms:W3CDTF">2021-05-26T16:50:10Z</dcterms:created>
  <dcterms:modified xsi:type="dcterms:W3CDTF">2025-08-04T14:32:44Z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