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5A50E32-44E1-40CD-94F8-2A4808470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ECOMMERCE SALES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7A4BD4F-F360-4AB6-A24E-32F4A7E7B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24-08-2023 18:10:55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7B6997-0D6D-E30D-22D7-37AD35E9D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9" t="1509" r="1067" b="1952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ECOMMERCE SALES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SALES DASHBOARD</dc:title>
  <dc:creator/>
  <cp:lastModifiedBy>Tiyasha Neogi</cp:lastModifiedBy>
  <cp:revision>1</cp:revision>
  <dcterms:created xsi:type="dcterms:W3CDTF">2023-08-24T12:40:56Z</dcterms:created>
  <dcterms:modified xsi:type="dcterms:W3CDTF">2023-08-24T12:45:45Z</dcterms:modified>
</cp:coreProperties>
</file>