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84761A0-DE75-4B05-9644-A9CACC285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4C98813-D6CD-40BA-AE2C-11E0B98A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04-09-2023 12:49:21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1DD5E-BC55-F567-C28A-905E13CA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2" y="0"/>
            <a:ext cx="12202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IPL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dc:creator/>
  <cp:lastModifiedBy>Tiyasha Neogi</cp:lastModifiedBy>
  <cp:revision>1</cp:revision>
  <dcterms:created xsi:type="dcterms:W3CDTF">2023-09-04T07:19:22Z</dcterms:created>
  <dcterms:modified xsi:type="dcterms:W3CDTF">2023-09-04T07:21:31Z</dcterms:modified>
</cp:coreProperties>
</file>