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C20AF0D-F852-4E4B-9E14-95607911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Supermarket Sales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F1D05A-03BC-4794-9196-5C06BD802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05-08-2023 21:21:16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E85E5-AFCF-A1C6-4C58-2C236A6A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" y="0"/>
            <a:ext cx="12165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Supermarket Sales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Sales Dashboard</dc:title>
  <dc:creator/>
  <cp:lastModifiedBy>Tiyasha Neogi</cp:lastModifiedBy>
  <cp:revision>1</cp:revision>
  <dcterms:created xsi:type="dcterms:W3CDTF">2023-08-05T15:51:16Z</dcterms:created>
  <dcterms:modified xsi:type="dcterms:W3CDTF">2023-08-05T15:55:18Z</dcterms:modified>
</cp:coreProperties>
</file>