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B0934CBF-7221-45DC-902F-44892349AE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HR DASHBOARD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6B1F3881-DD94-42DD-B511-F9CDB1504C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File created on: 21-08-2023 22:47:51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 descr="A screenshot of a computer dashboard&#10;&#10;Description automatically generated">
            <a:extLst>
              <a:ext uri="{FF2B5EF4-FFF2-40B4-BE49-F238E27FC236}">
                <a16:creationId xmlns:a16="http://schemas.microsoft.com/office/drawing/2014/main" id="{84A88DB4-6199-8BCB-A55F-B419632569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HR DASHBOARD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DASHBOARD</dc:title>
  <dc:creator/>
  <cp:lastModifiedBy>Tiyasha Neogi</cp:lastModifiedBy>
  <cp:revision>1</cp:revision>
  <dcterms:created xsi:type="dcterms:W3CDTF">2023-08-21T17:17:51Z</dcterms:created>
  <dcterms:modified xsi:type="dcterms:W3CDTF">2023-08-21T17:25:16Z</dcterms:modified>
</cp:coreProperties>
</file>