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3C2A2DD-AFE4-4DA3-9D67-CA9B1DA909F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65798A4-4AE7-4831-91C7-9C4DD85D6B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P50ga6PC9NeZ96iotCIv3/Travel-and-Tourism?node-id=0:1" TargetMode="External"/><Relationship Id="rId2" Type="http://schemas.openxmlformats.org/officeDocument/2006/relationships/hyperlink" Target="https://github.com/TizIsDejass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197660"/>
          </a:xfrm>
        </p:spPr>
        <p:txBody>
          <a:bodyPr/>
          <a:lstStyle/>
          <a:p>
            <a:r>
              <a:rPr lang="en-GB" dirty="0" smtClean="0"/>
              <a:t>TEAM </a:t>
            </a:r>
            <a:br>
              <a:rPr lang="en-GB" dirty="0" smtClean="0"/>
            </a:br>
            <a:r>
              <a:rPr lang="en-GB" dirty="0" smtClean="0"/>
              <a:t>DEBUGGERS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645024"/>
            <a:ext cx="3309803" cy="230425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Krushangini</a:t>
            </a:r>
            <a:r>
              <a:rPr lang="en-GB" dirty="0" smtClean="0"/>
              <a:t> S</a:t>
            </a:r>
          </a:p>
          <a:p>
            <a:r>
              <a:rPr lang="en-GB" dirty="0" err="1" smtClean="0"/>
              <a:t>Dejassree</a:t>
            </a:r>
            <a:r>
              <a:rPr lang="en-GB" dirty="0" smtClean="0"/>
              <a:t> S</a:t>
            </a:r>
          </a:p>
          <a:p>
            <a:r>
              <a:rPr lang="en-GB" dirty="0" err="1" smtClean="0"/>
              <a:t>Dhivyashri</a:t>
            </a:r>
            <a:r>
              <a:rPr lang="en-GB" dirty="0" smtClean="0"/>
              <a:t>  B V</a:t>
            </a:r>
          </a:p>
          <a:p>
            <a:r>
              <a:rPr lang="en-GB" dirty="0" err="1" smtClean="0"/>
              <a:t>Jeyavarsini</a:t>
            </a:r>
            <a:r>
              <a:rPr lang="en-GB" dirty="0" smtClean="0"/>
              <a:t>  N R</a:t>
            </a:r>
          </a:p>
          <a:p>
            <a:r>
              <a:rPr lang="en-GB" dirty="0" err="1" smtClean="0"/>
              <a:t>Hemanth</a:t>
            </a:r>
            <a:r>
              <a:rPr lang="en-GB" dirty="0" smtClean="0"/>
              <a:t>  M</a:t>
            </a:r>
          </a:p>
          <a:p>
            <a:r>
              <a:rPr lang="en-GB" dirty="0" err="1" smtClean="0"/>
              <a:t>Gowrisanker</a:t>
            </a:r>
            <a:r>
              <a:rPr lang="en-GB" dirty="0" smtClean="0"/>
              <a:t>  P</a:t>
            </a:r>
          </a:p>
          <a:p>
            <a:r>
              <a:rPr lang="en-GB" dirty="0" err="1" smtClean="0"/>
              <a:t>Gokul</a:t>
            </a:r>
            <a:r>
              <a:rPr lang="en-GB" dirty="0" smtClean="0"/>
              <a:t> 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4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hub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github.com/TizIsDejassree</a:t>
            </a:r>
            <a:endParaRPr lang="en-GB" dirty="0" smtClean="0"/>
          </a:p>
          <a:p>
            <a:r>
              <a:rPr lang="en-GB" dirty="0" err="1" smtClean="0"/>
              <a:t>Figma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https://www.figma.com/file/QP50ga6PC9NeZ96iotCIv3/Travel-and-Tourism?node-id=0%3A1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969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42174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90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491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361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1202"/>
          </a:xfrm>
        </p:spPr>
      </p:pic>
    </p:spTree>
    <p:extLst>
      <p:ext uri="{BB962C8B-B14F-4D97-AF65-F5344CB8AC3E}">
        <p14:creationId xmlns:p14="http://schemas.microsoft.com/office/powerpoint/2010/main" val="11983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8192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854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</TotalTime>
  <Words>30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TEAM  DEBUGGERS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2022-11-04T07:21:15Z</dcterms:created>
  <dcterms:modified xsi:type="dcterms:W3CDTF">2022-11-04T09:30:55Z</dcterms:modified>
</cp:coreProperties>
</file>