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56" r:id="rId6"/>
  </p:sldIdLst>
  <p:sldSz cx="8229600" cy="8229600"/>
  <p:notesSz cx="6858000" cy="9144000"/>
  <p:defaultTextStyle>
    <a:defPPr>
      <a:defRPr lang="en-US"/>
    </a:defPPr>
    <a:lvl1pPr marL="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D624"/>
    <a:srgbClr val="6EDE36"/>
    <a:srgbClr val="50B41E"/>
    <a:srgbClr val="00FF00"/>
    <a:srgbClr val="6C8C1D"/>
    <a:srgbClr val="E78E0E"/>
    <a:srgbClr val="613A03"/>
    <a:srgbClr val="FF9933"/>
    <a:srgbClr val="FFCC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60"/>
  </p:normalViewPr>
  <p:slideViewPr>
    <p:cSldViewPr>
      <p:cViewPr>
        <p:scale>
          <a:sx n="40" d="100"/>
          <a:sy n="40" d="100"/>
        </p:scale>
        <p:origin x="682" y="235"/>
      </p:cViewPr>
      <p:guideLst>
        <p:guide orient="horz" pos="2592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2556512"/>
            <a:ext cx="699516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4663440"/>
            <a:ext cx="576072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18F5-BD0F-415C-9534-52B8C1D68200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7CD5-2542-4BF6-9B9E-99A7B4C07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18F5-BD0F-415C-9534-52B8C1D68200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7CD5-2542-4BF6-9B9E-99A7B4C07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329567"/>
            <a:ext cx="1851660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329567"/>
            <a:ext cx="541782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18F5-BD0F-415C-9534-52B8C1D68200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7CD5-2542-4BF6-9B9E-99A7B4C07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18F5-BD0F-415C-9534-52B8C1D68200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7CD5-2542-4BF6-9B9E-99A7B4C07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5288280"/>
            <a:ext cx="6995160" cy="1634490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3488057"/>
            <a:ext cx="6995160" cy="1800224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18F5-BD0F-415C-9534-52B8C1D68200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7CD5-2542-4BF6-9B9E-99A7B4C07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920242"/>
            <a:ext cx="3634740" cy="543115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920242"/>
            <a:ext cx="3634740" cy="543115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18F5-BD0F-415C-9534-52B8C1D68200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7CD5-2542-4BF6-9B9E-99A7B4C07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42136"/>
            <a:ext cx="3636169" cy="76771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609850"/>
            <a:ext cx="3636169" cy="474154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4" y="1842136"/>
            <a:ext cx="3637598" cy="76771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4" y="2609850"/>
            <a:ext cx="3637598" cy="474154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18F5-BD0F-415C-9534-52B8C1D68200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7CD5-2542-4BF6-9B9E-99A7B4C07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18F5-BD0F-415C-9534-52B8C1D68200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7CD5-2542-4BF6-9B9E-99A7B4C07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18F5-BD0F-415C-9534-52B8C1D68200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7CD5-2542-4BF6-9B9E-99A7B4C07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1" y="327660"/>
            <a:ext cx="2707482" cy="139446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327661"/>
            <a:ext cx="4600575" cy="702373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1" y="1722121"/>
            <a:ext cx="2707482" cy="5629276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18F5-BD0F-415C-9534-52B8C1D68200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7CD5-2542-4BF6-9B9E-99A7B4C07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5760720"/>
            <a:ext cx="4937760" cy="68008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735330"/>
            <a:ext cx="4937760" cy="4937760"/>
          </a:xfrm>
        </p:spPr>
        <p:txBody>
          <a:bodyPr/>
          <a:lstStyle>
            <a:lvl1pPr marL="0" indent="0">
              <a:buNone/>
              <a:defRPr sz="2900"/>
            </a:lvl1pPr>
            <a:lvl2pPr marL="411480" indent="0">
              <a:buNone/>
              <a:defRPr sz="2500"/>
            </a:lvl2pPr>
            <a:lvl3pPr marL="822960" indent="0">
              <a:buNone/>
              <a:defRPr sz="220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6440806"/>
            <a:ext cx="4937760" cy="965834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18F5-BD0F-415C-9534-52B8C1D68200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7CD5-2542-4BF6-9B9E-99A7B4C07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329566"/>
            <a:ext cx="7406640" cy="1371600"/>
          </a:xfrm>
          <a:prstGeom prst="rect">
            <a:avLst/>
          </a:prstGeom>
        </p:spPr>
        <p:txBody>
          <a:bodyPr vert="horz" lIns="82296" tIns="41148" rIns="82296" bIns="4114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920242"/>
            <a:ext cx="7406640" cy="5431155"/>
          </a:xfrm>
          <a:prstGeom prst="rect">
            <a:avLst/>
          </a:prstGeom>
        </p:spPr>
        <p:txBody>
          <a:bodyPr vert="horz" lIns="82296" tIns="41148" rIns="82296" bIns="4114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7627621"/>
            <a:ext cx="1920240" cy="438150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118F5-BD0F-415C-9534-52B8C1D68200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7627621"/>
            <a:ext cx="2606040" cy="438150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7627621"/>
            <a:ext cx="1920240" cy="438150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7CD5-2542-4BF6-9B9E-99A7B4C070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296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10" indent="-308610" algn="l" defTabSz="82296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57175" algn="l" defTabSz="822960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3A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Straight Connector 171"/>
          <p:cNvCxnSpPr/>
          <p:nvPr/>
        </p:nvCxnSpPr>
        <p:spPr>
          <a:xfrm>
            <a:off x="2023012" y="4056185"/>
            <a:ext cx="4114800" cy="0"/>
          </a:xfrm>
          <a:prstGeom prst="line">
            <a:avLst/>
          </a:prstGeom>
          <a:ln w="190500" cap="rnd">
            <a:solidFill>
              <a:srgbClr val="E78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1244600" y="4056185"/>
            <a:ext cx="743244" cy="751449"/>
          </a:xfrm>
          <a:prstGeom prst="line">
            <a:avLst/>
          </a:prstGeom>
          <a:ln w="190500" cap="rnd">
            <a:solidFill>
              <a:srgbClr val="E78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1261012" y="4851009"/>
            <a:ext cx="0" cy="152400"/>
          </a:xfrm>
          <a:prstGeom prst="line">
            <a:avLst/>
          </a:prstGeom>
          <a:ln w="254000" cap="rnd">
            <a:solidFill>
              <a:srgbClr val="E78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1261012" y="5003409"/>
            <a:ext cx="762000" cy="228600"/>
          </a:xfrm>
          <a:prstGeom prst="line">
            <a:avLst/>
          </a:prstGeom>
          <a:ln w="254000" cap="rnd">
            <a:solidFill>
              <a:srgbClr val="E78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058182" y="5236698"/>
            <a:ext cx="4038600" cy="0"/>
          </a:xfrm>
          <a:prstGeom prst="line">
            <a:avLst/>
          </a:prstGeom>
          <a:ln w="254000" cap="rnd">
            <a:solidFill>
              <a:srgbClr val="E78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337212" y="4851009"/>
            <a:ext cx="5562600" cy="0"/>
          </a:xfrm>
          <a:prstGeom prst="line">
            <a:avLst/>
          </a:prstGeom>
          <a:ln w="254000" cap="rnd">
            <a:solidFill>
              <a:srgbClr val="E78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489612" y="5003409"/>
            <a:ext cx="5029200" cy="0"/>
          </a:xfrm>
          <a:prstGeom prst="line">
            <a:avLst/>
          </a:prstGeom>
          <a:ln w="254000" cap="rnd">
            <a:solidFill>
              <a:srgbClr val="E78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6172981" y="4056185"/>
            <a:ext cx="726831" cy="744415"/>
          </a:xfrm>
          <a:prstGeom prst="line">
            <a:avLst/>
          </a:prstGeom>
          <a:ln w="190500" cap="rnd">
            <a:solidFill>
              <a:srgbClr val="E78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 flipV="1">
            <a:off x="6899812" y="4851009"/>
            <a:ext cx="0" cy="152400"/>
          </a:xfrm>
          <a:prstGeom prst="line">
            <a:avLst/>
          </a:prstGeom>
          <a:ln w="254000" cap="rnd">
            <a:solidFill>
              <a:srgbClr val="E78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6137812" y="5003409"/>
            <a:ext cx="762000" cy="228600"/>
          </a:xfrm>
          <a:prstGeom prst="line">
            <a:avLst/>
          </a:prstGeom>
          <a:ln w="254000" cap="rnd">
            <a:solidFill>
              <a:srgbClr val="E78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2139412" y="1219200"/>
            <a:ext cx="3887603" cy="240065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7500" b="1" dirty="0" smtClean="0">
                <a:solidFill>
                  <a:srgbClr val="5FD624"/>
                </a:solidFill>
                <a:latin typeface="Consolas" pitchFamily="49" charset="0"/>
                <a:cs typeface="Consolas" pitchFamily="49" charset="0"/>
              </a:rPr>
              <a:t>program</a:t>
            </a:r>
          </a:p>
          <a:p>
            <a:r>
              <a:rPr lang="en-US" sz="7500" b="1" dirty="0" smtClean="0">
                <a:solidFill>
                  <a:srgbClr val="5FD624"/>
                </a:solidFill>
                <a:latin typeface="Consolas" pitchFamily="49" charset="0"/>
                <a:cs typeface="Consolas" pitchFamily="49" charset="0"/>
              </a:rPr>
              <a:t>begin</a:t>
            </a:r>
            <a:endParaRPr lang="en-US" sz="7500" b="1" dirty="0">
              <a:solidFill>
                <a:srgbClr val="5FD62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934727" y="2628953"/>
            <a:ext cx="411480" cy="685800"/>
          </a:xfrm>
          <a:prstGeom prst="rect">
            <a:avLst/>
          </a:prstGeom>
          <a:solidFill>
            <a:srgbClr val="5FD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C8C1D"/>
              </a:solidFill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9033412" y="1711584"/>
            <a:ext cx="4114800" cy="2250816"/>
            <a:chOff x="2133600" y="5334000"/>
            <a:chExt cx="4114800" cy="2250816"/>
          </a:xfrm>
        </p:grpSpPr>
        <p:cxnSp>
          <p:nvCxnSpPr>
            <p:cNvPr id="185" name="Straight Connector 184"/>
            <p:cNvCxnSpPr/>
            <p:nvPr/>
          </p:nvCxnSpPr>
          <p:spPr>
            <a:xfrm>
              <a:off x="2133600" y="5334000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133600" y="5369169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2133600" y="5404338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2133600" y="5439507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133600" y="5474676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133600" y="5509845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2133600" y="5545014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133600" y="5580183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133600" y="5615352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2133600" y="5650521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2133600" y="5685690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2133600" y="5720859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2133600" y="5756028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2133600" y="5791197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2133600" y="5826366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2133600" y="5861535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133600" y="5896704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133600" y="5931873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2133600" y="5967042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2133600" y="6002211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2133600" y="6037380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2133600" y="6072549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2133600" y="6107718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133600" y="6142887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2133600" y="6178056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2133600" y="6213225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2133600" y="6248394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2133600" y="6283563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2133600" y="6318732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2133600" y="6353901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2133600" y="6389070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2133600" y="6424239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2133600" y="6459408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2133600" y="6494577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2133600" y="6529746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2133600" y="6564915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2133600" y="6600084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2133600" y="6635253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2133600" y="6670422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2133600" y="6705591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2133600" y="6740760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2133600" y="6775929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133600" y="6811098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2133600" y="6846267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2133600" y="6881436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2133600" y="6916605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133600" y="6951774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2133600" y="6986943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2133600" y="7022112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2133600" y="7057281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2133600" y="7092450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2133600" y="7127619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2133600" y="7162788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2133600" y="7197957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2133600" y="7233126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2133600" y="7268295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2133600" y="7303464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2133600" y="7338633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2133600" y="7373802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2133600" y="7408971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2133600" y="7444140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133600" y="7479309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133600" y="7514478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2133600" y="7549647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2133600" y="7584816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Rounded Rectangle 249"/>
          <p:cNvSpPr/>
          <p:nvPr/>
        </p:nvSpPr>
        <p:spPr>
          <a:xfrm>
            <a:off x="2023012" y="1271954"/>
            <a:ext cx="4114800" cy="2514600"/>
          </a:xfrm>
          <a:prstGeom prst="roundRect">
            <a:avLst>
              <a:gd name="adj" fmla="val 5147"/>
            </a:avLst>
          </a:prstGeom>
          <a:noFill/>
          <a:ln w="254000">
            <a:solidFill>
              <a:srgbClr val="E78E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logseitb.com/demode/wp-content/uploads/2009/03/flower-pow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8272796" cy="771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78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autour-du-scoot.com/images/36/p/36_6925_ma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69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194560" y="4593102"/>
            <a:ext cx="3703320" cy="0"/>
          </a:xfrm>
          <a:prstGeom prst="line">
            <a:avLst/>
          </a:prstGeom>
          <a:ln w="190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493989" y="4593102"/>
            <a:ext cx="668920" cy="901739"/>
          </a:xfrm>
          <a:prstGeom prst="line">
            <a:avLst/>
          </a:prstGeom>
          <a:ln w="190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508760" y="5546891"/>
            <a:ext cx="0" cy="18288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08760" y="5729771"/>
            <a:ext cx="685800" cy="27432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26213" y="6009718"/>
            <a:ext cx="3634740" cy="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577340" y="5546891"/>
            <a:ext cx="5006340" cy="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14500" y="5729771"/>
            <a:ext cx="4526280" cy="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929533" y="4593104"/>
            <a:ext cx="654148" cy="893298"/>
          </a:xfrm>
          <a:prstGeom prst="line">
            <a:avLst/>
          </a:prstGeom>
          <a:ln w="190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6583680" y="5546891"/>
            <a:ext cx="0" cy="18288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897880" y="5729771"/>
            <a:ext cx="685800" cy="27432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99321" y="1188722"/>
            <a:ext cx="3521285" cy="2175980"/>
          </a:xfrm>
          <a:prstGeom prst="rect">
            <a:avLst/>
          </a:prstGeom>
          <a:noFill/>
        </p:spPr>
        <p:txBody>
          <a:bodyPr wrap="none" lIns="82296" tIns="41148" rIns="82296" bIns="41148" rtlCol="0">
            <a:spAutoFit/>
          </a:bodyPr>
          <a:lstStyle/>
          <a:p>
            <a:r>
              <a:rPr lang="en-US" sz="6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program</a:t>
            </a:r>
          </a:p>
          <a:p>
            <a:r>
              <a:rPr lang="en-US" sz="6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15104" y="2880424"/>
            <a:ext cx="370332" cy="82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endParaRPr lang="en-US"/>
          </a:p>
        </p:txBody>
      </p:sp>
      <p:grpSp>
        <p:nvGrpSpPr>
          <p:cNvPr id="2" name="Group 88"/>
          <p:cNvGrpSpPr/>
          <p:nvPr/>
        </p:nvGrpSpPr>
        <p:grpSpPr>
          <a:xfrm>
            <a:off x="2194560" y="1413821"/>
            <a:ext cx="3703320" cy="2700979"/>
            <a:chOff x="2133600" y="5334000"/>
            <a:chExt cx="4114800" cy="225081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2133600" y="5334000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33600" y="5369169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133600" y="5404338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133600" y="5439507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133600" y="5474676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133600" y="5509845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133600" y="5545014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133600" y="5580183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133600" y="5615352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133600" y="5650521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33600" y="5685690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133600" y="5720859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133600" y="5756028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133600" y="5791197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133600" y="5826366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133600" y="5861535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133600" y="5896704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133600" y="5931873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133600" y="5967042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133600" y="6002211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133600" y="6037380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133600" y="6072549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133600" y="6107718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133600" y="6142887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133600" y="6178056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133600" y="6213225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133600" y="6248394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133600" y="6283563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133600" y="6318732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133600" y="6353901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133600" y="6389070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133600" y="6424239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133600" y="6459408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133600" y="6494577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133600" y="6529746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133600" y="6564915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133600" y="6600084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133600" y="6635253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133600" y="6670422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133600" y="6705591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133600" y="6740760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133600" y="6775929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133600" y="6811098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133600" y="6846267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133600" y="6881436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133600" y="6916605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133600" y="6951774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133600" y="6986943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133600" y="7022112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133600" y="7057281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133600" y="7092450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133600" y="7127619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133600" y="7162788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2133600" y="7197957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133600" y="7233126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133600" y="7268295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133600" y="7303464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133600" y="7338633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2133600" y="7373802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2133600" y="7408971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133600" y="7444140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133600" y="7479309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133600" y="7514478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133600" y="7549647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133600" y="7584816"/>
              <a:ext cx="41148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ounded Rectangle 3"/>
          <p:cNvSpPr/>
          <p:nvPr/>
        </p:nvSpPr>
        <p:spPr>
          <a:xfrm>
            <a:off x="2194560" y="1252025"/>
            <a:ext cx="3703320" cy="3017520"/>
          </a:xfrm>
          <a:prstGeom prst="roundRect">
            <a:avLst>
              <a:gd name="adj" fmla="val 5147"/>
            </a:avLst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94560" y="731520"/>
            <a:ext cx="3703320" cy="3017520"/>
          </a:xfrm>
          <a:prstGeom prst="roundRect">
            <a:avLst>
              <a:gd name="adj" fmla="val 11208"/>
            </a:avLst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194560" y="4114800"/>
            <a:ext cx="3703320" cy="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508760" y="4114800"/>
            <a:ext cx="685800" cy="73152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508760" y="4846320"/>
            <a:ext cx="0" cy="18288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08760" y="5029200"/>
            <a:ext cx="685800" cy="27432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94560" y="5303520"/>
            <a:ext cx="3634740" cy="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577340" y="4846320"/>
            <a:ext cx="5006340" cy="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14500" y="5029200"/>
            <a:ext cx="4526280" cy="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97880" y="4114800"/>
            <a:ext cx="685800" cy="73152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6583680" y="4846320"/>
            <a:ext cx="0" cy="18288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897880" y="5029200"/>
            <a:ext cx="685800" cy="27432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</Words>
  <Application>Microsoft Office PowerPoint</Application>
  <PresentationFormat>Custom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Gloria Wang</dc:creator>
  <cp:lastModifiedBy>Frank Seide</cp:lastModifiedBy>
  <cp:revision>11</cp:revision>
  <dcterms:created xsi:type="dcterms:W3CDTF">2013-05-05T11:14:57Z</dcterms:created>
  <dcterms:modified xsi:type="dcterms:W3CDTF">2013-05-05T14:39:36Z</dcterms:modified>
</cp:coreProperties>
</file>