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94" r:id="rId4"/>
    <p:sldId id="298" r:id="rId5"/>
    <p:sldId id="299" r:id="rId6"/>
    <p:sldId id="295" r:id="rId7"/>
    <p:sldId id="29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2EBE-1CCB-6B4B-9AB0-9640563525E6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2C159-C216-8646-A86F-39254D4F38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69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C159-C216-8646-A86F-39254D4F38A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20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C159-C216-8646-A86F-39254D4F38A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6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0C8B1-CA9F-F548-8C08-30F36002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B013CF-C419-614A-AB1B-07119A30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CF6B20-9D29-3646-B022-A7541F13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50C27E-3386-984B-B02D-14BE1E3C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BF23A-42FE-E748-992E-73EC795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2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37623-901A-8B43-B988-08D6FCB7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51B7F3-E0FB-5F45-9FC9-77F1DCDBD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E3C71A-6840-2F4A-AFCC-AFB8877E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2685B-5EDB-214C-B5A2-EF7A94C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5195D-1DCA-C341-BA34-9C771438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98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6C0841-74EF-B74B-B563-379CFFFC7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20B74E-1FC1-8247-871B-4C6E4468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3B6D81-62D5-6541-8842-0E954C26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5F1B1F-F5E8-8D4E-93CC-659F7CC0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D7772A-8337-0741-AFBD-9FC760B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6AA87-75F9-5341-A0F3-09A745C6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F94DA-1776-8C47-85A5-D24AFDAE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73CB1E-B8B1-3941-92EA-EFFA2133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9E32D-7EB0-074B-BE87-DE4DF14B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B2352-571B-EC45-8EA2-EEC95FB5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2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99CB3-1C31-784D-AF91-6DE9C9D5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495D19-0E79-7E40-A699-2C2C276D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5AF78-D55B-B447-A4A7-B2D28E8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EBE85-E8D7-D049-A0DF-5A7B148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44408-61A9-A44E-8163-E633F52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8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91902-BBC4-5A42-A3B4-6E1876E4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D9747-B7DB-DE45-896B-CAFFD686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D87D88-11C4-CF41-B1FF-728E77E2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3EF230-63A3-1747-B3E1-A4DC4169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2F1CFA-750A-1140-ABB9-2E1BB05C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8721D-47FF-654D-855A-EE732810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2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6BA71-CACA-1F4B-91FA-DA27E91B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82360-2188-CD47-8143-FD7F155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925A98-22B2-BF4F-8275-905AB23C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214FBB-49B3-6248-A0DD-7482279A1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921A83-2868-9F46-9F58-A5C99DF9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C6634B-A964-C548-8A06-46AC653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B3986F-6EC8-7940-A05C-EC463A83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996488-0829-9040-905F-661CC22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8E62D-2331-FE48-A5D0-938BA76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1ECC26-5E84-4348-8A6D-FB9A63CC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83A09E-AC59-9A44-828B-7BF2152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99CE1B-8E60-4941-A598-072C7637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2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57B7F9-8C7A-FC4D-A9E5-77D2202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B31B66-1CA0-DB49-AF06-3E80C270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E2E59C-B011-624D-A4D0-B981B434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3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8A105-EE06-CF45-B6CE-E6FF60D1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CD3E5-71C9-0149-85B6-83B972B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B0BB43-BAA2-9D43-A343-73A291D4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D41C8C-F965-C547-BBC7-66B27193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684045-720B-6843-BE13-B964C719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1D2627-CAE6-144E-8CE9-788E07E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8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23268-CC6C-A744-AF03-3EC3B4E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8E92F7-1802-0540-B235-2577A95A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D2A2C6-004C-C742-9123-1885A7A7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A77EF0-569C-A542-9D3B-F7C3A73D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8F072F-011D-A74A-99DE-5B4A1CCB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854F20-E6A9-AC4C-84EC-884CD115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0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CAA0BB-A0B0-B44F-BE3F-02034C3E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BF66D5-24D7-B148-B4CE-22741386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67BDFE-7C64-2D45-A1B8-1C2D966B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69BF-205D-5348-8E6C-3FD7A8CC8ECA}" type="datetimeFigureOut">
              <a:rPr lang="it-IT" smtClean="0"/>
              <a:t>17/12/20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0B403-B1CB-2B47-AD52-E8A475A65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F77299-7460-3B46-A2FC-0DCDFA0E1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4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Immagine 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74486C3-9C51-7242-8B0C-DBC5B817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63" y="935432"/>
            <a:ext cx="7092274" cy="299648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CCCD60-5AEF-2741-8C11-AB8DC462038F}"/>
              </a:ext>
            </a:extLst>
          </p:cNvPr>
          <p:cNvSpPr txBox="1"/>
          <p:nvPr/>
        </p:nvSpPr>
        <p:spPr>
          <a:xfrm>
            <a:off x="1275595" y="3873221"/>
            <a:ext cx="9659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it-IT" sz="3000" b="1" dirty="0"/>
              <a:t>Microservizio di integrazione con i Social Network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7BAE3-9155-D34B-B22F-94CCB81429E2}"/>
              </a:ext>
            </a:extLst>
          </p:cNvPr>
          <p:cNvSpPr txBox="1"/>
          <p:nvPr/>
        </p:nvSpPr>
        <p:spPr>
          <a:xfrm>
            <a:off x="9197958" y="5210126"/>
            <a:ext cx="211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Tiziano Citro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C9F34-D151-3745-9D78-0B3C47218D4B}"/>
              </a:ext>
            </a:extLst>
          </p:cNvPr>
          <p:cNvSpPr/>
          <p:nvPr/>
        </p:nvSpPr>
        <p:spPr>
          <a:xfrm>
            <a:off x="1035655" y="5579458"/>
            <a:ext cx="1891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Dott. Luigi Serra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75CE6B1-8F9E-384F-8696-0AFAC39ED447}"/>
              </a:ext>
            </a:extLst>
          </p:cNvPr>
          <p:cNvSpPr/>
          <p:nvPr/>
        </p:nvSpPr>
        <p:spPr>
          <a:xfrm>
            <a:off x="1035655" y="5210126"/>
            <a:ext cx="2457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Prof. Vittorio Scarano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143A840-3F4D-A948-B058-1BB379F3B056}"/>
              </a:ext>
            </a:extLst>
          </p:cNvPr>
          <p:cNvSpPr/>
          <p:nvPr/>
        </p:nvSpPr>
        <p:spPr>
          <a:xfrm>
            <a:off x="1035655" y="4813097"/>
            <a:ext cx="1104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200" b="1" dirty="0"/>
              <a:t>Relatori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C7B9E2D-90F4-A54D-8E9D-B71ABA95EF3B}"/>
              </a:ext>
            </a:extLst>
          </p:cNvPr>
          <p:cNvSpPr/>
          <p:nvPr/>
        </p:nvSpPr>
        <p:spPr>
          <a:xfrm>
            <a:off x="9197958" y="4813097"/>
            <a:ext cx="13783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200" b="1" dirty="0"/>
              <a:t>Candidato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973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Ermes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563918"/>
            <a:ext cx="6678924" cy="5710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Microservizio di integrazione con i Social Network sviluppato presso l’azienda </a:t>
            </a:r>
            <a:r>
              <a:rPr lang="en-US" sz="2200" b="1" dirty="0"/>
              <a:t>I.T. Svil</a:t>
            </a:r>
            <a:r>
              <a:rPr lang="en-US" sz="2200" dirty="0"/>
              <a:t> e attualmente integrato nell’architettura orientata ai microservizi </a:t>
            </a:r>
            <a:r>
              <a:rPr lang="en-US" sz="2200" b="1" dirty="0"/>
              <a:t>Fenice</a:t>
            </a:r>
            <a:r>
              <a:rPr lang="en-US" sz="220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Social Network offrono un’elevata visibilità grazie alla vasta platea di utenti che permettono di raggiungere.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L’</a:t>
            </a:r>
            <a:r>
              <a:rPr lang="en-US" sz="2200" dirty="0"/>
              <a:t>obiettivo di Ermes è di sfruttare questa visibilità per aiutare gli utenti a migliorare il proprio business.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Fornisce supporto all’integrazione con Facebook, Twitter e Telegram, fornendo servizi per la creazione di diverse tipologie di contenuti: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immagini, video, testo, link…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431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C793BD1-2AE2-124D-98B1-388B7F3A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25" y="372291"/>
            <a:ext cx="2640349" cy="179084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245F3D9-9522-6B4F-9519-FDDD4A83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60" y="2634385"/>
            <a:ext cx="2189462" cy="152167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17632E4-469A-DB48-B203-B8103EE0F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5" y="372291"/>
            <a:ext cx="4116884" cy="274802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6CA88391-9F26-F34D-8F8E-623CAE28F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78" y="4934736"/>
            <a:ext cx="1545336" cy="154533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44D41E5-6DD6-9E45-97CE-2750D4624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79" y="3885531"/>
            <a:ext cx="3996972" cy="20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Problematiche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469142"/>
            <a:ext cx="6678924" cy="571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300" dirty="0"/>
              <a:t>ervizi generici: </a:t>
            </a:r>
            <a:r>
              <a:rPr lang="it-IT" sz="2300" dirty="0"/>
              <a:t>non vincolati all’utilizzo di una specifica applicazione ma bensì capaci di lavorare con una qualsivoglia applicazione.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300" dirty="0"/>
              <a:t>Servizi indipendenti: capaci di dialogare con i Social Network senza dover dipendere da altri servizi.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it-IT" sz="2300" dirty="0"/>
              <a:t>Servizi di autenticazione e/o autorizzazione.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300" dirty="0"/>
              <a:t>Servizi capaci di identificare il modo corretto di svolgere il proprio compito e quindi stabilire la possibilità: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it-IT" sz="2300" dirty="0"/>
              <a:t>di interazione con l’utente.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it-IT" sz="2300" dirty="0"/>
              <a:t>di compiere operazioni senza il coinvolgimento dell’utente.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365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335173"/>
            <a:ext cx="6678924" cy="571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I servizi necessitano di conoscere le credenziali dell’applicazione per poter lavorare con una qualsiasi applicazione.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La conoscenza delle credenziali permette ai servizi di stabilire in maniera indipendente la connessione.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5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I servizi determinano la modalità corretta di svolgere il proprio lavoro sulla base delle informazioni in proprio possesso.</a:t>
            </a:r>
          </a:p>
        </p:txBody>
      </p:sp>
    </p:spTree>
    <p:extLst>
      <p:ext uri="{BB962C8B-B14F-4D97-AF65-F5344CB8AC3E}">
        <p14:creationId xmlns:p14="http://schemas.microsoft.com/office/powerpoint/2010/main" val="7508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Sviluppi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Integrazione con Facebook Messenger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Integrazione con Instagram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Integrazione con WhatsApp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Nuove tipologie di contenuti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Monitoraggio dei contenuti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3672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1243488" y="2354089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algn="ctr">
              <a:lnSpc>
                <a:spcPct val="90000"/>
              </a:lnSpc>
            </a:pPr>
            <a:r>
              <a:rPr lang="en-US" sz="5000" dirty="0"/>
              <a:t>Grazie a tutti per l’attenzione!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6B01F5-839B-FC48-9D27-EB27E5E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0" y="5229153"/>
            <a:ext cx="3610987" cy="12129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76B3F6A-736A-B84F-9131-37E089C7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326" y="4900849"/>
            <a:ext cx="2450489" cy="15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8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265</Words>
  <Application>Microsoft Macintosh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Font di sistema regolare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TIZIANO CITRO</dc:creator>
  <cp:lastModifiedBy>TIZIANO CITRO</cp:lastModifiedBy>
  <cp:revision>7</cp:revision>
  <dcterms:created xsi:type="dcterms:W3CDTF">2020-12-15T10:31:41Z</dcterms:created>
  <dcterms:modified xsi:type="dcterms:W3CDTF">2020-12-17T13:50:03Z</dcterms:modified>
</cp:coreProperties>
</file>