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66" r:id="rId2"/>
    <p:sldId id="372" r:id="rId3"/>
    <p:sldId id="387" r:id="rId4"/>
    <p:sldId id="360" r:id="rId5"/>
    <p:sldId id="591" r:id="rId6"/>
    <p:sldId id="582" r:id="rId7"/>
    <p:sldId id="592" r:id="rId8"/>
    <p:sldId id="283" r:id="rId9"/>
    <p:sldId id="899" r:id="rId10"/>
    <p:sldId id="370" r:id="rId11"/>
    <p:sldId id="896" r:id="rId12"/>
    <p:sldId id="89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EF87-2E8A-AA40-9110-2C28CE2EB310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783CA-7440-144D-863B-C398C77B28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21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77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2D5EA-8860-8043-A57D-7B258E139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0F655A-4C5E-5C42-8748-343ECDD9F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E787A5-B50B-5347-8D20-964C63A1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6678C8-0325-954B-AD0A-369AE8F0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2BCD2B-2EF0-9345-8594-CFCB55C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63817-4090-0C48-8547-63B2C9E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1741BE-9EED-6449-A7C1-2FCB84E2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2F5F55-3098-0041-A91D-F0088C17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EBE5DE-1C3B-0743-830C-EF737A14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33F4AC-2F6A-0641-81AA-AB0570B5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08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3FDFE33-436E-B144-B53F-4EE723449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D8935F-A056-314F-B34D-3EF8F03CF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4AE5C7-0019-F048-98A2-FE45276C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534281-DE8F-9044-BEE7-B7E69D05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57B1AB-8D8C-2E43-A919-C55EDF74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13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99E60-1D48-D84D-BBE5-A223CB15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428A5-B321-044D-AC45-B14BD7AA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2C9E0-B2F3-0847-8BD6-3378BBCD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56A228-B3EE-B04A-AEAD-8526D0A9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660F6-0CD6-0D42-8A08-08625EBA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5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92B81-1781-6E4D-945F-724C5F66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6B938-0DE0-0F40-B75F-131B97733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A3C179-D67D-DA45-B1F5-5272E0D6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BFCC7-0252-9845-9148-436B9211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05EE8B-2F95-EE49-8C88-647E01D5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90C90-B4B1-DC4B-8586-D9E7EE55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0DC4E-70BA-4243-8C71-C4F9E0AA6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F5DF68-8868-2A45-B208-1B539F3C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2EE951-6FB3-2D45-BA3C-B9C51310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73C655-E46B-684F-B3E9-3441DCA1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BC6F54-C1FC-354B-97DE-9299A59F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7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412FD-B442-D143-9CC6-702ADFBB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E35CF1-F613-EB4A-AAFD-83BC0B07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9D747D-ACD1-D04E-9D31-6588ACCB5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9D7542-C600-6048-8CD5-52974B3AB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3D004B-7CC9-D141-AF87-5B722E35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104B3C-8EFB-AD46-8B9C-41A0534D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20046B1-70EA-2745-B2D8-F6F55AEC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8D5463-A72B-E14D-ABC3-E0FAC5FE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35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2606D-F8DE-0F42-A876-9948E2B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4A2B02-9571-3A4D-8B24-BB687A38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DB41C0-92F5-F343-AFE4-F57F8908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1B8B11-0342-004E-9F01-CFD5946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8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05816A-6E14-5C46-907D-B6C994EF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13505C-ECAC-D947-81FD-73B54226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30EAD8-4DAD-9C4E-8E4B-CB88A73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36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046FD-5AE8-FD48-8855-8FA6B0B3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7DF9E4-FB2C-6F4D-BB81-B68306DB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1FDACD-3322-9042-A1DB-8F5620FB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F8754C-536F-4B47-BC86-65DC95C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76E216-6517-2448-A5D3-FEF41519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D0614-5E39-3B47-A9A6-53CD1B27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00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B904B-14CB-484A-8718-C71D6EF6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40BBFF-A55C-B04E-B377-9EDD057BC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519A0B-0F54-7C4E-9D90-128850482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574EA6-4711-F941-8280-5035CB8E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6D40A3-0A61-3343-9656-73776014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59A0AA-DBEC-C841-BB65-1C469EC5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62EC3B-7AD4-2A48-B5E8-DCD0686B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29F057-57F2-E440-999C-7C719C409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00A63-CFD5-0B4E-A4E1-74C6941A5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2B02-E9FE-B34B-9769-EB272A93518C}" type="datetimeFigureOut">
              <a:rPr lang="it-IT" smtClean="0"/>
              <a:t>13/01/21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FE9CF7-6D41-DE46-A7A6-82954D616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8BB1CD-1F41-6A47-B01C-B8A2FFC5F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FF17-FF99-0C42-B679-9DC16F878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8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508884" y="363503"/>
            <a:ext cx="6647156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b="1" dirty="0"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Analisi </a:t>
            </a:r>
            <a:r>
              <a:rPr lang="en-US" sz="7000" b="1" dirty="0">
                <a:solidFill>
                  <a:schemeClr val="accent1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di </a:t>
            </a:r>
            <a:r>
              <a:rPr lang="en-US" sz="7000" b="1" dirty="0">
                <a:solidFill>
                  <a:schemeClr val="accent2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dati </a:t>
            </a:r>
            <a:r>
              <a:rPr lang="en-US" sz="7000" b="1" dirty="0">
                <a:solidFill>
                  <a:schemeClr val="accent4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da </a:t>
            </a:r>
            <a:r>
              <a:rPr lang="en-US" sz="7000" b="1" dirty="0">
                <a:solidFill>
                  <a:schemeClr val="accent6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Social Media</a:t>
            </a:r>
            <a:endParaRPr kumimoji="0" lang="en-GB" sz="70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502" y="5888638"/>
            <a:ext cx="84531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Tiziano Citro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3F0DD2F-0234-A54B-B566-0AD31DABB698}"/>
              </a:ext>
            </a:extLst>
          </p:cNvPr>
          <p:cNvSpPr/>
          <p:nvPr/>
        </p:nvSpPr>
        <p:spPr>
          <a:xfrm>
            <a:off x="428195" y="2274879"/>
            <a:ext cx="56678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/>
              <a:t>Verificare la veridicità di classifiche redatte da organizzazioni operative </a:t>
            </a:r>
            <a:br>
              <a:rPr lang="it-IT" sz="3200" b="1" dirty="0"/>
            </a:br>
            <a:r>
              <a:rPr lang="it-IT" sz="3200" b="1" dirty="0"/>
              <a:t>nel settore</a:t>
            </a:r>
            <a:endParaRPr lang="it-IT" sz="3200" dirty="0"/>
          </a:p>
        </p:txBody>
      </p:sp>
      <p:grpSp>
        <p:nvGrpSpPr>
          <p:cNvPr id="13" name="Group 117">
            <a:extLst>
              <a:ext uri="{FF2B5EF4-FFF2-40B4-BE49-F238E27FC236}">
                <a16:creationId xmlns:a16="http://schemas.microsoft.com/office/drawing/2014/main" id="{C0A933A2-04D4-A64B-AAA2-049E3BA9BACD}"/>
              </a:ext>
            </a:extLst>
          </p:cNvPr>
          <p:cNvGrpSpPr/>
          <p:nvPr/>
        </p:nvGrpSpPr>
        <p:grpSpPr>
          <a:xfrm rot="21096882">
            <a:off x="3337308" y="4423325"/>
            <a:ext cx="2255574" cy="2347972"/>
            <a:chOff x="1601806" y="2829808"/>
            <a:chExt cx="3126835" cy="3254924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3B6272A0-EA1C-DC44-930A-425D9BCD2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448" y="5210903"/>
              <a:ext cx="1112465" cy="873829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BFB3A57-01C0-9549-847C-754A8A31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194" y="2829808"/>
              <a:ext cx="1949447" cy="2244230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598E1EC5-D05C-5D43-B7DA-38C33F296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806" y="3896651"/>
              <a:ext cx="1338819" cy="1400232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7" name="Group 133">
            <a:extLst>
              <a:ext uri="{FF2B5EF4-FFF2-40B4-BE49-F238E27FC236}">
                <a16:creationId xmlns:a16="http://schemas.microsoft.com/office/drawing/2014/main" id="{AA3F0F95-B67A-3541-9416-D4A398E835BC}"/>
              </a:ext>
            </a:extLst>
          </p:cNvPr>
          <p:cNvGrpSpPr/>
          <p:nvPr/>
        </p:nvGrpSpPr>
        <p:grpSpPr>
          <a:xfrm>
            <a:off x="5273730" y="2528397"/>
            <a:ext cx="4020372" cy="3212345"/>
            <a:chOff x="3916862" y="1758463"/>
            <a:chExt cx="4595524" cy="3638169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0F2C83D-E83D-6045-85DA-23E55BD1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1197" y="1758463"/>
              <a:ext cx="691676" cy="6974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429AA57-FEAD-3949-BD65-6185386CB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777" y="1968027"/>
              <a:ext cx="398515" cy="277128"/>
            </a:xfrm>
            <a:custGeom>
              <a:avLst/>
              <a:gdLst>
                <a:gd name="T0" fmla="*/ 319 w 319"/>
                <a:gd name="T1" fmla="*/ 170 h 220"/>
                <a:gd name="T2" fmla="*/ 268 w 319"/>
                <a:gd name="T3" fmla="*/ 220 h 220"/>
                <a:gd name="T4" fmla="*/ 50 w 319"/>
                <a:gd name="T5" fmla="*/ 220 h 220"/>
                <a:gd name="T6" fmla="*/ 0 w 319"/>
                <a:gd name="T7" fmla="*/ 170 h 220"/>
                <a:gd name="T8" fmla="*/ 0 w 319"/>
                <a:gd name="T9" fmla="*/ 50 h 220"/>
                <a:gd name="T10" fmla="*/ 50 w 319"/>
                <a:gd name="T11" fmla="*/ 0 h 220"/>
                <a:gd name="T12" fmla="*/ 268 w 319"/>
                <a:gd name="T13" fmla="*/ 0 h 220"/>
                <a:gd name="T14" fmla="*/ 319 w 319"/>
                <a:gd name="T15" fmla="*/ 50 h 220"/>
                <a:gd name="T16" fmla="*/ 319 w 319"/>
                <a:gd name="T17" fmla="*/ 1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220">
                  <a:moveTo>
                    <a:pt x="319" y="170"/>
                  </a:moveTo>
                  <a:cubicBezTo>
                    <a:pt x="319" y="198"/>
                    <a:pt x="296" y="220"/>
                    <a:pt x="268" y="220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22" y="220"/>
                    <a:pt x="0" y="198"/>
                    <a:pt x="0" y="17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6" y="0"/>
                    <a:pt x="319" y="22"/>
                    <a:pt x="319" y="50"/>
                  </a:cubicBezTo>
                  <a:lnTo>
                    <a:pt x="319" y="170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AE4AF47-DBEB-7746-AF35-F659345E7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390" y="2000091"/>
              <a:ext cx="143145" cy="211854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6E66230D-4893-7848-933F-1DF0903A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212" y="4363699"/>
              <a:ext cx="621822" cy="628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AD9278C-12B0-6740-A49C-60A07C7A6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808" y="4542344"/>
              <a:ext cx="414548" cy="271402"/>
            </a:xfrm>
            <a:custGeom>
              <a:avLst/>
              <a:gdLst>
                <a:gd name="T0" fmla="*/ 332 w 332"/>
                <a:gd name="T1" fmla="*/ 28 h 216"/>
                <a:gd name="T2" fmla="*/ 330 w 332"/>
                <a:gd name="T3" fmla="*/ 26 h 216"/>
                <a:gd name="T4" fmla="*/ 310 w 332"/>
                <a:gd name="T5" fmla="*/ 27 h 216"/>
                <a:gd name="T6" fmla="*/ 218 w 332"/>
                <a:gd name="T7" fmla="*/ 28 h 216"/>
                <a:gd name="T8" fmla="*/ 198 w 332"/>
                <a:gd name="T9" fmla="*/ 29 h 216"/>
                <a:gd name="T10" fmla="*/ 197 w 332"/>
                <a:gd name="T11" fmla="*/ 30 h 216"/>
                <a:gd name="T12" fmla="*/ 197 w 332"/>
                <a:gd name="T13" fmla="*/ 48 h 216"/>
                <a:gd name="T14" fmla="*/ 198 w 332"/>
                <a:gd name="T15" fmla="*/ 50 h 216"/>
                <a:gd name="T16" fmla="*/ 210 w 332"/>
                <a:gd name="T17" fmla="*/ 50 h 216"/>
                <a:gd name="T18" fmla="*/ 245 w 332"/>
                <a:gd name="T19" fmla="*/ 51 h 216"/>
                <a:gd name="T20" fmla="*/ 247 w 332"/>
                <a:gd name="T21" fmla="*/ 51 h 216"/>
                <a:gd name="T22" fmla="*/ 245 w 332"/>
                <a:gd name="T23" fmla="*/ 53 h 216"/>
                <a:gd name="T24" fmla="*/ 183 w 332"/>
                <a:gd name="T25" fmla="*/ 106 h 216"/>
                <a:gd name="T26" fmla="*/ 180 w 332"/>
                <a:gd name="T27" fmla="*/ 105 h 216"/>
                <a:gd name="T28" fmla="*/ 127 w 332"/>
                <a:gd name="T29" fmla="*/ 40 h 216"/>
                <a:gd name="T30" fmla="*/ 115 w 332"/>
                <a:gd name="T31" fmla="*/ 25 h 216"/>
                <a:gd name="T32" fmla="*/ 116 w 332"/>
                <a:gd name="T33" fmla="*/ 24 h 216"/>
                <a:gd name="T34" fmla="*/ 136 w 332"/>
                <a:gd name="T35" fmla="*/ 23 h 216"/>
                <a:gd name="T36" fmla="*/ 158 w 332"/>
                <a:gd name="T37" fmla="*/ 21 h 216"/>
                <a:gd name="T38" fmla="*/ 159 w 332"/>
                <a:gd name="T39" fmla="*/ 20 h 216"/>
                <a:gd name="T40" fmla="*/ 161 w 332"/>
                <a:gd name="T41" fmla="*/ 1 h 216"/>
                <a:gd name="T42" fmla="*/ 159 w 332"/>
                <a:gd name="T43" fmla="*/ 0 h 216"/>
                <a:gd name="T44" fmla="*/ 1 w 332"/>
                <a:gd name="T45" fmla="*/ 0 h 216"/>
                <a:gd name="T46" fmla="*/ 0 w 332"/>
                <a:gd name="T47" fmla="*/ 1 h 216"/>
                <a:gd name="T48" fmla="*/ 0 w 332"/>
                <a:gd name="T49" fmla="*/ 19 h 216"/>
                <a:gd name="T50" fmla="*/ 2 w 332"/>
                <a:gd name="T51" fmla="*/ 21 h 216"/>
                <a:gd name="T52" fmla="*/ 46 w 332"/>
                <a:gd name="T53" fmla="*/ 24 h 216"/>
                <a:gd name="T54" fmla="*/ 49 w 332"/>
                <a:gd name="T55" fmla="*/ 26 h 216"/>
                <a:gd name="T56" fmla="*/ 88 w 332"/>
                <a:gd name="T57" fmla="*/ 73 h 216"/>
                <a:gd name="T58" fmla="*/ 139 w 332"/>
                <a:gd name="T59" fmla="*/ 135 h 216"/>
                <a:gd name="T60" fmla="*/ 140 w 332"/>
                <a:gd name="T61" fmla="*/ 137 h 216"/>
                <a:gd name="T62" fmla="*/ 140 w 332"/>
                <a:gd name="T63" fmla="*/ 158 h 216"/>
                <a:gd name="T64" fmla="*/ 140 w 332"/>
                <a:gd name="T65" fmla="*/ 192 h 216"/>
                <a:gd name="T66" fmla="*/ 139 w 332"/>
                <a:gd name="T67" fmla="*/ 193 h 216"/>
                <a:gd name="T68" fmla="*/ 116 w 332"/>
                <a:gd name="T69" fmla="*/ 195 h 216"/>
                <a:gd name="T70" fmla="*/ 89 w 332"/>
                <a:gd name="T71" fmla="*/ 197 h 216"/>
                <a:gd name="T72" fmla="*/ 88 w 332"/>
                <a:gd name="T73" fmla="*/ 199 h 216"/>
                <a:gd name="T74" fmla="*/ 88 w 332"/>
                <a:gd name="T75" fmla="*/ 214 h 216"/>
                <a:gd name="T76" fmla="*/ 90 w 332"/>
                <a:gd name="T77" fmla="*/ 216 h 216"/>
                <a:gd name="T78" fmla="*/ 245 w 332"/>
                <a:gd name="T79" fmla="*/ 216 h 216"/>
                <a:gd name="T80" fmla="*/ 246 w 332"/>
                <a:gd name="T81" fmla="*/ 216 h 216"/>
                <a:gd name="T82" fmla="*/ 247 w 332"/>
                <a:gd name="T83" fmla="*/ 215 h 216"/>
                <a:gd name="T84" fmla="*/ 247 w 332"/>
                <a:gd name="T85" fmla="*/ 198 h 216"/>
                <a:gd name="T86" fmla="*/ 246 w 332"/>
                <a:gd name="T87" fmla="*/ 197 h 216"/>
                <a:gd name="T88" fmla="*/ 239 w 332"/>
                <a:gd name="T89" fmla="*/ 197 h 216"/>
                <a:gd name="T90" fmla="*/ 197 w 332"/>
                <a:gd name="T91" fmla="*/ 195 h 216"/>
                <a:gd name="T92" fmla="*/ 196 w 332"/>
                <a:gd name="T93" fmla="*/ 194 h 216"/>
                <a:gd name="T94" fmla="*/ 197 w 332"/>
                <a:gd name="T95" fmla="*/ 135 h 216"/>
                <a:gd name="T96" fmla="*/ 198 w 332"/>
                <a:gd name="T97" fmla="*/ 133 h 216"/>
                <a:gd name="T98" fmla="*/ 218 w 332"/>
                <a:gd name="T99" fmla="*/ 115 h 216"/>
                <a:gd name="T100" fmla="*/ 285 w 332"/>
                <a:gd name="T101" fmla="*/ 56 h 216"/>
                <a:gd name="T102" fmla="*/ 287 w 332"/>
                <a:gd name="T103" fmla="*/ 55 h 216"/>
                <a:gd name="T104" fmla="*/ 296 w 332"/>
                <a:gd name="T105" fmla="*/ 54 h 216"/>
                <a:gd name="T106" fmla="*/ 331 w 332"/>
                <a:gd name="T107" fmla="*/ 51 h 216"/>
                <a:gd name="T108" fmla="*/ 332 w 332"/>
                <a:gd name="T109" fmla="*/ 50 h 216"/>
                <a:gd name="T110" fmla="*/ 332 w 332"/>
                <a:gd name="T111" fmla="*/ 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" h="216">
                  <a:moveTo>
                    <a:pt x="332" y="28"/>
                  </a:moveTo>
                  <a:cubicBezTo>
                    <a:pt x="332" y="27"/>
                    <a:pt x="331" y="26"/>
                    <a:pt x="330" y="26"/>
                  </a:cubicBezTo>
                  <a:cubicBezTo>
                    <a:pt x="324" y="27"/>
                    <a:pt x="317" y="27"/>
                    <a:pt x="310" y="27"/>
                  </a:cubicBezTo>
                  <a:cubicBezTo>
                    <a:pt x="280" y="27"/>
                    <a:pt x="248" y="27"/>
                    <a:pt x="218" y="28"/>
                  </a:cubicBezTo>
                  <a:cubicBezTo>
                    <a:pt x="211" y="28"/>
                    <a:pt x="205" y="28"/>
                    <a:pt x="198" y="29"/>
                  </a:cubicBezTo>
                  <a:cubicBezTo>
                    <a:pt x="197" y="29"/>
                    <a:pt x="197" y="29"/>
                    <a:pt x="197" y="30"/>
                  </a:cubicBezTo>
                  <a:cubicBezTo>
                    <a:pt x="197" y="36"/>
                    <a:pt x="197" y="42"/>
                    <a:pt x="197" y="48"/>
                  </a:cubicBezTo>
                  <a:cubicBezTo>
                    <a:pt x="197" y="49"/>
                    <a:pt x="197" y="49"/>
                    <a:pt x="198" y="50"/>
                  </a:cubicBezTo>
                  <a:cubicBezTo>
                    <a:pt x="202" y="50"/>
                    <a:pt x="206" y="50"/>
                    <a:pt x="210" y="50"/>
                  </a:cubicBezTo>
                  <a:cubicBezTo>
                    <a:pt x="222" y="50"/>
                    <a:pt x="233" y="51"/>
                    <a:pt x="245" y="51"/>
                  </a:cubicBezTo>
                  <a:cubicBezTo>
                    <a:pt x="246" y="51"/>
                    <a:pt x="246" y="51"/>
                    <a:pt x="247" y="51"/>
                  </a:cubicBezTo>
                  <a:cubicBezTo>
                    <a:pt x="246" y="52"/>
                    <a:pt x="245" y="53"/>
                    <a:pt x="245" y="53"/>
                  </a:cubicBezTo>
                  <a:cubicBezTo>
                    <a:pt x="224" y="71"/>
                    <a:pt x="204" y="88"/>
                    <a:pt x="183" y="106"/>
                  </a:cubicBezTo>
                  <a:cubicBezTo>
                    <a:pt x="182" y="107"/>
                    <a:pt x="182" y="107"/>
                    <a:pt x="180" y="105"/>
                  </a:cubicBezTo>
                  <a:cubicBezTo>
                    <a:pt x="163" y="84"/>
                    <a:pt x="145" y="62"/>
                    <a:pt x="127" y="40"/>
                  </a:cubicBezTo>
                  <a:cubicBezTo>
                    <a:pt x="123" y="35"/>
                    <a:pt x="119" y="30"/>
                    <a:pt x="115" y="25"/>
                  </a:cubicBezTo>
                  <a:cubicBezTo>
                    <a:pt x="115" y="25"/>
                    <a:pt x="116" y="24"/>
                    <a:pt x="116" y="24"/>
                  </a:cubicBezTo>
                  <a:cubicBezTo>
                    <a:pt x="122" y="24"/>
                    <a:pt x="129" y="23"/>
                    <a:pt x="136" y="23"/>
                  </a:cubicBezTo>
                  <a:cubicBezTo>
                    <a:pt x="143" y="22"/>
                    <a:pt x="150" y="22"/>
                    <a:pt x="158" y="21"/>
                  </a:cubicBezTo>
                  <a:cubicBezTo>
                    <a:pt x="159" y="21"/>
                    <a:pt x="159" y="21"/>
                    <a:pt x="159" y="20"/>
                  </a:cubicBezTo>
                  <a:cubicBezTo>
                    <a:pt x="159" y="14"/>
                    <a:pt x="160" y="7"/>
                    <a:pt x="161" y="1"/>
                  </a:cubicBezTo>
                  <a:cubicBezTo>
                    <a:pt x="161" y="0"/>
                    <a:pt x="161" y="0"/>
                    <a:pt x="159" y="0"/>
                  </a:cubicBezTo>
                  <a:cubicBezTo>
                    <a:pt x="107" y="0"/>
                    <a:pt x="54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13"/>
                    <a:pt x="0" y="19"/>
                  </a:cubicBezTo>
                  <a:cubicBezTo>
                    <a:pt x="0" y="21"/>
                    <a:pt x="0" y="21"/>
                    <a:pt x="2" y="21"/>
                  </a:cubicBezTo>
                  <a:cubicBezTo>
                    <a:pt x="17" y="22"/>
                    <a:pt x="32" y="23"/>
                    <a:pt x="46" y="24"/>
                  </a:cubicBezTo>
                  <a:cubicBezTo>
                    <a:pt x="47" y="24"/>
                    <a:pt x="48" y="25"/>
                    <a:pt x="49" y="26"/>
                  </a:cubicBezTo>
                  <a:cubicBezTo>
                    <a:pt x="62" y="41"/>
                    <a:pt x="75" y="57"/>
                    <a:pt x="88" y="73"/>
                  </a:cubicBezTo>
                  <a:cubicBezTo>
                    <a:pt x="105" y="94"/>
                    <a:pt x="122" y="114"/>
                    <a:pt x="139" y="135"/>
                  </a:cubicBezTo>
                  <a:cubicBezTo>
                    <a:pt x="139" y="136"/>
                    <a:pt x="140" y="136"/>
                    <a:pt x="140" y="137"/>
                  </a:cubicBezTo>
                  <a:cubicBezTo>
                    <a:pt x="140" y="144"/>
                    <a:pt x="140" y="151"/>
                    <a:pt x="140" y="158"/>
                  </a:cubicBezTo>
                  <a:cubicBezTo>
                    <a:pt x="140" y="169"/>
                    <a:pt x="140" y="181"/>
                    <a:pt x="140" y="192"/>
                  </a:cubicBezTo>
                  <a:cubicBezTo>
                    <a:pt x="140" y="193"/>
                    <a:pt x="140" y="193"/>
                    <a:pt x="139" y="193"/>
                  </a:cubicBezTo>
                  <a:cubicBezTo>
                    <a:pt x="131" y="194"/>
                    <a:pt x="124" y="195"/>
                    <a:pt x="116" y="195"/>
                  </a:cubicBezTo>
                  <a:cubicBezTo>
                    <a:pt x="107" y="196"/>
                    <a:pt x="98" y="196"/>
                    <a:pt x="89" y="197"/>
                  </a:cubicBezTo>
                  <a:cubicBezTo>
                    <a:pt x="88" y="197"/>
                    <a:pt x="88" y="198"/>
                    <a:pt x="88" y="199"/>
                  </a:cubicBezTo>
                  <a:cubicBezTo>
                    <a:pt x="88" y="204"/>
                    <a:pt x="88" y="209"/>
                    <a:pt x="88" y="214"/>
                  </a:cubicBezTo>
                  <a:cubicBezTo>
                    <a:pt x="88" y="216"/>
                    <a:pt x="88" y="216"/>
                    <a:pt x="90" y="216"/>
                  </a:cubicBezTo>
                  <a:cubicBezTo>
                    <a:pt x="141" y="216"/>
                    <a:pt x="194" y="216"/>
                    <a:pt x="245" y="216"/>
                  </a:cubicBezTo>
                  <a:cubicBezTo>
                    <a:pt x="245" y="216"/>
                    <a:pt x="246" y="216"/>
                    <a:pt x="246" y="216"/>
                  </a:cubicBezTo>
                  <a:cubicBezTo>
                    <a:pt x="247" y="216"/>
                    <a:pt x="247" y="216"/>
                    <a:pt x="247" y="215"/>
                  </a:cubicBezTo>
                  <a:cubicBezTo>
                    <a:pt x="247" y="209"/>
                    <a:pt x="247" y="204"/>
                    <a:pt x="247" y="198"/>
                  </a:cubicBezTo>
                  <a:cubicBezTo>
                    <a:pt x="247" y="198"/>
                    <a:pt x="247" y="197"/>
                    <a:pt x="246" y="197"/>
                  </a:cubicBezTo>
                  <a:cubicBezTo>
                    <a:pt x="244" y="197"/>
                    <a:pt x="241" y="197"/>
                    <a:pt x="239" y="197"/>
                  </a:cubicBezTo>
                  <a:cubicBezTo>
                    <a:pt x="225" y="196"/>
                    <a:pt x="211" y="196"/>
                    <a:pt x="197" y="195"/>
                  </a:cubicBezTo>
                  <a:cubicBezTo>
                    <a:pt x="196" y="195"/>
                    <a:pt x="196" y="195"/>
                    <a:pt x="196" y="194"/>
                  </a:cubicBezTo>
                  <a:cubicBezTo>
                    <a:pt x="196" y="174"/>
                    <a:pt x="197" y="155"/>
                    <a:pt x="197" y="135"/>
                  </a:cubicBezTo>
                  <a:cubicBezTo>
                    <a:pt x="197" y="134"/>
                    <a:pt x="197" y="134"/>
                    <a:pt x="198" y="133"/>
                  </a:cubicBezTo>
                  <a:cubicBezTo>
                    <a:pt x="205" y="127"/>
                    <a:pt x="212" y="121"/>
                    <a:pt x="218" y="115"/>
                  </a:cubicBezTo>
                  <a:cubicBezTo>
                    <a:pt x="240" y="95"/>
                    <a:pt x="262" y="75"/>
                    <a:pt x="285" y="56"/>
                  </a:cubicBezTo>
                  <a:cubicBezTo>
                    <a:pt x="285" y="55"/>
                    <a:pt x="286" y="55"/>
                    <a:pt x="287" y="55"/>
                  </a:cubicBezTo>
                  <a:cubicBezTo>
                    <a:pt x="290" y="54"/>
                    <a:pt x="293" y="54"/>
                    <a:pt x="296" y="54"/>
                  </a:cubicBezTo>
                  <a:cubicBezTo>
                    <a:pt x="308" y="53"/>
                    <a:pt x="319" y="53"/>
                    <a:pt x="331" y="51"/>
                  </a:cubicBezTo>
                  <a:cubicBezTo>
                    <a:pt x="331" y="51"/>
                    <a:pt x="332" y="51"/>
                    <a:pt x="332" y="50"/>
                  </a:cubicBezTo>
                  <a:cubicBezTo>
                    <a:pt x="331" y="43"/>
                    <a:pt x="331" y="35"/>
                    <a:pt x="3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7B747D3-83E5-8648-A321-76DB32D64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049" y="4635102"/>
              <a:ext cx="50387" cy="116806"/>
            </a:xfrm>
            <a:custGeom>
              <a:avLst/>
              <a:gdLst>
                <a:gd name="T0" fmla="*/ 40 w 40"/>
                <a:gd name="T1" fmla="*/ 2 h 93"/>
                <a:gd name="T2" fmla="*/ 40 w 40"/>
                <a:gd name="T3" fmla="*/ 6 h 93"/>
                <a:gd name="T4" fmla="*/ 30 w 40"/>
                <a:gd name="T5" fmla="*/ 47 h 93"/>
                <a:gd name="T6" fmla="*/ 18 w 40"/>
                <a:gd name="T7" fmla="*/ 93 h 93"/>
                <a:gd name="T8" fmla="*/ 18 w 40"/>
                <a:gd name="T9" fmla="*/ 93 h 93"/>
                <a:gd name="T10" fmla="*/ 2 w 40"/>
                <a:gd name="T11" fmla="*/ 92 h 93"/>
                <a:gd name="T12" fmla="*/ 0 w 40"/>
                <a:gd name="T13" fmla="*/ 92 h 93"/>
                <a:gd name="T14" fmla="*/ 0 w 40"/>
                <a:gd name="T15" fmla="*/ 91 h 93"/>
                <a:gd name="T16" fmla="*/ 0 w 40"/>
                <a:gd name="T17" fmla="*/ 85 h 93"/>
                <a:gd name="T18" fmla="*/ 0 w 40"/>
                <a:gd name="T19" fmla="*/ 80 h 93"/>
                <a:gd name="T20" fmla="*/ 1 w 40"/>
                <a:gd name="T21" fmla="*/ 64 h 93"/>
                <a:gd name="T22" fmla="*/ 1 w 40"/>
                <a:gd name="T23" fmla="*/ 47 h 93"/>
                <a:gd name="T24" fmla="*/ 1 w 40"/>
                <a:gd name="T25" fmla="*/ 30 h 93"/>
                <a:gd name="T26" fmla="*/ 2 w 40"/>
                <a:gd name="T27" fmla="*/ 12 h 93"/>
                <a:gd name="T28" fmla="*/ 2 w 40"/>
                <a:gd name="T29" fmla="*/ 0 h 93"/>
                <a:gd name="T30" fmla="*/ 2 w 40"/>
                <a:gd name="T31" fmla="*/ 0 h 93"/>
                <a:gd name="T32" fmla="*/ 12 w 40"/>
                <a:gd name="T33" fmla="*/ 0 h 93"/>
                <a:gd name="T34" fmla="*/ 19 w 40"/>
                <a:gd name="T35" fmla="*/ 1 h 93"/>
                <a:gd name="T36" fmla="*/ 31 w 40"/>
                <a:gd name="T37" fmla="*/ 1 h 93"/>
                <a:gd name="T38" fmla="*/ 39 w 40"/>
                <a:gd name="T39" fmla="*/ 2 h 93"/>
                <a:gd name="T40" fmla="*/ 40 w 40"/>
                <a:gd name="T41" fmla="*/ 2 h 93"/>
                <a:gd name="T42" fmla="*/ 40 w 40"/>
                <a:gd name="T43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93">
                  <a:moveTo>
                    <a:pt x="40" y="2"/>
                  </a:moveTo>
                  <a:cubicBezTo>
                    <a:pt x="40" y="3"/>
                    <a:pt x="40" y="5"/>
                    <a:pt x="40" y="6"/>
                  </a:cubicBezTo>
                  <a:cubicBezTo>
                    <a:pt x="36" y="19"/>
                    <a:pt x="33" y="33"/>
                    <a:pt x="30" y="47"/>
                  </a:cubicBezTo>
                  <a:cubicBezTo>
                    <a:pt x="26" y="62"/>
                    <a:pt x="22" y="78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2" y="93"/>
                    <a:pt x="7" y="92"/>
                    <a:pt x="2" y="92"/>
                  </a:cubicBezTo>
                  <a:cubicBezTo>
                    <a:pt x="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0" y="83"/>
                    <a:pt x="0" y="82"/>
                    <a:pt x="0" y="80"/>
                  </a:cubicBezTo>
                  <a:cubicBezTo>
                    <a:pt x="0" y="75"/>
                    <a:pt x="1" y="70"/>
                    <a:pt x="1" y="64"/>
                  </a:cubicBezTo>
                  <a:cubicBezTo>
                    <a:pt x="1" y="59"/>
                    <a:pt x="1" y="53"/>
                    <a:pt x="1" y="47"/>
                  </a:cubicBezTo>
                  <a:cubicBezTo>
                    <a:pt x="1" y="41"/>
                    <a:pt x="1" y="35"/>
                    <a:pt x="1" y="30"/>
                  </a:cubicBezTo>
                  <a:cubicBezTo>
                    <a:pt x="1" y="24"/>
                    <a:pt x="2" y="18"/>
                    <a:pt x="2" y="12"/>
                  </a:cubicBezTo>
                  <a:cubicBezTo>
                    <a:pt x="2" y="8"/>
                    <a:pt x="2" y="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7" y="1"/>
                    <a:pt x="19" y="1"/>
                  </a:cubicBezTo>
                  <a:cubicBezTo>
                    <a:pt x="22" y="1"/>
                    <a:pt x="27" y="1"/>
                    <a:pt x="31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60A724F-D995-F648-8BD6-EDEB4FE9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69" y="4766795"/>
              <a:ext cx="29774" cy="26338"/>
            </a:xfrm>
            <a:custGeom>
              <a:avLst/>
              <a:gdLst>
                <a:gd name="T0" fmla="*/ 13 w 24"/>
                <a:gd name="T1" fmla="*/ 21 h 21"/>
                <a:gd name="T2" fmla="*/ 3 w 24"/>
                <a:gd name="T3" fmla="*/ 21 h 21"/>
                <a:gd name="T4" fmla="*/ 2 w 24"/>
                <a:gd name="T5" fmla="*/ 20 h 21"/>
                <a:gd name="T6" fmla="*/ 1 w 24"/>
                <a:gd name="T7" fmla="*/ 10 h 21"/>
                <a:gd name="T8" fmla="*/ 0 w 24"/>
                <a:gd name="T9" fmla="*/ 1 h 21"/>
                <a:gd name="T10" fmla="*/ 1 w 24"/>
                <a:gd name="T11" fmla="*/ 0 h 21"/>
                <a:gd name="T12" fmla="*/ 6 w 24"/>
                <a:gd name="T13" fmla="*/ 1 h 21"/>
                <a:gd name="T14" fmla="*/ 13 w 24"/>
                <a:gd name="T15" fmla="*/ 1 h 21"/>
                <a:gd name="T16" fmla="*/ 22 w 24"/>
                <a:gd name="T17" fmla="*/ 2 h 21"/>
                <a:gd name="T18" fmla="*/ 24 w 24"/>
                <a:gd name="T19" fmla="*/ 2 h 21"/>
                <a:gd name="T20" fmla="*/ 24 w 24"/>
                <a:gd name="T21" fmla="*/ 3 h 21"/>
                <a:gd name="T22" fmla="*/ 24 w 24"/>
                <a:gd name="T23" fmla="*/ 20 h 21"/>
                <a:gd name="T24" fmla="*/ 24 w 24"/>
                <a:gd name="T25" fmla="*/ 21 h 21"/>
                <a:gd name="T26" fmla="*/ 13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3" y="21"/>
                  </a:moveTo>
                  <a:cubicBezTo>
                    <a:pt x="10" y="21"/>
                    <a:pt x="6" y="21"/>
                    <a:pt x="3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7"/>
                    <a:pt x="2" y="14"/>
                    <a:pt x="1" y="10"/>
                  </a:cubicBezTo>
                  <a:cubicBezTo>
                    <a:pt x="1" y="7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6" y="2"/>
                    <a:pt x="19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8"/>
                    <a:pt x="24" y="14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0" y="21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AAB1201C-D71C-7D48-9E39-D4F79ED63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263" y="4767940"/>
              <a:ext cx="546241" cy="5519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C72080A1-A66A-9A4C-BA6F-42EB8A395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6199" y="4880166"/>
              <a:ext cx="326371" cy="327515"/>
            </a:xfrm>
            <a:custGeom>
              <a:avLst/>
              <a:gdLst>
                <a:gd name="T0" fmla="*/ 260 w 261"/>
                <a:gd name="T1" fmla="*/ 178 h 260"/>
                <a:gd name="T2" fmla="*/ 251 w 261"/>
                <a:gd name="T3" fmla="*/ 150 h 260"/>
                <a:gd name="T4" fmla="*/ 252 w 261"/>
                <a:gd name="T5" fmla="*/ 144 h 260"/>
                <a:gd name="T6" fmla="*/ 253 w 261"/>
                <a:gd name="T7" fmla="*/ 142 h 260"/>
                <a:gd name="T8" fmla="*/ 253 w 261"/>
                <a:gd name="T9" fmla="*/ 138 h 260"/>
                <a:gd name="T10" fmla="*/ 253 w 261"/>
                <a:gd name="T11" fmla="*/ 119 h 260"/>
                <a:gd name="T12" fmla="*/ 252 w 261"/>
                <a:gd name="T13" fmla="*/ 110 h 260"/>
                <a:gd name="T14" fmla="*/ 245 w 261"/>
                <a:gd name="T15" fmla="*/ 87 h 260"/>
                <a:gd name="T16" fmla="*/ 226 w 261"/>
                <a:gd name="T17" fmla="*/ 54 h 260"/>
                <a:gd name="T18" fmla="*/ 215 w 261"/>
                <a:gd name="T19" fmla="*/ 42 h 260"/>
                <a:gd name="T20" fmla="*/ 200 w 261"/>
                <a:gd name="T21" fmla="*/ 30 h 260"/>
                <a:gd name="T22" fmla="*/ 155 w 261"/>
                <a:gd name="T23" fmla="*/ 10 h 260"/>
                <a:gd name="T24" fmla="*/ 153 w 261"/>
                <a:gd name="T25" fmla="*/ 10 h 260"/>
                <a:gd name="T26" fmla="*/ 150 w 261"/>
                <a:gd name="T27" fmla="*/ 9 h 260"/>
                <a:gd name="T28" fmla="*/ 148 w 261"/>
                <a:gd name="T29" fmla="*/ 9 h 260"/>
                <a:gd name="T30" fmla="*/ 147 w 261"/>
                <a:gd name="T31" fmla="*/ 9 h 260"/>
                <a:gd name="T32" fmla="*/ 145 w 261"/>
                <a:gd name="T33" fmla="*/ 9 h 260"/>
                <a:gd name="T34" fmla="*/ 144 w 261"/>
                <a:gd name="T35" fmla="*/ 9 h 260"/>
                <a:gd name="T36" fmla="*/ 142 w 261"/>
                <a:gd name="T37" fmla="*/ 8 h 260"/>
                <a:gd name="T38" fmla="*/ 140 w 261"/>
                <a:gd name="T39" fmla="*/ 8 h 260"/>
                <a:gd name="T40" fmla="*/ 134 w 261"/>
                <a:gd name="T41" fmla="*/ 8 h 260"/>
                <a:gd name="T42" fmla="*/ 118 w 261"/>
                <a:gd name="T43" fmla="*/ 8 h 260"/>
                <a:gd name="T44" fmla="*/ 117 w 261"/>
                <a:gd name="T45" fmla="*/ 9 h 260"/>
                <a:gd name="T46" fmla="*/ 115 w 261"/>
                <a:gd name="T47" fmla="*/ 9 h 260"/>
                <a:gd name="T48" fmla="*/ 113 w 261"/>
                <a:gd name="T49" fmla="*/ 9 h 260"/>
                <a:gd name="T50" fmla="*/ 77 w 261"/>
                <a:gd name="T51" fmla="*/ 0 h 260"/>
                <a:gd name="T52" fmla="*/ 69 w 261"/>
                <a:gd name="T53" fmla="*/ 0 h 260"/>
                <a:gd name="T54" fmla="*/ 60 w 261"/>
                <a:gd name="T55" fmla="*/ 1 h 260"/>
                <a:gd name="T56" fmla="*/ 9 w 261"/>
                <a:gd name="T57" fmla="*/ 40 h 260"/>
                <a:gd name="T58" fmla="*/ 0 w 261"/>
                <a:gd name="T59" fmla="*/ 71 h 260"/>
                <a:gd name="T60" fmla="*/ 0 w 261"/>
                <a:gd name="T61" fmla="*/ 79 h 260"/>
                <a:gd name="T62" fmla="*/ 9 w 261"/>
                <a:gd name="T63" fmla="*/ 112 h 260"/>
                <a:gd name="T64" fmla="*/ 9 w 261"/>
                <a:gd name="T65" fmla="*/ 144 h 260"/>
                <a:gd name="T66" fmla="*/ 9 w 261"/>
                <a:gd name="T67" fmla="*/ 147 h 260"/>
                <a:gd name="T68" fmla="*/ 9 w 261"/>
                <a:gd name="T69" fmla="*/ 148 h 260"/>
                <a:gd name="T70" fmla="*/ 9 w 261"/>
                <a:gd name="T71" fmla="*/ 149 h 260"/>
                <a:gd name="T72" fmla="*/ 23 w 261"/>
                <a:gd name="T73" fmla="*/ 189 h 260"/>
                <a:gd name="T74" fmla="*/ 40 w 261"/>
                <a:gd name="T75" fmla="*/ 213 h 260"/>
                <a:gd name="T76" fmla="*/ 61 w 261"/>
                <a:gd name="T77" fmla="*/ 231 h 260"/>
                <a:gd name="T78" fmla="*/ 75 w 261"/>
                <a:gd name="T79" fmla="*/ 239 h 260"/>
                <a:gd name="T80" fmla="*/ 101 w 261"/>
                <a:gd name="T81" fmla="*/ 248 h 260"/>
                <a:gd name="T82" fmla="*/ 105 w 261"/>
                <a:gd name="T83" fmla="*/ 249 h 260"/>
                <a:gd name="T84" fmla="*/ 108 w 261"/>
                <a:gd name="T85" fmla="*/ 250 h 260"/>
                <a:gd name="T86" fmla="*/ 109 w 261"/>
                <a:gd name="T87" fmla="*/ 250 h 260"/>
                <a:gd name="T88" fmla="*/ 111 w 261"/>
                <a:gd name="T89" fmla="*/ 250 h 260"/>
                <a:gd name="T90" fmla="*/ 112 w 261"/>
                <a:gd name="T91" fmla="*/ 250 h 260"/>
                <a:gd name="T92" fmla="*/ 115 w 261"/>
                <a:gd name="T93" fmla="*/ 251 h 260"/>
                <a:gd name="T94" fmla="*/ 117 w 261"/>
                <a:gd name="T95" fmla="*/ 251 h 260"/>
                <a:gd name="T96" fmla="*/ 121 w 261"/>
                <a:gd name="T97" fmla="*/ 251 h 260"/>
                <a:gd name="T98" fmla="*/ 125 w 261"/>
                <a:gd name="T99" fmla="*/ 251 h 260"/>
                <a:gd name="T100" fmla="*/ 153 w 261"/>
                <a:gd name="T101" fmla="*/ 250 h 260"/>
                <a:gd name="T102" fmla="*/ 187 w 261"/>
                <a:gd name="T103" fmla="*/ 260 h 260"/>
                <a:gd name="T104" fmla="*/ 193 w 261"/>
                <a:gd name="T105" fmla="*/ 260 h 260"/>
                <a:gd name="T106" fmla="*/ 210 w 261"/>
                <a:gd name="T107" fmla="*/ 257 h 260"/>
                <a:gd name="T108" fmla="*/ 252 w 261"/>
                <a:gd name="T109" fmla="*/ 220 h 260"/>
                <a:gd name="T110" fmla="*/ 261 w 261"/>
                <a:gd name="T111" fmla="*/ 188 h 260"/>
                <a:gd name="T112" fmla="*/ 154 w 261"/>
                <a:gd name="T113" fmla="*/ 10 h 260"/>
                <a:gd name="T114" fmla="*/ 155 w 261"/>
                <a:gd name="T115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1" h="260">
                  <a:moveTo>
                    <a:pt x="261" y="181"/>
                  </a:moveTo>
                  <a:cubicBezTo>
                    <a:pt x="260" y="181"/>
                    <a:pt x="260" y="181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8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0" y="169"/>
                    <a:pt x="257" y="160"/>
                    <a:pt x="252" y="151"/>
                  </a:cubicBezTo>
                  <a:cubicBezTo>
                    <a:pt x="252" y="151"/>
                    <a:pt x="252" y="151"/>
                    <a:pt x="252" y="151"/>
                  </a:cubicBezTo>
                  <a:cubicBezTo>
                    <a:pt x="252" y="150"/>
                    <a:pt x="251" y="150"/>
                    <a:pt x="251" y="150"/>
                  </a:cubicBezTo>
                  <a:cubicBezTo>
                    <a:pt x="251" y="149"/>
                    <a:pt x="251" y="149"/>
                    <a:pt x="251" y="149"/>
                  </a:cubicBezTo>
                  <a:cubicBezTo>
                    <a:pt x="251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3" y="143"/>
                    <a:pt x="252" y="142"/>
                    <a:pt x="253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141"/>
                    <a:pt x="253" y="140"/>
                    <a:pt x="253" y="139"/>
                  </a:cubicBezTo>
                  <a:cubicBezTo>
                    <a:pt x="253" y="139"/>
                    <a:pt x="253" y="139"/>
                    <a:pt x="253" y="139"/>
                  </a:cubicBezTo>
                  <a:cubicBezTo>
                    <a:pt x="253" y="139"/>
                    <a:pt x="253" y="139"/>
                    <a:pt x="253" y="138"/>
                  </a:cubicBezTo>
                  <a:cubicBezTo>
                    <a:pt x="253" y="138"/>
                    <a:pt x="253" y="138"/>
                    <a:pt x="253" y="138"/>
                  </a:cubicBezTo>
                  <a:cubicBezTo>
                    <a:pt x="253" y="137"/>
                    <a:pt x="253" y="137"/>
                    <a:pt x="253" y="136"/>
                  </a:cubicBezTo>
                  <a:cubicBezTo>
                    <a:pt x="253" y="134"/>
                    <a:pt x="253" y="131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4" y="125"/>
                    <a:pt x="253" y="122"/>
                    <a:pt x="253" y="119"/>
                  </a:cubicBezTo>
                  <a:cubicBezTo>
                    <a:pt x="253" y="117"/>
                    <a:pt x="253" y="115"/>
                    <a:pt x="252" y="112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2" y="112"/>
                    <a:pt x="252" y="111"/>
                    <a:pt x="252" y="111"/>
                  </a:cubicBezTo>
                  <a:cubicBezTo>
                    <a:pt x="252" y="111"/>
                    <a:pt x="252" y="110"/>
                    <a:pt x="252" y="110"/>
                  </a:cubicBezTo>
                  <a:cubicBezTo>
                    <a:pt x="252" y="110"/>
                    <a:pt x="252" y="110"/>
                    <a:pt x="252" y="109"/>
                  </a:cubicBezTo>
                  <a:cubicBezTo>
                    <a:pt x="251" y="108"/>
                    <a:pt x="251" y="106"/>
                    <a:pt x="251" y="105"/>
                  </a:cubicBezTo>
                  <a:cubicBezTo>
                    <a:pt x="250" y="102"/>
                    <a:pt x="249" y="99"/>
                    <a:pt x="249" y="97"/>
                  </a:cubicBezTo>
                  <a:cubicBezTo>
                    <a:pt x="248" y="94"/>
                    <a:pt x="247" y="91"/>
                    <a:pt x="245" y="87"/>
                  </a:cubicBezTo>
                  <a:cubicBezTo>
                    <a:pt x="245" y="86"/>
                    <a:pt x="244" y="84"/>
                    <a:pt x="243" y="82"/>
                  </a:cubicBezTo>
                  <a:cubicBezTo>
                    <a:pt x="242" y="80"/>
                    <a:pt x="242" y="79"/>
                    <a:pt x="241" y="78"/>
                  </a:cubicBezTo>
                  <a:cubicBezTo>
                    <a:pt x="238" y="71"/>
                    <a:pt x="234" y="65"/>
                    <a:pt x="230" y="59"/>
                  </a:cubicBezTo>
                  <a:cubicBezTo>
                    <a:pt x="228" y="57"/>
                    <a:pt x="227" y="56"/>
                    <a:pt x="226" y="54"/>
                  </a:cubicBezTo>
                  <a:cubicBezTo>
                    <a:pt x="224" y="51"/>
                    <a:pt x="222" y="49"/>
                    <a:pt x="219" y="47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8" y="45"/>
                    <a:pt x="217" y="45"/>
                    <a:pt x="217" y="44"/>
                  </a:cubicBezTo>
                  <a:cubicBezTo>
                    <a:pt x="216" y="43"/>
                    <a:pt x="215" y="43"/>
                    <a:pt x="215" y="42"/>
                  </a:cubicBezTo>
                  <a:cubicBezTo>
                    <a:pt x="215" y="42"/>
                    <a:pt x="214" y="42"/>
                    <a:pt x="214" y="41"/>
                  </a:cubicBezTo>
                  <a:cubicBezTo>
                    <a:pt x="211" y="39"/>
                    <a:pt x="209" y="37"/>
                    <a:pt x="206" y="34"/>
                  </a:cubicBezTo>
                  <a:cubicBezTo>
                    <a:pt x="204" y="33"/>
                    <a:pt x="203" y="32"/>
                    <a:pt x="201" y="31"/>
                  </a:cubicBezTo>
                  <a:cubicBezTo>
                    <a:pt x="201" y="30"/>
                    <a:pt x="200" y="30"/>
                    <a:pt x="200" y="30"/>
                  </a:cubicBezTo>
                  <a:cubicBezTo>
                    <a:pt x="189" y="22"/>
                    <a:pt x="178" y="17"/>
                    <a:pt x="165" y="13"/>
                  </a:cubicBezTo>
                  <a:cubicBezTo>
                    <a:pt x="162" y="12"/>
                    <a:pt x="159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0"/>
                    <a:pt x="151" y="10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8"/>
                    <a:pt x="142" y="8"/>
                    <a:pt x="142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2" y="8"/>
                    <a:pt x="142" y="8"/>
                    <a:pt x="141" y="8"/>
                  </a:cubicBezTo>
                  <a:cubicBezTo>
                    <a:pt x="141" y="8"/>
                    <a:pt x="141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39" y="8"/>
                    <a:pt x="138" y="8"/>
                    <a:pt x="138" y="8"/>
                  </a:cubicBezTo>
                  <a:cubicBezTo>
                    <a:pt x="138" y="8"/>
                    <a:pt x="137" y="8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6" y="8"/>
                    <a:pt x="135" y="8"/>
                    <a:pt x="134" y="8"/>
                  </a:cubicBezTo>
                  <a:cubicBezTo>
                    <a:pt x="132" y="8"/>
                    <a:pt x="129" y="8"/>
                    <a:pt x="127" y="8"/>
                  </a:cubicBezTo>
                  <a:cubicBezTo>
                    <a:pt x="124" y="8"/>
                    <a:pt x="122" y="8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19" y="8"/>
                    <a:pt x="119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7" y="8"/>
                    <a:pt x="117" y="8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2" y="9"/>
                    <a:pt x="111" y="9"/>
                    <a:pt x="110" y="9"/>
                  </a:cubicBezTo>
                  <a:cubicBezTo>
                    <a:pt x="108" y="10"/>
                    <a:pt x="107" y="9"/>
                    <a:pt x="106" y="8"/>
                  </a:cubicBezTo>
                  <a:cubicBezTo>
                    <a:pt x="96" y="4"/>
                    <a:pt x="87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3" y="0"/>
                    <a:pt x="71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52" y="3"/>
                    <a:pt x="45" y="5"/>
                    <a:pt x="38" y="9"/>
                  </a:cubicBezTo>
                  <a:cubicBezTo>
                    <a:pt x="33" y="12"/>
                    <a:pt x="28" y="16"/>
                    <a:pt x="23" y="20"/>
                  </a:cubicBezTo>
                  <a:cubicBezTo>
                    <a:pt x="21" y="22"/>
                    <a:pt x="20" y="24"/>
                    <a:pt x="18" y="26"/>
                  </a:cubicBezTo>
                  <a:cubicBezTo>
                    <a:pt x="14" y="30"/>
                    <a:pt x="11" y="35"/>
                    <a:pt x="9" y="40"/>
                  </a:cubicBezTo>
                  <a:cubicBezTo>
                    <a:pt x="6" y="44"/>
                    <a:pt x="5" y="49"/>
                    <a:pt x="3" y="53"/>
                  </a:cubicBezTo>
                  <a:cubicBezTo>
                    <a:pt x="2" y="59"/>
                    <a:pt x="0" y="64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4"/>
                    <a:pt x="0" y="76"/>
                    <a:pt x="0" y="77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6"/>
                    <a:pt x="2" y="93"/>
                    <a:pt x="5" y="99"/>
                  </a:cubicBezTo>
                  <a:cubicBezTo>
                    <a:pt x="6" y="103"/>
                    <a:pt x="7" y="106"/>
                    <a:pt x="9" y="109"/>
                  </a:cubicBezTo>
                  <a:cubicBezTo>
                    <a:pt x="9" y="110"/>
                    <a:pt x="9" y="111"/>
                    <a:pt x="9" y="112"/>
                  </a:cubicBezTo>
                  <a:cubicBezTo>
                    <a:pt x="9" y="114"/>
                    <a:pt x="8" y="116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25"/>
                    <a:pt x="8" y="131"/>
                    <a:pt x="8" y="137"/>
                  </a:cubicBezTo>
                  <a:cubicBezTo>
                    <a:pt x="8" y="139"/>
                    <a:pt x="8" y="142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6"/>
                    <a:pt x="9" y="146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50"/>
                  </a:cubicBezTo>
                  <a:cubicBezTo>
                    <a:pt x="11" y="160"/>
                    <a:pt x="14" y="170"/>
                    <a:pt x="19" y="180"/>
                  </a:cubicBezTo>
                  <a:cubicBezTo>
                    <a:pt x="20" y="183"/>
                    <a:pt x="21" y="186"/>
                    <a:pt x="23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6" y="194"/>
                    <a:pt x="29" y="198"/>
                    <a:pt x="32" y="203"/>
                  </a:cubicBezTo>
                  <a:cubicBezTo>
                    <a:pt x="34" y="206"/>
                    <a:pt x="37" y="209"/>
                    <a:pt x="39" y="211"/>
                  </a:cubicBezTo>
                  <a:cubicBezTo>
                    <a:pt x="39" y="212"/>
                    <a:pt x="39" y="212"/>
                    <a:pt x="40" y="212"/>
                  </a:cubicBezTo>
                  <a:cubicBezTo>
                    <a:pt x="40" y="213"/>
                    <a:pt x="40" y="213"/>
                    <a:pt x="40" y="213"/>
                  </a:cubicBezTo>
                  <a:cubicBezTo>
                    <a:pt x="41" y="213"/>
                    <a:pt x="41" y="214"/>
                    <a:pt x="41" y="214"/>
                  </a:cubicBezTo>
                  <a:cubicBezTo>
                    <a:pt x="42" y="215"/>
                    <a:pt x="42" y="215"/>
                    <a:pt x="43" y="216"/>
                  </a:cubicBezTo>
                  <a:cubicBezTo>
                    <a:pt x="43" y="216"/>
                    <a:pt x="43" y="216"/>
                    <a:pt x="44" y="216"/>
                  </a:cubicBezTo>
                  <a:cubicBezTo>
                    <a:pt x="49" y="222"/>
                    <a:pt x="54" y="226"/>
                    <a:pt x="61" y="231"/>
                  </a:cubicBezTo>
                  <a:cubicBezTo>
                    <a:pt x="63" y="233"/>
                    <a:pt x="66" y="235"/>
                    <a:pt x="69" y="236"/>
                  </a:cubicBezTo>
                  <a:cubicBezTo>
                    <a:pt x="70" y="237"/>
                    <a:pt x="71" y="237"/>
                    <a:pt x="72" y="238"/>
                  </a:cubicBezTo>
                  <a:cubicBezTo>
                    <a:pt x="73" y="238"/>
                    <a:pt x="74" y="238"/>
                    <a:pt x="75" y="239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9" y="241"/>
                    <a:pt x="84" y="243"/>
                    <a:pt x="88" y="245"/>
                  </a:cubicBezTo>
                  <a:cubicBezTo>
                    <a:pt x="91" y="246"/>
                    <a:pt x="94" y="247"/>
                    <a:pt x="97" y="247"/>
                  </a:cubicBezTo>
                  <a:cubicBezTo>
                    <a:pt x="98" y="248"/>
                    <a:pt x="99" y="248"/>
                    <a:pt x="100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3" y="249"/>
                    <a:pt x="104" y="249"/>
                    <a:pt x="104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7" y="250"/>
                    <a:pt x="107" y="250"/>
                    <a:pt x="108" y="250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8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4" y="251"/>
                    <a:pt x="114" y="251"/>
                    <a:pt x="115" y="251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16" y="251"/>
                    <a:pt x="116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251"/>
                    <a:pt x="119" y="251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20" y="251"/>
                    <a:pt x="120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2" y="251"/>
                    <a:pt x="124" y="251"/>
                    <a:pt x="125" y="251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5" y="251"/>
                    <a:pt x="125" y="251"/>
                    <a:pt x="126" y="251"/>
                  </a:cubicBezTo>
                  <a:cubicBezTo>
                    <a:pt x="132" y="251"/>
                    <a:pt x="138" y="251"/>
                    <a:pt x="144" y="250"/>
                  </a:cubicBezTo>
                  <a:cubicBezTo>
                    <a:pt x="147" y="250"/>
                    <a:pt x="149" y="250"/>
                    <a:pt x="152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63" y="255"/>
                    <a:pt x="173" y="259"/>
                    <a:pt x="185" y="260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5" y="260"/>
                    <a:pt x="185" y="260"/>
                    <a:pt x="186" y="260"/>
                  </a:cubicBezTo>
                  <a:cubicBezTo>
                    <a:pt x="186" y="260"/>
                    <a:pt x="187" y="260"/>
                    <a:pt x="187" y="260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89" y="260"/>
                    <a:pt x="190" y="260"/>
                    <a:pt x="191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3" y="260"/>
                    <a:pt x="193" y="260"/>
                    <a:pt x="193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6" y="260"/>
                    <a:pt x="198" y="260"/>
                    <a:pt x="200" y="259"/>
                  </a:cubicBezTo>
                  <a:cubicBezTo>
                    <a:pt x="203" y="259"/>
                    <a:pt x="207" y="258"/>
                    <a:pt x="210" y="257"/>
                  </a:cubicBezTo>
                  <a:cubicBezTo>
                    <a:pt x="214" y="256"/>
                    <a:pt x="218" y="254"/>
                    <a:pt x="222" y="252"/>
                  </a:cubicBezTo>
                  <a:cubicBezTo>
                    <a:pt x="227" y="249"/>
                    <a:pt x="232" y="245"/>
                    <a:pt x="236" y="241"/>
                  </a:cubicBezTo>
                  <a:cubicBezTo>
                    <a:pt x="238" y="239"/>
                    <a:pt x="240" y="237"/>
                    <a:pt x="242" y="235"/>
                  </a:cubicBezTo>
                  <a:cubicBezTo>
                    <a:pt x="246" y="230"/>
                    <a:pt x="249" y="225"/>
                    <a:pt x="252" y="220"/>
                  </a:cubicBezTo>
                  <a:cubicBezTo>
                    <a:pt x="254" y="215"/>
                    <a:pt x="256" y="210"/>
                    <a:pt x="258" y="206"/>
                  </a:cubicBezTo>
                  <a:cubicBezTo>
                    <a:pt x="259" y="200"/>
                    <a:pt x="260" y="195"/>
                    <a:pt x="260" y="189"/>
                  </a:cubicBezTo>
                  <a:cubicBezTo>
                    <a:pt x="260" y="189"/>
                    <a:pt x="260" y="188"/>
                    <a:pt x="261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0" y="187"/>
                    <a:pt x="260" y="187"/>
                    <a:pt x="260" y="186"/>
                  </a:cubicBezTo>
                  <a:cubicBezTo>
                    <a:pt x="260" y="186"/>
                    <a:pt x="260" y="186"/>
                    <a:pt x="261" y="185"/>
                  </a:cubicBezTo>
                  <a:cubicBezTo>
                    <a:pt x="261" y="184"/>
                    <a:pt x="261" y="183"/>
                    <a:pt x="261" y="181"/>
                  </a:cubicBezTo>
                  <a:close/>
                  <a:moveTo>
                    <a:pt x="154" y="10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lose/>
                  <a:moveTo>
                    <a:pt x="155" y="10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55" y="11"/>
                    <a:pt x="155" y="11"/>
                    <a:pt x="15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9A7175F3-C736-6249-AE8C-B9D859DD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941" y="4946585"/>
              <a:ext cx="158032" cy="194677"/>
            </a:xfrm>
            <a:custGeom>
              <a:avLst/>
              <a:gdLst>
                <a:gd name="T0" fmla="*/ 45 w 127"/>
                <a:gd name="T1" fmla="*/ 1 h 154"/>
                <a:gd name="T2" fmla="*/ 47 w 127"/>
                <a:gd name="T3" fmla="*/ 1 h 154"/>
                <a:gd name="T4" fmla="*/ 48 w 127"/>
                <a:gd name="T5" fmla="*/ 1 h 154"/>
                <a:gd name="T6" fmla="*/ 51 w 127"/>
                <a:gd name="T7" fmla="*/ 0 h 154"/>
                <a:gd name="T8" fmla="*/ 53 w 127"/>
                <a:gd name="T9" fmla="*/ 0 h 154"/>
                <a:gd name="T10" fmla="*/ 62 w 127"/>
                <a:gd name="T11" fmla="*/ 0 h 154"/>
                <a:gd name="T12" fmla="*/ 108 w 127"/>
                <a:gd name="T13" fmla="*/ 16 h 154"/>
                <a:gd name="T14" fmla="*/ 117 w 127"/>
                <a:gd name="T15" fmla="*/ 31 h 154"/>
                <a:gd name="T16" fmla="*/ 116 w 127"/>
                <a:gd name="T17" fmla="*/ 38 h 154"/>
                <a:gd name="T18" fmla="*/ 91 w 127"/>
                <a:gd name="T19" fmla="*/ 40 h 154"/>
                <a:gd name="T20" fmla="*/ 80 w 127"/>
                <a:gd name="T21" fmla="*/ 31 h 154"/>
                <a:gd name="T22" fmla="*/ 56 w 127"/>
                <a:gd name="T23" fmla="*/ 26 h 154"/>
                <a:gd name="T24" fmla="*/ 37 w 127"/>
                <a:gd name="T25" fmla="*/ 47 h 154"/>
                <a:gd name="T26" fmla="*/ 57 w 127"/>
                <a:gd name="T27" fmla="*/ 58 h 154"/>
                <a:gd name="T28" fmla="*/ 91 w 127"/>
                <a:gd name="T29" fmla="*/ 66 h 154"/>
                <a:gd name="T30" fmla="*/ 117 w 127"/>
                <a:gd name="T31" fmla="*/ 83 h 154"/>
                <a:gd name="T32" fmla="*/ 126 w 127"/>
                <a:gd name="T33" fmla="*/ 101 h 154"/>
                <a:gd name="T34" fmla="*/ 127 w 127"/>
                <a:gd name="T35" fmla="*/ 103 h 154"/>
                <a:gd name="T36" fmla="*/ 110 w 127"/>
                <a:gd name="T37" fmla="*/ 139 h 154"/>
                <a:gd name="T38" fmla="*/ 109 w 127"/>
                <a:gd name="T39" fmla="*/ 140 h 154"/>
                <a:gd name="T40" fmla="*/ 104 w 127"/>
                <a:gd name="T41" fmla="*/ 144 h 154"/>
                <a:gd name="T42" fmla="*/ 94 w 127"/>
                <a:gd name="T43" fmla="*/ 149 h 154"/>
                <a:gd name="T44" fmla="*/ 75 w 127"/>
                <a:gd name="T45" fmla="*/ 154 h 154"/>
                <a:gd name="T46" fmla="*/ 70 w 127"/>
                <a:gd name="T47" fmla="*/ 154 h 154"/>
                <a:gd name="T48" fmla="*/ 40 w 127"/>
                <a:gd name="T49" fmla="*/ 151 h 154"/>
                <a:gd name="T50" fmla="*/ 26 w 127"/>
                <a:gd name="T51" fmla="*/ 146 h 154"/>
                <a:gd name="T52" fmla="*/ 4 w 127"/>
                <a:gd name="T53" fmla="*/ 127 h 154"/>
                <a:gd name="T54" fmla="*/ 0 w 127"/>
                <a:gd name="T55" fmla="*/ 118 h 154"/>
                <a:gd name="T56" fmla="*/ 0 w 127"/>
                <a:gd name="T57" fmla="*/ 115 h 154"/>
                <a:gd name="T58" fmla="*/ 11 w 127"/>
                <a:gd name="T59" fmla="*/ 104 h 154"/>
                <a:gd name="T60" fmla="*/ 13 w 127"/>
                <a:gd name="T61" fmla="*/ 104 h 154"/>
                <a:gd name="T62" fmla="*/ 26 w 127"/>
                <a:gd name="T63" fmla="*/ 108 h 154"/>
                <a:gd name="T64" fmla="*/ 35 w 127"/>
                <a:gd name="T65" fmla="*/ 117 h 154"/>
                <a:gd name="T66" fmla="*/ 57 w 127"/>
                <a:gd name="T67" fmla="*/ 129 h 154"/>
                <a:gd name="T68" fmla="*/ 58 w 127"/>
                <a:gd name="T69" fmla="*/ 129 h 154"/>
                <a:gd name="T70" fmla="*/ 61 w 127"/>
                <a:gd name="T71" fmla="*/ 129 h 154"/>
                <a:gd name="T72" fmla="*/ 67 w 127"/>
                <a:gd name="T73" fmla="*/ 129 h 154"/>
                <a:gd name="T74" fmla="*/ 69 w 127"/>
                <a:gd name="T75" fmla="*/ 129 h 154"/>
                <a:gd name="T76" fmla="*/ 85 w 127"/>
                <a:gd name="T77" fmla="*/ 100 h 154"/>
                <a:gd name="T78" fmla="*/ 52 w 127"/>
                <a:gd name="T79" fmla="*/ 88 h 154"/>
                <a:gd name="T80" fmla="*/ 20 w 127"/>
                <a:gd name="T81" fmla="*/ 77 h 154"/>
                <a:gd name="T82" fmla="*/ 2 w 127"/>
                <a:gd name="T83" fmla="*/ 53 h 154"/>
                <a:gd name="T84" fmla="*/ 2 w 127"/>
                <a:gd name="T85" fmla="*/ 51 h 154"/>
                <a:gd name="T86" fmla="*/ 1 w 127"/>
                <a:gd name="T87" fmla="*/ 44 h 154"/>
                <a:gd name="T88" fmla="*/ 2 w 127"/>
                <a:gd name="T89" fmla="*/ 41 h 154"/>
                <a:gd name="T90" fmla="*/ 2 w 127"/>
                <a:gd name="T91" fmla="*/ 39 h 154"/>
                <a:gd name="T92" fmla="*/ 2 w 127"/>
                <a:gd name="T93" fmla="*/ 35 h 154"/>
                <a:gd name="T94" fmla="*/ 27 w 127"/>
                <a:gd name="T95" fmla="*/ 7 h 154"/>
                <a:gd name="T96" fmla="*/ 40 w 127"/>
                <a:gd name="T97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54">
                  <a:moveTo>
                    <a:pt x="40" y="2"/>
                  </a:moveTo>
                  <a:cubicBezTo>
                    <a:pt x="41" y="2"/>
                    <a:pt x="43" y="2"/>
                    <a:pt x="44" y="2"/>
                  </a:cubicBezTo>
                  <a:cubicBezTo>
                    <a:pt x="44" y="2"/>
                    <a:pt x="45" y="1"/>
                    <a:pt x="45" y="1"/>
                  </a:cubicBezTo>
                  <a:cubicBezTo>
                    <a:pt x="45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0"/>
                    <a:pt x="50" y="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6" y="0"/>
                    <a:pt x="56" y="0"/>
                    <a:pt x="57" y="0"/>
                  </a:cubicBezTo>
                  <a:cubicBezTo>
                    <a:pt x="58" y="0"/>
                    <a:pt x="60" y="0"/>
                    <a:pt x="62" y="0"/>
                  </a:cubicBezTo>
                  <a:cubicBezTo>
                    <a:pt x="66" y="0"/>
                    <a:pt x="69" y="1"/>
                    <a:pt x="72" y="1"/>
                  </a:cubicBezTo>
                  <a:cubicBezTo>
                    <a:pt x="82" y="2"/>
                    <a:pt x="91" y="5"/>
                    <a:pt x="99" y="10"/>
                  </a:cubicBezTo>
                  <a:cubicBezTo>
                    <a:pt x="102" y="12"/>
                    <a:pt x="105" y="14"/>
                    <a:pt x="108" y="16"/>
                  </a:cubicBezTo>
                  <a:cubicBezTo>
                    <a:pt x="110" y="19"/>
                    <a:pt x="113" y="21"/>
                    <a:pt x="115" y="25"/>
                  </a:cubicBezTo>
                  <a:cubicBezTo>
                    <a:pt x="115" y="26"/>
                    <a:pt x="116" y="28"/>
                    <a:pt x="117" y="30"/>
                  </a:cubicBezTo>
                  <a:cubicBezTo>
                    <a:pt x="117" y="30"/>
                    <a:pt x="117" y="30"/>
                    <a:pt x="117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17" y="34"/>
                    <a:pt x="117" y="36"/>
                    <a:pt x="116" y="38"/>
                  </a:cubicBezTo>
                  <a:cubicBezTo>
                    <a:pt x="114" y="46"/>
                    <a:pt x="106" y="49"/>
                    <a:pt x="100" y="47"/>
                  </a:cubicBezTo>
                  <a:cubicBezTo>
                    <a:pt x="99" y="47"/>
                    <a:pt x="97" y="46"/>
                    <a:pt x="96" y="45"/>
                  </a:cubicBezTo>
                  <a:cubicBezTo>
                    <a:pt x="94" y="43"/>
                    <a:pt x="92" y="42"/>
                    <a:pt x="91" y="40"/>
                  </a:cubicBezTo>
                  <a:cubicBezTo>
                    <a:pt x="88" y="37"/>
                    <a:pt x="85" y="35"/>
                    <a:pt x="82" y="32"/>
                  </a:cubicBezTo>
                  <a:cubicBezTo>
                    <a:pt x="81" y="32"/>
                    <a:pt x="81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30"/>
                    <a:pt x="76" y="29"/>
                    <a:pt x="75" y="29"/>
                  </a:cubicBezTo>
                  <a:cubicBezTo>
                    <a:pt x="71" y="27"/>
                    <a:pt x="68" y="26"/>
                    <a:pt x="64" y="26"/>
                  </a:cubicBezTo>
                  <a:cubicBezTo>
                    <a:pt x="62" y="26"/>
                    <a:pt x="59" y="26"/>
                    <a:pt x="56" y="26"/>
                  </a:cubicBezTo>
                  <a:cubicBezTo>
                    <a:pt x="51" y="26"/>
                    <a:pt x="46" y="27"/>
                    <a:pt x="42" y="30"/>
                  </a:cubicBezTo>
                  <a:cubicBezTo>
                    <a:pt x="39" y="32"/>
                    <a:pt x="37" y="35"/>
                    <a:pt x="35" y="39"/>
                  </a:cubicBezTo>
                  <a:cubicBezTo>
                    <a:pt x="34" y="42"/>
                    <a:pt x="35" y="45"/>
                    <a:pt x="37" y="47"/>
                  </a:cubicBezTo>
                  <a:cubicBezTo>
                    <a:pt x="39" y="50"/>
                    <a:pt x="41" y="51"/>
                    <a:pt x="44" y="53"/>
                  </a:cubicBezTo>
                  <a:cubicBezTo>
                    <a:pt x="47" y="55"/>
                    <a:pt x="51" y="56"/>
                    <a:pt x="55" y="57"/>
                  </a:cubicBezTo>
                  <a:cubicBezTo>
                    <a:pt x="55" y="57"/>
                    <a:pt x="56" y="58"/>
                    <a:pt x="57" y="58"/>
                  </a:cubicBezTo>
                  <a:cubicBezTo>
                    <a:pt x="59" y="59"/>
                    <a:pt x="61" y="59"/>
                    <a:pt x="63" y="60"/>
                  </a:cubicBezTo>
                  <a:cubicBezTo>
                    <a:pt x="69" y="62"/>
                    <a:pt x="76" y="62"/>
                    <a:pt x="82" y="64"/>
                  </a:cubicBezTo>
                  <a:cubicBezTo>
                    <a:pt x="85" y="65"/>
                    <a:pt x="88" y="66"/>
                    <a:pt x="91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4" y="68"/>
                    <a:pt x="96" y="69"/>
                    <a:pt x="98" y="70"/>
                  </a:cubicBezTo>
                  <a:cubicBezTo>
                    <a:pt x="105" y="73"/>
                    <a:pt x="111" y="77"/>
                    <a:pt x="117" y="83"/>
                  </a:cubicBezTo>
                  <a:cubicBezTo>
                    <a:pt x="117" y="83"/>
                    <a:pt x="118" y="84"/>
                    <a:pt x="118" y="84"/>
                  </a:cubicBezTo>
                  <a:cubicBezTo>
                    <a:pt x="120" y="86"/>
                    <a:pt x="122" y="89"/>
                    <a:pt x="123" y="91"/>
                  </a:cubicBezTo>
                  <a:cubicBezTo>
                    <a:pt x="125" y="94"/>
                    <a:pt x="126" y="98"/>
                    <a:pt x="126" y="101"/>
                  </a:cubicBezTo>
                  <a:cubicBezTo>
                    <a:pt x="126" y="101"/>
                    <a:pt x="126" y="102"/>
                    <a:pt x="127" y="102"/>
                  </a:cubicBezTo>
                  <a:cubicBezTo>
                    <a:pt x="127" y="102"/>
                    <a:pt x="126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5"/>
                    <a:pt x="127" y="107"/>
                    <a:pt x="127" y="109"/>
                  </a:cubicBezTo>
                  <a:cubicBezTo>
                    <a:pt x="126" y="110"/>
                    <a:pt x="126" y="113"/>
                    <a:pt x="126" y="115"/>
                  </a:cubicBezTo>
                  <a:cubicBezTo>
                    <a:pt x="123" y="124"/>
                    <a:pt x="117" y="132"/>
                    <a:pt x="110" y="139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8" y="141"/>
                    <a:pt x="107" y="141"/>
                    <a:pt x="106" y="142"/>
                  </a:cubicBezTo>
                  <a:cubicBezTo>
                    <a:pt x="106" y="142"/>
                    <a:pt x="105" y="143"/>
                    <a:pt x="104" y="143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2" y="145"/>
                    <a:pt x="100" y="146"/>
                    <a:pt x="98" y="147"/>
                  </a:cubicBezTo>
                  <a:cubicBezTo>
                    <a:pt x="98" y="148"/>
                    <a:pt x="97" y="148"/>
                    <a:pt x="97" y="148"/>
                  </a:cubicBezTo>
                  <a:cubicBezTo>
                    <a:pt x="96" y="148"/>
                    <a:pt x="95" y="149"/>
                    <a:pt x="94" y="149"/>
                  </a:cubicBezTo>
                  <a:cubicBezTo>
                    <a:pt x="91" y="150"/>
                    <a:pt x="88" y="151"/>
                    <a:pt x="85" y="152"/>
                  </a:cubicBezTo>
                  <a:cubicBezTo>
                    <a:pt x="83" y="152"/>
                    <a:pt x="81" y="153"/>
                    <a:pt x="79" y="153"/>
                  </a:cubicBezTo>
                  <a:cubicBezTo>
                    <a:pt x="77" y="153"/>
                    <a:pt x="76" y="154"/>
                    <a:pt x="75" y="154"/>
                  </a:cubicBezTo>
                  <a:cubicBezTo>
                    <a:pt x="74" y="154"/>
                    <a:pt x="74" y="154"/>
                    <a:pt x="73" y="154"/>
                  </a:cubicBezTo>
                  <a:cubicBezTo>
                    <a:pt x="72" y="154"/>
                    <a:pt x="71" y="154"/>
                    <a:pt x="71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67" y="154"/>
                    <a:pt x="63" y="154"/>
                    <a:pt x="59" y="154"/>
                  </a:cubicBezTo>
                  <a:cubicBezTo>
                    <a:pt x="53" y="153"/>
                    <a:pt x="47" y="153"/>
                    <a:pt x="40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39" y="150"/>
                    <a:pt x="39" y="150"/>
                    <a:pt x="38" y="150"/>
                  </a:cubicBezTo>
                  <a:cubicBezTo>
                    <a:pt x="37" y="150"/>
                    <a:pt x="36" y="150"/>
                    <a:pt x="35" y="149"/>
                  </a:cubicBezTo>
                  <a:cubicBezTo>
                    <a:pt x="32" y="148"/>
                    <a:pt x="29" y="147"/>
                    <a:pt x="26" y="146"/>
                  </a:cubicBezTo>
                  <a:cubicBezTo>
                    <a:pt x="19" y="143"/>
                    <a:pt x="12" y="138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0"/>
                    <a:pt x="5" y="129"/>
                    <a:pt x="4" y="127"/>
                  </a:cubicBezTo>
                  <a:cubicBezTo>
                    <a:pt x="2" y="125"/>
                    <a:pt x="1" y="123"/>
                    <a:pt x="1" y="121"/>
                  </a:cubicBezTo>
                  <a:cubicBezTo>
                    <a:pt x="0" y="120"/>
                    <a:pt x="0" y="120"/>
                    <a:pt x="0" y="119"/>
                  </a:cubicBezTo>
                  <a:cubicBezTo>
                    <a:pt x="0" y="119"/>
                    <a:pt x="0" y="119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4"/>
                    <a:pt x="0" y="114"/>
                  </a:cubicBezTo>
                  <a:cubicBezTo>
                    <a:pt x="1" y="112"/>
                    <a:pt x="2" y="110"/>
                    <a:pt x="3" y="108"/>
                  </a:cubicBezTo>
                  <a:cubicBezTo>
                    <a:pt x="5" y="106"/>
                    <a:pt x="8" y="104"/>
                    <a:pt x="11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2" y="104"/>
                    <a:pt x="12" y="104"/>
                    <a:pt x="1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03"/>
                    <a:pt x="14" y="104"/>
                    <a:pt x="14" y="103"/>
                  </a:cubicBezTo>
                  <a:cubicBezTo>
                    <a:pt x="15" y="103"/>
                    <a:pt x="17" y="103"/>
                    <a:pt x="18" y="104"/>
                  </a:cubicBezTo>
                  <a:cubicBezTo>
                    <a:pt x="21" y="104"/>
                    <a:pt x="24" y="106"/>
                    <a:pt x="26" y="108"/>
                  </a:cubicBezTo>
                  <a:cubicBezTo>
                    <a:pt x="27" y="109"/>
                    <a:pt x="27" y="109"/>
                    <a:pt x="28" y="109"/>
                  </a:cubicBezTo>
                  <a:cubicBezTo>
                    <a:pt x="29" y="110"/>
                    <a:pt x="29" y="111"/>
                    <a:pt x="30" y="112"/>
                  </a:cubicBezTo>
                  <a:cubicBezTo>
                    <a:pt x="32" y="113"/>
                    <a:pt x="33" y="115"/>
                    <a:pt x="35" y="117"/>
                  </a:cubicBezTo>
                  <a:cubicBezTo>
                    <a:pt x="39" y="121"/>
                    <a:pt x="42" y="123"/>
                    <a:pt x="47" y="125"/>
                  </a:cubicBezTo>
                  <a:cubicBezTo>
                    <a:pt x="47" y="126"/>
                    <a:pt x="48" y="126"/>
                    <a:pt x="48" y="126"/>
                  </a:cubicBezTo>
                  <a:cubicBezTo>
                    <a:pt x="51" y="127"/>
                    <a:pt x="54" y="128"/>
                    <a:pt x="57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129"/>
                    <a:pt x="59" y="129"/>
                    <a:pt x="60" y="129"/>
                  </a:cubicBezTo>
                  <a:cubicBezTo>
                    <a:pt x="60" y="129"/>
                    <a:pt x="61" y="129"/>
                    <a:pt x="61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30"/>
                    <a:pt x="65" y="130"/>
                    <a:pt x="66" y="129"/>
                  </a:cubicBezTo>
                  <a:cubicBezTo>
                    <a:pt x="66" y="129"/>
                    <a:pt x="66" y="129"/>
                    <a:pt x="67" y="129"/>
                  </a:cubicBezTo>
                  <a:cubicBezTo>
                    <a:pt x="67" y="129"/>
                    <a:pt x="68" y="129"/>
                    <a:pt x="68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74" y="128"/>
                    <a:pt x="79" y="127"/>
                    <a:pt x="83" y="124"/>
                  </a:cubicBezTo>
                  <a:cubicBezTo>
                    <a:pt x="86" y="121"/>
                    <a:pt x="89" y="117"/>
                    <a:pt x="89" y="113"/>
                  </a:cubicBezTo>
                  <a:cubicBezTo>
                    <a:pt x="90" y="108"/>
                    <a:pt x="88" y="104"/>
                    <a:pt x="85" y="100"/>
                  </a:cubicBezTo>
                  <a:cubicBezTo>
                    <a:pt x="82" y="99"/>
                    <a:pt x="80" y="98"/>
                    <a:pt x="78" y="97"/>
                  </a:cubicBezTo>
                  <a:cubicBezTo>
                    <a:pt x="74" y="95"/>
                    <a:pt x="70" y="93"/>
                    <a:pt x="66" y="92"/>
                  </a:cubicBezTo>
                  <a:cubicBezTo>
                    <a:pt x="61" y="91"/>
                    <a:pt x="56" y="90"/>
                    <a:pt x="52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47" y="87"/>
                    <a:pt x="44" y="86"/>
                    <a:pt x="41" y="86"/>
                  </a:cubicBezTo>
                  <a:cubicBezTo>
                    <a:pt x="34" y="84"/>
                    <a:pt x="27" y="81"/>
                    <a:pt x="20" y="77"/>
                  </a:cubicBezTo>
                  <a:cubicBezTo>
                    <a:pt x="19" y="77"/>
                    <a:pt x="18" y="76"/>
                    <a:pt x="16" y="75"/>
                  </a:cubicBezTo>
                  <a:cubicBezTo>
                    <a:pt x="14" y="74"/>
                    <a:pt x="13" y="72"/>
                    <a:pt x="11" y="70"/>
                  </a:cubicBezTo>
                  <a:cubicBezTo>
                    <a:pt x="6" y="66"/>
                    <a:pt x="3" y="60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2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8"/>
                    <a:pt x="1" y="46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2"/>
                    <a:pt x="1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7"/>
                    <a:pt x="2" y="36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3" y="34"/>
                    <a:pt x="3" y="33"/>
                    <a:pt x="4" y="32"/>
                  </a:cubicBezTo>
                  <a:cubicBezTo>
                    <a:pt x="5" y="27"/>
                    <a:pt x="8" y="22"/>
                    <a:pt x="12" y="18"/>
                  </a:cubicBezTo>
                  <a:cubicBezTo>
                    <a:pt x="16" y="13"/>
                    <a:pt x="21" y="10"/>
                    <a:pt x="27" y="7"/>
                  </a:cubicBezTo>
                  <a:cubicBezTo>
                    <a:pt x="29" y="6"/>
                    <a:pt x="31" y="5"/>
                    <a:pt x="33" y="4"/>
                  </a:cubicBezTo>
                  <a:cubicBezTo>
                    <a:pt x="33" y="4"/>
                    <a:pt x="33" y="4"/>
                    <a:pt x="34" y="4"/>
                  </a:cubicBezTo>
                  <a:cubicBezTo>
                    <a:pt x="36" y="4"/>
                    <a:pt x="38" y="3"/>
                    <a:pt x="40" y="2"/>
                  </a:cubicBezTo>
                  <a:close/>
                </a:path>
              </a:pathLst>
            </a:custGeom>
            <a:solidFill>
              <a:srgbClr val="6A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EF6D4CC8-1F94-D947-9FAA-0C0F9A12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9792" y="3044476"/>
              <a:ext cx="526773" cy="529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C72A8051-9176-D647-87C4-58A6616AD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743" y="3217395"/>
              <a:ext cx="148871" cy="179790"/>
            </a:xfrm>
            <a:custGeom>
              <a:avLst/>
              <a:gdLst>
                <a:gd name="T0" fmla="*/ 0 w 119"/>
                <a:gd name="T1" fmla="*/ 0 h 143"/>
                <a:gd name="T2" fmla="*/ 57 w 119"/>
                <a:gd name="T3" fmla="*/ 0 h 143"/>
                <a:gd name="T4" fmla="*/ 82 w 119"/>
                <a:gd name="T5" fmla="*/ 2 h 143"/>
                <a:gd name="T6" fmla="*/ 97 w 119"/>
                <a:gd name="T7" fmla="*/ 7 h 143"/>
                <a:gd name="T8" fmla="*/ 108 w 119"/>
                <a:gd name="T9" fmla="*/ 19 h 143"/>
                <a:gd name="T10" fmla="*/ 113 w 119"/>
                <a:gd name="T11" fmla="*/ 36 h 143"/>
                <a:gd name="T12" fmla="*/ 107 w 119"/>
                <a:gd name="T13" fmla="*/ 55 h 143"/>
                <a:gd name="T14" fmla="*/ 92 w 119"/>
                <a:gd name="T15" fmla="*/ 67 h 143"/>
                <a:gd name="T16" fmla="*/ 113 w 119"/>
                <a:gd name="T17" fmla="*/ 80 h 143"/>
                <a:gd name="T18" fmla="*/ 119 w 119"/>
                <a:gd name="T19" fmla="*/ 102 h 143"/>
                <a:gd name="T20" fmla="*/ 115 w 119"/>
                <a:gd name="T21" fmla="*/ 121 h 143"/>
                <a:gd name="T22" fmla="*/ 103 w 119"/>
                <a:gd name="T23" fmla="*/ 135 h 143"/>
                <a:gd name="T24" fmla="*/ 83 w 119"/>
                <a:gd name="T25" fmla="*/ 142 h 143"/>
                <a:gd name="T26" fmla="*/ 49 w 119"/>
                <a:gd name="T27" fmla="*/ 143 h 143"/>
                <a:gd name="T28" fmla="*/ 0 w 119"/>
                <a:gd name="T29" fmla="*/ 143 h 143"/>
                <a:gd name="T30" fmla="*/ 0 w 119"/>
                <a:gd name="T31" fmla="*/ 0 h 143"/>
                <a:gd name="T32" fmla="*/ 29 w 119"/>
                <a:gd name="T33" fmla="*/ 24 h 143"/>
                <a:gd name="T34" fmla="*/ 29 w 119"/>
                <a:gd name="T35" fmla="*/ 57 h 143"/>
                <a:gd name="T36" fmla="*/ 47 w 119"/>
                <a:gd name="T37" fmla="*/ 57 h 143"/>
                <a:gd name="T38" fmla="*/ 69 w 119"/>
                <a:gd name="T39" fmla="*/ 57 h 143"/>
                <a:gd name="T40" fmla="*/ 80 w 119"/>
                <a:gd name="T41" fmla="*/ 51 h 143"/>
                <a:gd name="T42" fmla="*/ 85 w 119"/>
                <a:gd name="T43" fmla="*/ 40 h 143"/>
                <a:gd name="T44" fmla="*/ 81 w 119"/>
                <a:gd name="T45" fmla="*/ 30 h 143"/>
                <a:gd name="T46" fmla="*/ 70 w 119"/>
                <a:gd name="T47" fmla="*/ 24 h 143"/>
                <a:gd name="T48" fmla="*/ 45 w 119"/>
                <a:gd name="T49" fmla="*/ 24 h 143"/>
                <a:gd name="T50" fmla="*/ 29 w 119"/>
                <a:gd name="T51" fmla="*/ 24 h 143"/>
                <a:gd name="T52" fmla="*/ 29 w 119"/>
                <a:gd name="T53" fmla="*/ 81 h 143"/>
                <a:gd name="T54" fmla="*/ 29 w 119"/>
                <a:gd name="T55" fmla="*/ 119 h 143"/>
                <a:gd name="T56" fmla="*/ 55 w 119"/>
                <a:gd name="T57" fmla="*/ 119 h 143"/>
                <a:gd name="T58" fmla="*/ 75 w 119"/>
                <a:gd name="T59" fmla="*/ 118 h 143"/>
                <a:gd name="T60" fmla="*/ 86 w 119"/>
                <a:gd name="T61" fmla="*/ 113 h 143"/>
                <a:gd name="T62" fmla="*/ 90 w 119"/>
                <a:gd name="T63" fmla="*/ 100 h 143"/>
                <a:gd name="T64" fmla="*/ 87 w 119"/>
                <a:gd name="T65" fmla="*/ 89 h 143"/>
                <a:gd name="T66" fmla="*/ 77 w 119"/>
                <a:gd name="T67" fmla="*/ 83 h 143"/>
                <a:gd name="T68" fmla="*/ 52 w 119"/>
                <a:gd name="T69" fmla="*/ 81 h 143"/>
                <a:gd name="T70" fmla="*/ 29 w 119"/>
                <a:gd name="T71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143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1"/>
                    <a:pt x="82" y="2"/>
                  </a:cubicBezTo>
                  <a:cubicBezTo>
                    <a:pt x="88" y="2"/>
                    <a:pt x="93" y="4"/>
                    <a:pt x="97" y="7"/>
                  </a:cubicBezTo>
                  <a:cubicBezTo>
                    <a:pt x="101" y="11"/>
                    <a:pt x="105" y="14"/>
                    <a:pt x="108" y="19"/>
                  </a:cubicBezTo>
                  <a:cubicBezTo>
                    <a:pt x="111" y="24"/>
                    <a:pt x="113" y="30"/>
                    <a:pt x="113" y="36"/>
                  </a:cubicBezTo>
                  <a:cubicBezTo>
                    <a:pt x="113" y="43"/>
                    <a:pt x="111" y="49"/>
                    <a:pt x="107" y="55"/>
                  </a:cubicBezTo>
                  <a:cubicBezTo>
                    <a:pt x="103" y="60"/>
                    <a:pt x="99" y="64"/>
                    <a:pt x="92" y="67"/>
                  </a:cubicBezTo>
                  <a:cubicBezTo>
                    <a:pt x="101" y="70"/>
                    <a:pt x="108" y="74"/>
                    <a:pt x="113" y="80"/>
                  </a:cubicBezTo>
                  <a:cubicBezTo>
                    <a:pt x="117" y="86"/>
                    <a:pt x="119" y="94"/>
                    <a:pt x="119" y="102"/>
                  </a:cubicBezTo>
                  <a:cubicBezTo>
                    <a:pt x="119" y="108"/>
                    <a:pt x="118" y="115"/>
                    <a:pt x="115" y="121"/>
                  </a:cubicBezTo>
                  <a:cubicBezTo>
                    <a:pt x="112" y="127"/>
                    <a:pt x="108" y="132"/>
                    <a:pt x="103" y="135"/>
                  </a:cubicBezTo>
                  <a:cubicBezTo>
                    <a:pt x="97" y="139"/>
                    <a:pt x="91" y="142"/>
                    <a:pt x="83" y="142"/>
                  </a:cubicBezTo>
                  <a:cubicBezTo>
                    <a:pt x="78" y="143"/>
                    <a:pt x="67" y="143"/>
                    <a:pt x="49" y="143"/>
                  </a:cubicBezTo>
                  <a:cubicBezTo>
                    <a:pt x="0" y="143"/>
                    <a:pt x="0" y="143"/>
                    <a:pt x="0" y="143"/>
                  </a:cubicBezTo>
                  <a:lnTo>
                    <a:pt x="0" y="0"/>
                  </a:lnTo>
                  <a:close/>
                  <a:moveTo>
                    <a:pt x="29" y="24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9" y="57"/>
                    <a:pt x="66" y="57"/>
                    <a:pt x="69" y="57"/>
                  </a:cubicBezTo>
                  <a:cubicBezTo>
                    <a:pt x="73" y="56"/>
                    <a:pt x="77" y="54"/>
                    <a:pt x="80" y="51"/>
                  </a:cubicBezTo>
                  <a:cubicBezTo>
                    <a:pt x="83" y="49"/>
                    <a:pt x="85" y="45"/>
                    <a:pt x="85" y="40"/>
                  </a:cubicBezTo>
                  <a:cubicBezTo>
                    <a:pt x="85" y="36"/>
                    <a:pt x="83" y="32"/>
                    <a:pt x="81" y="30"/>
                  </a:cubicBezTo>
                  <a:cubicBezTo>
                    <a:pt x="78" y="27"/>
                    <a:pt x="75" y="25"/>
                    <a:pt x="70" y="24"/>
                  </a:cubicBezTo>
                  <a:cubicBezTo>
                    <a:pt x="67" y="24"/>
                    <a:pt x="59" y="24"/>
                    <a:pt x="45" y="24"/>
                  </a:cubicBezTo>
                  <a:lnTo>
                    <a:pt x="29" y="24"/>
                  </a:lnTo>
                  <a:close/>
                  <a:moveTo>
                    <a:pt x="29" y="81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6" y="119"/>
                    <a:pt x="73" y="119"/>
                    <a:pt x="75" y="118"/>
                  </a:cubicBezTo>
                  <a:cubicBezTo>
                    <a:pt x="79" y="118"/>
                    <a:pt x="83" y="115"/>
                    <a:pt x="86" y="113"/>
                  </a:cubicBezTo>
                  <a:cubicBezTo>
                    <a:pt x="88" y="110"/>
                    <a:pt x="90" y="105"/>
                    <a:pt x="90" y="100"/>
                  </a:cubicBezTo>
                  <a:cubicBezTo>
                    <a:pt x="90" y="96"/>
                    <a:pt x="89" y="93"/>
                    <a:pt x="87" y="89"/>
                  </a:cubicBezTo>
                  <a:cubicBezTo>
                    <a:pt x="85" y="86"/>
                    <a:pt x="82" y="84"/>
                    <a:pt x="77" y="83"/>
                  </a:cubicBezTo>
                  <a:cubicBezTo>
                    <a:pt x="74" y="82"/>
                    <a:pt x="65" y="81"/>
                    <a:pt x="52" y="81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791141B8-9332-9D4C-98BE-5A7DD472D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227" y="3263201"/>
              <a:ext cx="121387" cy="137419"/>
            </a:xfrm>
            <a:custGeom>
              <a:avLst/>
              <a:gdLst>
                <a:gd name="T0" fmla="*/ 68 w 97"/>
                <a:gd name="T1" fmla="*/ 73 h 109"/>
                <a:gd name="T2" fmla="*/ 95 w 97"/>
                <a:gd name="T3" fmla="*/ 78 h 109"/>
                <a:gd name="T4" fmla="*/ 78 w 97"/>
                <a:gd name="T5" fmla="*/ 101 h 109"/>
                <a:gd name="T6" fmla="*/ 50 w 97"/>
                <a:gd name="T7" fmla="*/ 109 h 109"/>
                <a:gd name="T8" fmla="*/ 10 w 97"/>
                <a:gd name="T9" fmla="*/ 91 h 109"/>
                <a:gd name="T10" fmla="*/ 0 w 97"/>
                <a:gd name="T11" fmla="*/ 55 h 109"/>
                <a:gd name="T12" fmla="*/ 13 w 97"/>
                <a:gd name="T13" fmla="*/ 15 h 109"/>
                <a:gd name="T14" fmla="*/ 47 w 97"/>
                <a:gd name="T15" fmla="*/ 0 h 109"/>
                <a:gd name="T16" fmla="*/ 84 w 97"/>
                <a:gd name="T17" fmla="*/ 15 h 109"/>
                <a:gd name="T18" fmla="*/ 96 w 97"/>
                <a:gd name="T19" fmla="*/ 62 h 109"/>
                <a:gd name="T20" fmla="*/ 28 w 97"/>
                <a:gd name="T21" fmla="*/ 62 h 109"/>
                <a:gd name="T22" fmla="*/ 35 w 97"/>
                <a:gd name="T23" fmla="*/ 81 h 109"/>
                <a:gd name="T24" fmla="*/ 50 w 97"/>
                <a:gd name="T25" fmla="*/ 88 h 109"/>
                <a:gd name="T26" fmla="*/ 61 w 97"/>
                <a:gd name="T27" fmla="*/ 85 h 109"/>
                <a:gd name="T28" fmla="*/ 68 w 97"/>
                <a:gd name="T29" fmla="*/ 73 h 109"/>
                <a:gd name="T30" fmla="*/ 69 w 97"/>
                <a:gd name="T31" fmla="*/ 46 h 109"/>
                <a:gd name="T32" fmla="*/ 63 w 97"/>
                <a:gd name="T33" fmla="*/ 27 h 109"/>
                <a:gd name="T34" fmla="*/ 49 w 97"/>
                <a:gd name="T35" fmla="*/ 21 h 109"/>
                <a:gd name="T36" fmla="*/ 34 w 97"/>
                <a:gd name="T37" fmla="*/ 28 h 109"/>
                <a:gd name="T38" fmla="*/ 28 w 97"/>
                <a:gd name="T39" fmla="*/ 46 h 109"/>
                <a:gd name="T40" fmla="*/ 69 w 97"/>
                <a:gd name="T41" fmla="*/ 4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9">
                  <a:moveTo>
                    <a:pt x="68" y="73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2" y="88"/>
                    <a:pt x="86" y="96"/>
                    <a:pt x="78" y="101"/>
                  </a:cubicBezTo>
                  <a:cubicBezTo>
                    <a:pt x="71" y="106"/>
                    <a:pt x="61" y="109"/>
                    <a:pt x="50" y="109"/>
                  </a:cubicBezTo>
                  <a:cubicBezTo>
                    <a:pt x="32" y="109"/>
                    <a:pt x="19" y="103"/>
                    <a:pt x="10" y="91"/>
                  </a:cubicBezTo>
                  <a:cubicBezTo>
                    <a:pt x="3" y="81"/>
                    <a:pt x="0" y="70"/>
                    <a:pt x="0" y="55"/>
                  </a:cubicBezTo>
                  <a:cubicBezTo>
                    <a:pt x="0" y="38"/>
                    <a:pt x="4" y="25"/>
                    <a:pt x="13" y="15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63" y="0"/>
                    <a:pt x="75" y="5"/>
                    <a:pt x="84" y="15"/>
                  </a:cubicBezTo>
                  <a:cubicBezTo>
                    <a:pt x="93" y="26"/>
                    <a:pt x="97" y="41"/>
                    <a:pt x="96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70"/>
                    <a:pt x="30" y="77"/>
                    <a:pt x="35" y="81"/>
                  </a:cubicBezTo>
                  <a:cubicBezTo>
                    <a:pt x="39" y="86"/>
                    <a:pt x="44" y="88"/>
                    <a:pt x="50" y="88"/>
                  </a:cubicBezTo>
                  <a:cubicBezTo>
                    <a:pt x="54" y="88"/>
                    <a:pt x="58" y="87"/>
                    <a:pt x="61" y="85"/>
                  </a:cubicBezTo>
                  <a:cubicBezTo>
                    <a:pt x="64" y="82"/>
                    <a:pt x="66" y="78"/>
                    <a:pt x="68" y="73"/>
                  </a:cubicBezTo>
                  <a:close/>
                  <a:moveTo>
                    <a:pt x="69" y="46"/>
                  </a:moveTo>
                  <a:cubicBezTo>
                    <a:pt x="69" y="38"/>
                    <a:pt x="67" y="32"/>
                    <a:pt x="63" y="27"/>
                  </a:cubicBezTo>
                  <a:cubicBezTo>
                    <a:pt x="59" y="23"/>
                    <a:pt x="54" y="21"/>
                    <a:pt x="49" y="21"/>
                  </a:cubicBezTo>
                  <a:cubicBezTo>
                    <a:pt x="43" y="21"/>
                    <a:pt x="38" y="23"/>
                    <a:pt x="34" y="28"/>
                  </a:cubicBezTo>
                  <a:cubicBezTo>
                    <a:pt x="30" y="32"/>
                    <a:pt x="28" y="38"/>
                    <a:pt x="28" y="46"/>
                  </a:cubicBezTo>
                  <a:lnTo>
                    <a:pt x="6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AF33AE8B-9078-A949-870F-B56665B0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275" y="3221975"/>
              <a:ext cx="76726" cy="29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19">
              <a:extLst>
                <a:ext uri="{FF2B5EF4-FFF2-40B4-BE49-F238E27FC236}">
                  <a16:creationId xmlns:a16="http://schemas.microsoft.com/office/drawing/2014/main" id="{D5D9A13A-9DD4-3D4A-B25C-FF9C60DF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037" y="4170167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7DD9A1-8229-EB4B-BEBC-45C1B33E1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1183" y="4304151"/>
              <a:ext cx="207274" cy="310338"/>
            </a:xfrm>
            <a:custGeom>
              <a:avLst/>
              <a:gdLst>
                <a:gd name="T0" fmla="*/ 139 w 165"/>
                <a:gd name="T1" fmla="*/ 143 h 247"/>
                <a:gd name="T2" fmla="*/ 119 w 165"/>
                <a:gd name="T3" fmla="*/ 126 h 247"/>
                <a:gd name="T4" fmla="*/ 117 w 165"/>
                <a:gd name="T5" fmla="*/ 103 h 247"/>
                <a:gd name="T6" fmla="*/ 131 w 165"/>
                <a:gd name="T7" fmla="*/ 90 h 247"/>
                <a:gd name="T8" fmla="*/ 139 w 165"/>
                <a:gd name="T9" fmla="*/ 25 h 247"/>
                <a:gd name="T10" fmla="*/ 126 w 165"/>
                <a:gd name="T11" fmla="*/ 11 h 247"/>
                <a:gd name="T12" fmla="*/ 162 w 165"/>
                <a:gd name="T13" fmla="*/ 0 h 247"/>
                <a:gd name="T14" fmla="*/ 92 w 165"/>
                <a:gd name="T15" fmla="*/ 0 h 247"/>
                <a:gd name="T16" fmla="*/ 57 w 165"/>
                <a:gd name="T17" fmla="*/ 9 h 247"/>
                <a:gd name="T18" fmla="*/ 32 w 165"/>
                <a:gd name="T19" fmla="*/ 88 h 247"/>
                <a:gd name="T20" fmla="*/ 78 w 165"/>
                <a:gd name="T21" fmla="*/ 109 h 247"/>
                <a:gd name="T22" fmla="*/ 84 w 165"/>
                <a:gd name="T23" fmla="*/ 112 h 247"/>
                <a:gd name="T24" fmla="*/ 92 w 165"/>
                <a:gd name="T25" fmla="*/ 143 h 247"/>
                <a:gd name="T26" fmla="*/ 84 w 165"/>
                <a:gd name="T27" fmla="*/ 143 h 247"/>
                <a:gd name="T28" fmla="*/ 25 w 165"/>
                <a:gd name="T29" fmla="*/ 161 h 247"/>
                <a:gd name="T30" fmla="*/ 29 w 165"/>
                <a:gd name="T31" fmla="*/ 229 h 247"/>
                <a:gd name="T32" fmla="*/ 138 w 165"/>
                <a:gd name="T33" fmla="*/ 220 h 247"/>
                <a:gd name="T34" fmla="*/ 139 w 165"/>
                <a:gd name="T35" fmla="*/ 143 h 247"/>
                <a:gd name="T36" fmla="*/ 65 w 165"/>
                <a:gd name="T37" fmla="*/ 86 h 247"/>
                <a:gd name="T38" fmla="*/ 51 w 165"/>
                <a:gd name="T39" fmla="*/ 37 h 247"/>
                <a:gd name="T40" fmla="*/ 71 w 165"/>
                <a:gd name="T41" fmla="*/ 12 h 247"/>
                <a:gd name="T42" fmla="*/ 102 w 165"/>
                <a:gd name="T43" fmla="*/ 20 h 247"/>
                <a:gd name="T44" fmla="*/ 120 w 165"/>
                <a:gd name="T45" fmla="*/ 64 h 247"/>
                <a:gd name="T46" fmla="*/ 100 w 165"/>
                <a:gd name="T47" fmla="*/ 98 h 247"/>
                <a:gd name="T48" fmla="*/ 65 w 165"/>
                <a:gd name="T49" fmla="*/ 86 h 247"/>
                <a:gd name="T50" fmla="*/ 137 w 165"/>
                <a:gd name="T51" fmla="*/ 197 h 247"/>
                <a:gd name="T52" fmla="*/ 118 w 165"/>
                <a:gd name="T53" fmla="*/ 221 h 247"/>
                <a:gd name="T54" fmla="*/ 89 w 165"/>
                <a:gd name="T55" fmla="*/ 227 h 247"/>
                <a:gd name="T56" fmla="*/ 50 w 165"/>
                <a:gd name="T57" fmla="*/ 216 h 247"/>
                <a:gd name="T58" fmla="*/ 54 w 165"/>
                <a:gd name="T59" fmla="*/ 159 h 247"/>
                <a:gd name="T60" fmla="*/ 99 w 165"/>
                <a:gd name="T61" fmla="*/ 151 h 247"/>
                <a:gd name="T62" fmla="*/ 137 w 165"/>
                <a:gd name="T63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247">
                  <a:moveTo>
                    <a:pt x="139" y="143"/>
                  </a:moveTo>
                  <a:cubicBezTo>
                    <a:pt x="133" y="137"/>
                    <a:pt x="126" y="132"/>
                    <a:pt x="119" y="126"/>
                  </a:cubicBezTo>
                  <a:cubicBezTo>
                    <a:pt x="110" y="119"/>
                    <a:pt x="110" y="111"/>
                    <a:pt x="117" y="103"/>
                  </a:cubicBezTo>
                  <a:cubicBezTo>
                    <a:pt x="121" y="98"/>
                    <a:pt x="126" y="94"/>
                    <a:pt x="131" y="90"/>
                  </a:cubicBezTo>
                  <a:cubicBezTo>
                    <a:pt x="150" y="72"/>
                    <a:pt x="153" y="47"/>
                    <a:pt x="139" y="25"/>
                  </a:cubicBezTo>
                  <a:cubicBezTo>
                    <a:pt x="135" y="21"/>
                    <a:pt x="131" y="17"/>
                    <a:pt x="126" y="11"/>
                  </a:cubicBezTo>
                  <a:cubicBezTo>
                    <a:pt x="140" y="13"/>
                    <a:pt x="152" y="9"/>
                    <a:pt x="162" y="0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80" y="0"/>
                    <a:pt x="68" y="3"/>
                    <a:pt x="57" y="9"/>
                  </a:cubicBezTo>
                  <a:cubicBezTo>
                    <a:pt x="25" y="23"/>
                    <a:pt x="14" y="61"/>
                    <a:pt x="32" y="88"/>
                  </a:cubicBezTo>
                  <a:cubicBezTo>
                    <a:pt x="44" y="104"/>
                    <a:pt x="60" y="109"/>
                    <a:pt x="78" y="109"/>
                  </a:cubicBezTo>
                  <a:cubicBezTo>
                    <a:pt x="81" y="109"/>
                    <a:pt x="86" y="106"/>
                    <a:pt x="84" y="112"/>
                  </a:cubicBezTo>
                  <a:cubicBezTo>
                    <a:pt x="81" y="123"/>
                    <a:pt x="84" y="132"/>
                    <a:pt x="92" y="143"/>
                  </a:cubicBezTo>
                  <a:cubicBezTo>
                    <a:pt x="88" y="143"/>
                    <a:pt x="86" y="142"/>
                    <a:pt x="84" y="143"/>
                  </a:cubicBezTo>
                  <a:cubicBezTo>
                    <a:pt x="63" y="145"/>
                    <a:pt x="42" y="147"/>
                    <a:pt x="25" y="161"/>
                  </a:cubicBezTo>
                  <a:cubicBezTo>
                    <a:pt x="0" y="181"/>
                    <a:pt x="2" y="213"/>
                    <a:pt x="29" y="229"/>
                  </a:cubicBezTo>
                  <a:cubicBezTo>
                    <a:pt x="57" y="247"/>
                    <a:pt x="113" y="242"/>
                    <a:pt x="138" y="220"/>
                  </a:cubicBezTo>
                  <a:cubicBezTo>
                    <a:pt x="164" y="198"/>
                    <a:pt x="165" y="166"/>
                    <a:pt x="139" y="143"/>
                  </a:cubicBezTo>
                  <a:close/>
                  <a:moveTo>
                    <a:pt x="65" y="86"/>
                  </a:moveTo>
                  <a:cubicBezTo>
                    <a:pt x="54" y="72"/>
                    <a:pt x="49" y="55"/>
                    <a:pt x="51" y="37"/>
                  </a:cubicBezTo>
                  <a:cubicBezTo>
                    <a:pt x="53" y="24"/>
                    <a:pt x="59" y="16"/>
                    <a:pt x="71" y="12"/>
                  </a:cubicBezTo>
                  <a:cubicBezTo>
                    <a:pt x="83" y="8"/>
                    <a:pt x="93" y="11"/>
                    <a:pt x="102" y="20"/>
                  </a:cubicBezTo>
                  <a:cubicBezTo>
                    <a:pt x="114" y="33"/>
                    <a:pt x="119" y="50"/>
                    <a:pt x="120" y="64"/>
                  </a:cubicBezTo>
                  <a:cubicBezTo>
                    <a:pt x="120" y="84"/>
                    <a:pt x="114" y="93"/>
                    <a:pt x="100" y="98"/>
                  </a:cubicBezTo>
                  <a:cubicBezTo>
                    <a:pt x="87" y="103"/>
                    <a:pt x="74" y="99"/>
                    <a:pt x="65" y="86"/>
                  </a:cubicBezTo>
                  <a:close/>
                  <a:moveTo>
                    <a:pt x="137" y="197"/>
                  </a:moveTo>
                  <a:cubicBezTo>
                    <a:pt x="136" y="209"/>
                    <a:pt x="128" y="217"/>
                    <a:pt x="118" y="221"/>
                  </a:cubicBezTo>
                  <a:cubicBezTo>
                    <a:pt x="109" y="225"/>
                    <a:pt x="99" y="227"/>
                    <a:pt x="89" y="227"/>
                  </a:cubicBezTo>
                  <a:cubicBezTo>
                    <a:pt x="76" y="227"/>
                    <a:pt x="62" y="224"/>
                    <a:pt x="50" y="216"/>
                  </a:cubicBezTo>
                  <a:cubicBezTo>
                    <a:pt x="28" y="200"/>
                    <a:pt x="30" y="171"/>
                    <a:pt x="54" y="159"/>
                  </a:cubicBezTo>
                  <a:cubicBezTo>
                    <a:pt x="68" y="152"/>
                    <a:pt x="84" y="150"/>
                    <a:pt x="99" y="151"/>
                  </a:cubicBezTo>
                  <a:cubicBezTo>
                    <a:pt x="116" y="152"/>
                    <a:pt x="139" y="180"/>
                    <a:pt x="13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792D9D5-0B33-9341-AEF6-41E6CC05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746" y="4300715"/>
              <a:ext cx="96193" cy="97338"/>
            </a:xfrm>
            <a:custGeom>
              <a:avLst/>
              <a:gdLst>
                <a:gd name="T0" fmla="*/ 30 w 84"/>
                <a:gd name="T1" fmla="*/ 85 h 85"/>
                <a:gd name="T2" fmla="*/ 30 w 84"/>
                <a:gd name="T3" fmla="*/ 53 h 85"/>
                <a:gd name="T4" fmla="*/ 0 w 84"/>
                <a:gd name="T5" fmla="*/ 53 h 85"/>
                <a:gd name="T6" fmla="*/ 0 w 84"/>
                <a:gd name="T7" fmla="*/ 32 h 85"/>
                <a:gd name="T8" fmla="*/ 30 w 84"/>
                <a:gd name="T9" fmla="*/ 32 h 85"/>
                <a:gd name="T10" fmla="*/ 30 w 84"/>
                <a:gd name="T11" fmla="*/ 0 h 85"/>
                <a:gd name="T12" fmla="*/ 52 w 84"/>
                <a:gd name="T13" fmla="*/ 0 h 85"/>
                <a:gd name="T14" fmla="*/ 52 w 84"/>
                <a:gd name="T15" fmla="*/ 32 h 85"/>
                <a:gd name="T16" fmla="*/ 84 w 84"/>
                <a:gd name="T17" fmla="*/ 32 h 85"/>
                <a:gd name="T18" fmla="*/ 84 w 84"/>
                <a:gd name="T19" fmla="*/ 53 h 85"/>
                <a:gd name="T20" fmla="*/ 52 w 84"/>
                <a:gd name="T21" fmla="*/ 53 h 85"/>
                <a:gd name="T22" fmla="*/ 52 w 84"/>
                <a:gd name="T23" fmla="*/ 85 h 85"/>
                <a:gd name="T24" fmla="*/ 30 w 84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5">
                  <a:moveTo>
                    <a:pt x="30" y="85"/>
                  </a:moveTo>
                  <a:lnTo>
                    <a:pt x="30" y="53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2" y="32"/>
                  </a:lnTo>
                  <a:lnTo>
                    <a:pt x="84" y="32"/>
                  </a:lnTo>
                  <a:lnTo>
                    <a:pt x="84" y="53"/>
                  </a:lnTo>
                  <a:lnTo>
                    <a:pt x="52" y="53"/>
                  </a:lnTo>
                  <a:lnTo>
                    <a:pt x="52" y="85"/>
                  </a:lnTo>
                  <a:lnTo>
                    <a:pt x="3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22">
              <a:extLst>
                <a:ext uri="{FF2B5EF4-FFF2-40B4-BE49-F238E27FC236}">
                  <a16:creationId xmlns:a16="http://schemas.microsoft.com/office/drawing/2014/main" id="{B5072DBD-74C4-5D41-9CC8-E5CFEB317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10" y="2350510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827D422-4046-D247-879F-C731102C9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958" y="2498235"/>
              <a:ext cx="213000" cy="147725"/>
            </a:xfrm>
            <a:custGeom>
              <a:avLst/>
              <a:gdLst>
                <a:gd name="T0" fmla="*/ 66 w 170"/>
                <a:gd name="T1" fmla="*/ 0 h 117"/>
                <a:gd name="T2" fmla="*/ 69 w 170"/>
                <a:gd name="T3" fmla="*/ 1 h 117"/>
                <a:gd name="T4" fmla="*/ 153 w 170"/>
                <a:gd name="T5" fmla="*/ 53 h 117"/>
                <a:gd name="T6" fmla="*/ 167 w 170"/>
                <a:gd name="T7" fmla="*/ 61 h 117"/>
                <a:gd name="T8" fmla="*/ 167 w 170"/>
                <a:gd name="T9" fmla="*/ 66 h 117"/>
                <a:gd name="T10" fmla="*/ 141 w 170"/>
                <a:gd name="T11" fmla="*/ 88 h 117"/>
                <a:gd name="T12" fmla="*/ 107 w 170"/>
                <a:gd name="T13" fmla="*/ 115 h 117"/>
                <a:gd name="T14" fmla="*/ 100 w 170"/>
                <a:gd name="T15" fmla="*/ 116 h 117"/>
                <a:gd name="T16" fmla="*/ 26 w 170"/>
                <a:gd name="T17" fmla="*/ 71 h 117"/>
                <a:gd name="T18" fmla="*/ 3 w 170"/>
                <a:gd name="T19" fmla="*/ 56 h 117"/>
                <a:gd name="T20" fmla="*/ 3 w 170"/>
                <a:gd name="T21" fmla="*/ 51 h 117"/>
                <a:gd name="T22" fmla="*/ 46 w 170"/>
                <a:gd name="T23" fmla="*/ 16 h 117"/>
                <a:gd name="T24" fmla="*/ 63 w 170"/>
                <a:gd name="T25" fmla="*/ 2 h 117"/>
                <a:gd name="T26" fmla="*/ 66 w 170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117">
                  <a:moveTo>
                    <a:pt x="66" y="0"/>
                  </a:moveTo>
                  <a:cubicBezTo>
                    <a:pt x="67" y="0"/>
                    <a:pt x="68" y="0"/>
                    <a:pt x="69" y="1"/>
                  </a:cubicBezTo>
                  <a:cubicBezTo>
                    <a:pt x="97" y="18"/>
                    <a:pt x="125" y="36"/>
                    <a:pt x="153" y="53"/>
                  </a:cubicBezTo>
                  <a:cubicBezTo>
                    <a:pt x="158" y="56"/>
                    <a:pt x="162" y="59"/>
                    <a:pt x="167" y="61"/>
                  </a:cubicBezTo>
                  <a:cubicBezTo>
                    <a:pt x="170" y="63"/>
                    <a:pt x="170" y="64"/>
                    <a:pt x="167" y="66"/>
                  </a:cubicBezTo>
                  <a:cubicBezTo>
                    <a:pt x="159" y="73"/>
                    <a:pt x="150" y="80"/>
                    <a:pt x="141" y="88"/>
                  </a:cubicBezTo>
                  <a:cubicBezTo>
                    <a:pt x="130" y="97"/>
                    <a:pt x="118" y="106"/>
                    <a:pt x="107" y="115"/>
                  </a:cubicBezTo>
                  <a:cubicBezTo>
                    <a:pt x="104" y="117"/>
                    <a:pt x="104" y="117"/>
                    <a:pt x="100" y="116"/>
                  </a:cubicBezTo>
                  <a:cubicBezTo>
                    <a:pt x="76" y="101"/>
                    <a:pt x="51" y="86"/>
                    <a:pt x="26" y="71"/>
                  </a:cubicBezTo>
                  <a:cubicBezTo>
                    <a:pt x="19" y="66"/>
                    <a:pt x="11" y="61"/>
                    <a:pt x="3" y="56"/>
                  </a:cubicBezTo>
                  <a:cubicBezTo>
                    <a:pt x="0" y="54"/>
                    <a:pt x="0" y="53"/>
                    <a:pt x="3" y="51"/>
                  </a:cubicBezTo>
                  <a:cubicBezTo>
                    <a:pt x="17" y="40"/>
                    <a:pt x="31" y="28"/>
                    <a:pt x="46" y="16"/>
                  </a:cubicBezTo>
                  <a:cubicBezTo>
                    <a:pt x="51" y="11"/>
                    <a:pt x="57" y="6"/>
                    <a:pt x="63" y="2"/>
                  </a:cubicBezTo>
                  <a:cubicBezTo>
                    <a:pt x="64" y="1"/>
                    <a:pt x="6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C6D7B12-D925-724B-A95C-2636FD777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797" y="2498235"/>
              <a:ext cx="210709" cy="148871"/>
            </a:xfrm>
            <a:custGeom>
              <a:avLst/>
              <a:gdLst>
                <a:gd name="T0" fmla="*/ 103 w 169"/>
                <a:gd name="T1" fmla="*/ 0 h 118"/>
                <a:gd name="T2" fmla="*/ 106 w 169"/>
                <a:gd name="T3" fmla="*/ 1 h 118"/>
                <a:gd name="T4" fmla="*/ 138 w 169"/>
                <a:gd name="T5" fmla="*/ 28 h 118"/>
                <a:gd name="T6" fmla="*/ 166 w 169"/>
                <a:gd name="T7" fmla="*/ 51 h 118"/>
                <a:gd name="T8" fmla="*/ 168 w 169"/>
                <a:gd name="T9" fmla="*/ 52 h 118"/>
                <a:gd name="T10" fmla="*/ 167 w 169"/>
                <a:gd name="T11" fmla="*/ 56 h 118"/>
                <a:gd name="T12" fmla="*/ 147 w 169"/>
                <a:gd name="T13" fmla="*/ 68 h 118"/>
                <a:gd name="T14" fmla="*/ 69 w 169"/>
                <a:gd name="T15" fmla="*/ 115 h 118"/>
                <a:gd name="T16" fmla="*/ 63 w 169"/>
                <a:gd name="T17" fmla="*/ 115 h 118"/>
                <a:gd name="T18" fmla="*/ 27 w 169"/>
                <a:gd name="T19" fmla="*/ 86 h 118"/>
                <a:gd name="T20" fmla="*/ 4 w 169"/>
                <a:gd name="T21" fmla="*/ 67 h 118"/>
                <a:gd name="T22" fmla="*/ 3 w 169"/>
                <a:gd name="T23" fmla="*/ 66 h 118"/>
                <a:gd name="T24" fmla="*/ 3 w 169"/>
                <a:gd name="T25" fmla="*/ 61 h 118"/>
                <a:gd name="T26" fmla="*/ 100 w 169"/>
                <a:gd name="T27" fmla="*/ 2 h 118"/>
                <a:gd name="T28" fmla="*/ 103 w 169"/>
                <a:gd name="T2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18">
                  <a:moveTo>
                    <a:pt x="103" y="0"/>
                  </a:moveTo>
                  <a:cubicBezTo>
                    <a:pt x="105" y="0"/>
                    <a:pt x="106" y="0"/>
                    <a:pt x="106" y="1"/>
                  </a:cubicBezTo>
                  <a:cubicBezTo>
                    <a:pt x="117" y="10"/>
                    <a:pt x="128" y="19"/>
                    <a:pt x="138" y="28"/>
                  </a:cubicBezTo>
                  <a:cubicBezTo>
                    <a:pt x="148" y="35"/>
                    <a:pt x="157" y="43"/>
                    <a:pt x="166" y="51"/>
                  </a:cubicBezTo>
                  <a:cubicBezTo>
                    <a:pt x="167" y="51"/>
                    <a:pt x="167" y="52"/>
                    <a:pt x="168" y="52"/>
                  </a:cubicBezTo>
                  <a:cubicBezTo>
                    <a:pt x="169" y="54"/>
                    <a:pt x="169" y="54"/>
                    <a:pt x="167" y="56"/>
                  </a:cubicBezTo>
                  <a:cubicBezTo>
                    <a:pt x="161" y="60"/>
                    <a:pt x="154" y="64"/>
                    <a:pt x="147" y="68"/>
                  </a:cubicBezTo>
                  <a:cubicBezTo>
                    <a:pt x="121" y="84"/>
                    <a:pt x="95" y="100"/>
                    <a:pt x="69" y="115"/>
                  </a:cubicBezTo>
                  <a:cubicBezTo>
                    <a:pt x="66" y="117"/>
                    <a:pt x="66" y="118"/>
                    <a:pt x="63" y="115"/>
                  </a:cubicBezTo>
                  <a:cubicBezTo>
                    <a:pt x="51" y="105"/>
                    <a:pt x="39" y="95"/>
                    <a:pt x="27" y="86"/>
                  </a:cubicBezTo>
                  <a:cubicBezTo>
                    <a:pt x="19" y="79"/>
                    <a:pt x="11" y="73"/>
                    <a:pt x="4" y="67"/>
                  </a:cubicBezTo>
                  <a:cubicBezTo>
                    <a:pt x="3" y="67"/>
                    <a:pt x="3" y="67"/>
                    <a:pt x="3" y="66"/>
                  </a:cubicBezTo>
                  <a:cubicBezTo>
                    <a:pt x="0" y="64"/>
                    <a:pt x="0" y="64"/>
                    <a:pt x="3" y="61"/>
                  </a:cubicBezTo>
                  <a:cubicBezTo>
                    <a:pt x="35" y="42"/>
                    <a:pt x="68" y="22"/>
                    <a:pt x="100" y="2"/>
                  </a:cubicBezTo>
                  <a:cubicBezTo>
                    <a:pt x="101" y="1"/>
                    <a:pt x="102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17282D9D-040E-7C4E-8A66-4C7FB9E8C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119" y="2659703"/>
              <a:ext cx="196967" cy="137419"/>
            </a:xfrm>
            <a:custGeom>
              <a:avLst/>
              <a:gdLst>
                <a:gd name="T0" fmla="*/ 97 w 158"/>
                <a:gd name="T1" fmla="*/ 0 h 109"/>
                <a:gd name="T2" fmla="*/ 99 w 158"/>
                <a:gd name="T3" fmla="*/ 1 h 109"/>
                <a:gd name="T4" fmla="*/ 131 w 158"/>
                <a:gd name="T5" fmla="*/ 28 h 109"/>
                <a:gd name="T6" fmla="*/ 155 w 158"/>
                <a:gd name="T7" fmla="*/ 48 h 109"/>
                <a:gd name="T8" fmla="*/ 155 w 158"/>
                <a:gd name="T9" fmla="*/ 52 h 109"/>
                <a:gd name="T10" fmla="*/ 68 w 158"/>
                <a:gd name="T11" fmla="*/ 104 h 109"/>
                <a:gd name="T12" fmla="*/ 60 w 158"/>
                <a:gd name="T13" fmla="*/ 108 h 109"/>
                <a:gd name="T14" fmla="*/ 56 w 158"/>
                <a:gd name="T15" fmla="*/ 108 h 109"/>
                <a:gd name="T16" fmla="*/ 32 w 158"/>
                <a:gd name="T17" fmla="*/ 87 h 109"/>
                <a:gd name="T18" fmla="*/ 3 w 158"/>
                <a:gd name="T19" fmla="*/ 62 h 109"/>
                <a:gd name="T20" fmla="*/ 3 w 158"/>
                <a:gd name="T21" fmla="*/ 57 h 109"/>
                <a:gd name="T22" fmla="*/ 93 w 158"/>
                <a:gd name="T23" fmla="*/ 2 h 109"/>
                <a:gd name="T24" fmla="*/ 97 w 158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9">
                  <a:moveTo>
                    <a:pt x="97" y="0"/>
                  </a:moveTo>
                  <a:cubicBezTo>
                    <a:pt x="98" y="0"/>
                    <a:pt x="99" y="1"/>
                    <a:pt x="99" y="1"/>
                  </a:cubicBezTo>
                  <a:cubicBezTo>
                    <a:pt x="110" y="10"/>
                    <a:pt x="121" y="19"/>
                    <a:pt x="131" y="28"/>
                  </a:cubicBezTo>
                  <a:cubicBezTo>
                    <a:pt x="139" y="35"/>
                    <a:pt x="147" y="42"/>
                    <a:pt x="155" y="48"/>
                  </a:cubicBezTo>
                  <a:cubicBezTo>
                    <a:pt x="158" y="50"/>
                    <a:pt x="158" y="51"/>
                    <a:pt x="155" y="52"/>
                  </a:cubicBezTo>
                  <a:cubicBezTo>
                    <a:pt x="126" y="69"/>
                    <a:pt x="97" y="87"/>
                    <a:pt x="68" y="104"/>
                  </a:cubicBezTo>
                  <a:cubicBezTo>
                    <a:pt x="65" y="105"/>
                    <a:pt x="63" y="106"/>
                    <a:pt x="60" y="108"/>
                  </a:cubicBezTo>
                  <a:cubicBezTo>
                    <a:pt x="59" y="109"/>
                    <a:pt x="57" y="109"/>
                    <a:pt x="56" y="108"/>
                  </a:cubicBezTo>
                  <a:cubicBezTo>
                    <a:pt x="48" y="101"/>
                    <a:pt x="40" y="94"/>
                    <a:pt x="32" y="87"/>
                  </a:cubicBezTo>
                  <a:cubicBezTo>
                    <a:pt x="22" y="78"/>
                    <a:pt x="12" y="70"/>
                    <a:pt x="3" y="62"/>
                  </a:cubicBezTo>
                  <a:cubicBezTo>
                    <a:pt x="0" y="59"/>
                    <a:pt x="0" y="59"/>
                    <a:pt x="3" y="57"/>
                  </a:cubicBezTo>
                  <a:cubicBezTo>
                    <a:pt x="33" y="38"/>
                    <a:pt x="63" y="20"/>
                    <a:pt x="93" y="2"/>
                  </a:cubicBezTo>
                  <a:cubicBezTo>
                    <a:pt x="95" y="1"/>
                    <a:pt x="96" y="1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9B2106DB-13CF-D547-9F0C-DE6BAE1A0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522" y="2659703"/>
              <a:ext cx="198113" cy="137419"/>
            </a:xfrm>
            <a:custGeom>
              <a:avLst/>
              <a:gdLst>
                <a:gd name="T0" fmla="*/ 99 w 158"/>
                <a:gd name="T1" fmla="*/ 109 h 109"/>
                <a:gd name="T2" fmla="*/ 97 w 158"/>
                <a:gd name="T3" fmla="*/ 108 h 109"/>
                <a:gd name="T4" fmla="*/ 3 w 158"/>
                <a:gd name="T5" fmla="*/ 53 h 109"/>
                <a:gd name="T6" fmla="*/ 3 w 158"/>
                <a:gd name="T7" fmla="*/ 52 h 109"/>
                <a:gd name="T8" fmla="*/ 2 w 158"/>
                <a:gd name="T9" fmla="*/ 48 h 109"/>
                <a:gd name="T10" fmla="*/ 15 w 158"/>
                <a:gd name="T11" fmla="*/ 37 h 109"/>
                <a:gd name="T12" fmla="*/ 49 w 158"/>
                <a:gd name="T13" fmla="*/ 9 h 109"/>
                <a:gd name="T14" fmla="*/ 58 w 158"/>
                <a:gd name="T15" fmla="*/ 1 h 109"/>
                <a:gd name="T16" fmla="*/ 62 w 158"/>
                <a:gd name="T17" fmla="*/ 1 h 109"/>
                <a:gd name="T18" fmla="*/ 86 w 158"/>
                <a:gd name="T19" fmla="*/ 15 h 109"/>
                <a:gd name="T20" fmla="*/ 155 w 158"/>
                <a:gd name="T21" fmla="*/ 57 h 109"/>
                <a:gd name="T22" fmla="*/ 155 w 158"/>
                <a:gd name="T23" fmla="*/ 57 h 109"/>
                <a:gd name="T24" fmla="*/ 156 w 158"/>
                <a:gd name="T25" fmla="*/ 61 h 109"/>
                <a:gd name="T26" fmla="*/ 143 w 158"/>
                <a:gd name="T27" fmla="*/ 72 h 109"/>
                <a:gd name="T28" fmla="*/ 116 w 158"/>
                <a:gd name="T29" fmla="*/ 96 h 109"/>
                <a:gd name="T30" fmla="*/ 101 w 158"/>
                <a:gd name="T31" fmla="*/ 108 h 109"/>
                <a:gd name="T32" fmla="*/ 99 w 158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09">
                  <a:moveTo>
                    <a:pt x="99" y="109"/>
                  </a:moveTo>
                  <a:cubicBezTo>
                    <a:pt x="99" y="108"/>
                    <a:pt x="98" y="108"/>
                    <a:pt x="97" y="108"/>
                  </a:cubicBezTo>
                  <a:cubicBezTo>
                    <a:pt x="66" y="90"/>
                    <a:pt x="35" y="71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1"/>
                    <a:pt x="0" y="50"/>
                    <a:pt x="2" y="48"/>
                  </a:cubicBezTo>
                  <a:cubicBezTo>
                    <a:pt x="6" y="45"/>
                    <a:pt x="11" y="41"/>
                    <a:pt x="15" y="37"/>
                  </a:cubicBezTo>
                  <a:cubicBezTo>
                    <a:pt x="26" y="28"/>
                    <a:pt x="38" y="18"/>
                    <a:pt x="49" y="9"/>
                  </a:cubicBezTo>
                  <a:cubicBezTo>
                    <a:pt x="52" y="6"/>
                    <a:pt x="55" y="3"/>
                    <a:pt x="58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71" y="6"/>
                    <a:pt x="78" y="11"/>
                    <a:pt x="86" y="15"/>
                  </a:cubicBezTo>
                  <a:cubicBezTo>
                    <a:pt x="109" y="29"/>
                    <a:pt x="132" y="43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57" y="59"/>
                    <a:pt x="158" y="59"/>
                    <a:pt x="156" y="61"/>
                  </a:cubicBezTo>
                  <a:cubicBezTo>
                    <a:pt x="151" y="65"/>
                    <a:pt x="147" y="68"/>
                    <a:pt x="143" y="72"/>
                  </a:cubicBezTo>
                  <a:cubicBezTo>
                    <a:pt x="134" y="80"/>
                    <a:pt x="124" y="88"/>
                    <a:pt x="116" y="96"/>
                  </a:cubicBezTo>
                  <a:cubicBezTo>
                    <a:pt x="111" y="100"/>
                    <a:pt x="106" y="104"/>
                    <a:pt x="101" y="108"/>
                  </a:cubicBezTo>
                  <a:cubicBezTo>
                    <a:pt x="101" y="108"/>
                    <a:pt x="100" y="109"/>
                    <a:pt x="99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B2F58839-F6F8-DB42-B53B-92752D486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812" y="2742154"/>
              <a:ext cx="125968" cy="145435"/>
            </a:xfrm>
            <a:custGeom>
              <a:avLst/>
              <a:gdLst>
                <a:gd name="T0" fmla="*/ 0 w 101"/>
                <a:gd name="T1" fmla="*/ 58 h 116"/>
                <a:gd name="T2" fmla="*/ 0 w 101"/>
                <a:gd name="T3" fmla="*/ 4 h 116"/>
                <a:gd name="T4" fmla="*/ 0 w 101"/>
                <a:gd name="T5" fmla="*/ 3 h 116"/>
                <a:gd name="T6" fmla="*/ 1 w 101"/>
                <a:gd name="T7" fmla="*/ 0 h 116"/>
                <a:gd name="T8" fmla="*/ 4 w 101"/>
                <a:gd name="T9" fmla="*/ 1 h 116"/>
                <a:gd name="T10" fmla="*/ 19 w 101"/>
                <a:gd name="T11" fmla="*/ 14 h 116"/>
                <a:gd name="T12" fmla="*/ 55 w 101"/>
                <a:gd name="T13" fmla="*/ 43 h 116"/>
                <a:gd name="T14" fmla="*/ 65 w 101"/>
                <a:gd name="T15" fmla="*/ 52 h 116"/>
                <a:gd name="T16" fmla="*/ 70 w 101"/>
                <a:gd name="T17" fmla="*/ 52 h 116"/>
                <a:gd name="T18" fmla="*/ 98 w 101"/>
                <a:gd name="T19" fmla="*/ 37 h 116"/>
                <a:gd name="T20" fmla="*/ 101 w 101"/>
                <a:gd name="T21" fmla="*/ 39 h 116"/>
                <a:gd name="T22" fmla="*/ 101 w 101"/>
                <a:gd name="T23" fmla="*/ 52 h 116"/>
                <a:gd name="T24" fmla="*/ 99 w 101"/>
                <a:gd name="T25" fmla="*/ 56 h 116"/>
                <a:gd name="T26" fmla="*/ 49 w 101"/>
                <a:gd name="T27" fmla="*/ 87 h 116"/>
                <a:gd name="T28" fmla="*/ 5 w 101"/>
                <a:gd name="T29" fmla="*/ 114 h 116"/>
                <a:gd name="T30" fmla="*/ 1 w 101"/>
                <a:gd name="T31" fmla="*/ 115 h 116"/>
                <a:gd name="T32" fmla="*/ 0 w 101"/>
                <a:gd name="T33" fmla="*/ 111 h 116"/>
                <a:gd name="T34" fmla="*/ 0 w 101"/>
                <a:gd name="T35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16">
                  <a:moveTo>
                    <a:pt x="0" y="58"/>
                  </a:moveTo>
                  <a:cubicBezTo>
                    <a:pt x="0" y="40"/>
                    <a:pt x="0" y="22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5"/>
                    <a:pt x="14" y="10"/>
                    <a:pt x="19" y="14"/>
                  </a:cubicBezTo>
                  <a:cubicBezTo>
                    <a:pt x="31" y="23"/>
                    <a:pt x="43" y="34"/>
                    <a:pt x="55" y="43"/>
                  </a:cubicBezTo>
                  <a:cubicBezTo>
                    <a:pt x="58" y="46"/>
                    <a:pt x="62" y="49"/>
                    <a:pt x="65" y="52"/>
                  </a:cubicBezTo>
                  <a:cubicBezTo>
                    <a:pt x="67" y="53"/>
                    <a:pt x="68" y="53"/>
                    <a:pt x="70" y="52"/>
                  </a:cubicBezTo>
                  <a:cubicBezTo>
                    <a:pt x="79" y="47"/>
                    <a:pt x="89" y="42"/>
                    <a:pt x="98" y="37"/>
                  </a:cubicBezTo>
                  <a:cubicBezTo>
                    <a:pt x="100" y="36"/>
                    <a:pt x="101" y="36"/>
                    <a:pt x="101" y="39"/>
                  </a:cubicBezTo>
                  <a:cubicBezTo>
                    <a:pt x="101" y="43"/>
                    <a:pt x="101" y="47"/>
                    <a:pt x="101" y="52"/>
                  </a:cubicBezTo>
                  <a:cubicBezTo>
                    <a:pt x="101" y="54"/>
                    <a:pt x="101" y="55"/>
                    <a:pt x="99" y="56"/>
                  </a:cubicBezTo>
                  <a:cubicBezTo>
                    <a:pt x="82" y="66"/>
                    <a:pt x="65" y="76"/>
                    <a:pt x="49" y="87"/>
                  </a:cubicBezTo>
                  <a:cubicBezTo>
                    <a:pt x="34" y="96"/>
                    <a:pt x="19" y="105"/>
                    <a:pt x="5" y="114"/>
                  </a:cubicBezTo>
                  <a:cubicBezTo>
                    <a:pt x="4" y="114"/>
                    <a:pt x="3" y="116"/>
                    <a:pt x="1" y="115"/>
                  </a:cubicBezTo>
                  <a:cubicBezTo>
                    <a:pt x="0" y="114"/>
                    <a:pt x="0" y="113"/>
                    <a:pt x="0" y="111"/>
                  </a:cubicBezTo>
                  <a:cubicBezTo>
                    <a:pt x="0" y="93"/>
                    <a:pt x="0" y="76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992BA07B-C21A-E540-8B62-183032514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683" y="2742154"/>
              <a:ext cx="127113" cy="145435"/>
            </a:xfrm>
            <a:custGeom>
              <a:avLst/>
              <a:gdLst>
                <a:gd name="T0" fmla="*/ 101 w 101"/>
                <a:gd name="T1" fmla="*/ 58 h 116"/>
                <a:gd name="T2" fmla="*/ 101 w 101"/>
                <a:gd name="T3" fmla="*/ 110 h 116"/>
                <a:gd name="T4" fmla="*/ 101 w 101"/>
                <a:gd name="T5" fmla="*/ 112 h 116"/>
                <a:gd name="T6" fmla="*/ 98 w 101"/>
                <a:gd name="T7" fmla="*/ 114 h 116"/>
                <a:gd name="T8" fmla="*/ 54 w 101"/>
                <a:gd name="T9" fmla="*/ 88 h 116"/>
                <a:gd name="T10" fmla="*/ 4 w 101"/>
                <a:gd name="T11" fmla="*/ 56 h 116"/>
                <a:gd name="T12" fmla="*/ 1 w 101"/>
                <a:gd name="T13" fmla="*/ 52 h 116"/>
                <a:gd name="T14" fmla="*/ 1 w 101"/>
                <a:gd name="T15" fmla="*/ 39 h 116"/>
                <a:gd name="T16" fmla="*/ 4 w 101"/>
                <a:gd name="T17" fmla="*/ 37 h 116"/>
                <a:gd name="T18" fmla="*/ 32 w 101"/>
                <a:gd name="T19" fmla="*/ 52 h 116"/>
                <a:gd name="T20" fmla="*/ 37 w 101"/>
                <a:gd name="T21" fmla="*/ 52 h 116"/>
                <a:gd name="T22" fmla="*/ 83 w 101"/>
                <a:gd name="T23" fmla="*/ 14 h 116"/>
                <a:gd name="T24" fmla="*/ 97 w 101"/>
                <a:gd name="T25" fmla="*/ 3 h 116"/>
                <a:gd name="T26" fmla="*/ 99 w 101"/>
                <a:gd name="T27" fmla="*/ 1 h 116"/>
                <a:gd name="T28" fmla="*/ 101 w 101"/>
                <a:gd name="T29" fmla="*/ 2 h 116"/>
                <a:gd name="T30" fmla="*/ 101 w 101"/>
                <a:gd name="T31" fmla="*/ 4 h 116"/>
                <a:gd name="T32" fmla="*/ 101 w 101"/>
                <a:gd name="T33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16">
                  <a:moveTo>
                    <a:pt x="101" y="58"/>
                  </a:moveTo>
                  <a:cubicBezTo>
                    <a:pt x="101" y="75"/>
                    <a:pt x="101" y="93"/>
                    <a:pt x="101" y="110"/>
                  </a:cubicBezTo>
                  <a:cubicBezTo>
                    <a:pt x="101" y="111"/>
                    <a:pt x="101" y="112"/>
                    <a:pt x="101" y="112"/>
                  </a:cubicBezTo>
                  <a:cubicBezTo>
                    <a:pt x="101" y="115"/>
                    <a:pt x="100" y="116"/>
                    <a:pt x="98" y="114"/>
                  </a:cubicBezTo>
                  <a:cubicBezTo>
                    <a:pt x="83" y="105"/>
                    <a:pt x="69" y="96"/>
                    <a:pt x="54" y="88"/>
                  </a:cubicBezTo>
                  <a:cubicBezTo>
                    <a:pt x="37" y="77"/>
                    <a:pt x="20" y="67"/>
                    <a:pt x="4" y="56"/>
                  </a:cubicBezTo>
                  <a:cubicBezTo>
                    <a:pt x="2" y="55"/>
                    <a:pt x="0" y="54"/>
                    <a:pt x="1" y="52"/>
                  </a:cubicBezTo>
                  <a:cubicBezTo>
                    <a:pt x="1" y="47"/>
                    <a:pt x="1" y="43"/>
                    <a:pt x="1" y="39"/>
                  </a:cubicBezTo>
                  <a:cubicBezTo>
                    <a:pt x="1" y="36"/>
                    <a:pt x="2" y="36"/>
                    <a:pt x="4" y="37"/>
                  </a:cubicBezTo>
                  <a:cubicBezTo>
                    <a:pt x="14" y="42"/>
                    <a:pt x="23" y="47"/>
                    <a:pt x="32" y="52"/>
                  </a:cubicBezTo>
                  <a:cubicBezTo>
                    <a:pt x="34" y="53"/>
                    <a:pt x="35" y="53"/>
                    <a:pt x="37" y="52"/>
                  </a:cubicBezTo>
                  <a:cubicBezTo>
                    <a:pt x="52" y="39"/>
                    <a:pt x="68" y="26"/>
                    <a:pt x="83" y="14"/>
                  </a:cubicBezTo>
                  <a:cubicBezTo>
                    <a:pt x="88" y="10"/>
                    <a:pt x="92" y="6"/>
                    <a:pt x="97" y="3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0" y="0"/>
                    <a:pt x="101" y="0"/>
                    <a:pt x="101" y="2"/>
                  </a:cubicBezTo>
                  <a:cubicBezTo>
                    <a:pt x="101" y="3"/>
                    <a:pt x="101" y="3"/>
                    <a:pt x="101" y="4"/>
                  </a:cubicBezTo>
                  <a:cubicBezTo>
                    <a:pt x="101" y="22"/>
                    <a:pt x="101" y="40"/>
                    <a:pt x="10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Oval 29">
              <a:extLst>
                <a:ext uri="{FF2B5EF4-FFF2-40B4-BE49-F238E27FC236}">
                  <a16:creationId xmlns:a16="http://schemas.microsoft.com/office/drawing/2014/main" id="{BB0E0F2E-124C-FF47-88DF-891DD5C0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585" y="4331635"/>
              <a:ext cx="460354" cy="4649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46436FAD-9DD4-B946-9E32-2DE1CFCA4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278" y="4422102"/>
              <a:ext cx="196967" cy="282854"/>
            </a:xfrm>
            <a:custGeom>
              <a:avLst/>
              <a:gdLst>
                <a:gd name="T0" fmla="*/ 28 w 158"/>
                <a:gd name="T1" fmla="*/ 83 h 224"/>
                <a:gd name="T2" fmla="*/ 43 w 158"/>
                <a:gd name="T3" fmla="*/ 87 h 224"/>
                <a:gd name="T4" fmla="*/ 103 w 158"/>
                <a:gd name="T5" fmla="*/ 41 h 224"/>
                <a:gd name="T6" fmla="*/ 101 w 158"/>
                <a:gd name="T7" fmla="*/ 29 h 224"/>
                <a:gd name="T8" fmla="*/ 129 w 158"/>
                <a:gd name="T9" fmla="*/ 0 h 224"/>
                <a:gd name="T10" fmla="*/ 158 w 158"/>
                <a:gd name="T11" fmla="*/ 29 h 224"/>
                <a:gd name="T12" fmla="*/ 129 w 158"/>
                <a:gd name="T13" fmla="*/ 57 h 224"/>
                <a:gd name="T14" fmla="*/ 113 w 158"/>
                <a:gd name="T15" fmla="*/ 52 h 224"/>
                <a:gd name="T16" fmla="*/ 53 w 158"/>
                <a:gd name="T17" fmla="*/ 97 h 224"/>
                <a:gd name="T18" fmla="*/ 57 w 158"/>
                <a:gd name="T19" fmla="*/ 111 h 224"/>
                <a:gd name="T20" fmla="*/ 53 w 158"/>
                <a:gd name="T21" fmla="*/ 125 h 224"/>
                <a:gd name="T22" fmla="*/ 113 w 158"/>
                <a:gd name="T23" fmla="*/ 172 h 224"/>
                <a:gd name="T24" fmla="*/ 129 w 158"/>
                <a:gd name="T25" fmla="*/ 167 h 224"/>
                <a:gd name="T26" fmla="*/ 158 w 158"/>
                <a:gd name="T27" fmla="*/ 196 h 224"/>
                <a:gd name="T28" fmla="*/ 129 w 158"/>
                <a:gd name="T29" fmla="*/ 224 h 224"/>
                <a:gd name="T30" fmla="*/ 101 w 158"/>
                <a:gd name="T31" fmla="*/ 196 h 224"/>
                <a:gd name="T32" fmla="*/ 104 w 158"/>
                <a:gd name="T33" fmla="*/ 183 h 224"/>
                <a:gd name="T34" fmla="*/ 43 w 158"/>
                <a:gd name="T35" fmla="*/ 136 h 224"/>
                <a:gd name="T36" fmla="*/ 28 w 158"/>
                <a:gd name="T37" fmla="*/ 140 h 224"/>
                <a:gd name="T38" fmla="*/ 0 w 158"/>
                <a:gd name="T39" fmla="*/ 111 h 224"/>
                <a:gd name="T40" fmla="*/ 28 w 158"/>
                <a:gd name="T41" fmla="*/ 8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24">
                  <a:moveTo>
                    <a:pt x="28" y="83"/>
                  </a:moveTo>
                  <a:cubicBezTo>
                    <a:pt x="34" y="83"/>
                    <a:pt x="39" y="84"/>
                    <a:pt x="43" y="87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2" y="37"/>
                    <a:pt x="101" y="33"/>
                    <a:pt x="101" y="29"/>
                  </a:cubicBezTo>
                  <a:cubicBezTo>
                    <a:pt x="101" y="13"/>
                    <a:pt x="114" y="0"/>
                    <a:pt x="129" y="0"/>
                  </a:cubicBezTo>
                  <a:cubicBezTo>
                    <a:pt x="145" y="0"/>
                    <a:pt x="158" y="13"/>
                    <a:pt x="158" y="29"/>
                  </a:cubicBezTo>
                  <a:cubicBezTo>
                    <a:pt x="158" y="45"/>
                    <a:pt x="145" y="57"/>
                    <a:pt x="129" y="57"/>
                  </a:cubicBezTo>
                  <a:cubicBezTo>
                    <a:pt x="123" y="57"/>
                    <a:pt x="117" y="55"/>
                    <a:pt x="113" y="52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101"/>
                    <a:pt x="57" y="106"/>
                    <a:pt x="57" y="111"/>
                  </a:cubicBezTo>
                  <a:cubicBezTo>
                    <a:pt x="57" y="116"/>
                    <a:pt x="56" y="121"/>
                    <a:pt x="53" y="125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8" y="169"/>
                    <a:pt x="123" y="167"/>
                    <a:pt x="129" y="167"/>
                  </a:cubicBezTo>
                  <a:cubicBezTo>
                    <a:pt x="145" y="167"/>
                    <a:pt x="158" y="180"/>
                    <a:pt x="158" y="196"/>
                  </a:cubicBezTo>
                  <a:cubicBezTo>
                    <a:pt x="158" y="211"/>
                    <a:pt x="145" y="224"/>
                    <a:pt x="129" y="224"/>
                  </a:cubicBezTo>
                  <a:cubicBezTo>
                    <a:pt x="114" y="224"/>
                    <a:pt x="101" y="211"/>
                    <a:pt x="101" y="196"/>
                  </a:cubicBezTo>
                  <a:cubicBezTo>
                    <a:pt x="101" y="191"/>
                    <a:pt x="102" y="187"/>
                    <a:pt x="104" y="18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39" y="138"/>
                    <a:pt x="34" y="140"/>
                    <a:pt x="28" y="140"/>
                  </a:cubicBezTo>
                  <a:cubicBezTo>
                    <a:pt x="12" y="140"/>
                    <a:pt x="0" y="127"/>
                    <a:pt x="0" y="111"/>
                  </a:cubicBezTo>
                  <a:cubicBezTo>
                    <a:pt x="0" y="95"/>
                    <a:pt x="12" y="83"/>
                    <a:pt x="2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Oval 31">
              <a:extLst>
                <a:ext uri="{FF2B5EF4-FFF2-40B4-BE49-F238E27FC236}">
                  <a16:creationId xmlns:a16="http://schemas.microsoft.com/office/drawing/2014/main" id="{C2CC3439-34EB-B44B-B409-2A9DC6B7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894" y="3570104"/>
              <a:ext cx="732902" cy="738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D17493AA-92A6-D745-ACCC-1C8FD7BFC3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249" y="3718974"/>
              <a:ext cx="501580" cy="443176"/>
            </a:xfrm>
            <a:custGeom>
              <a:avLst/>
              <a:gdLst>
                <a:gd name="T0" fmla="*/ 378 w 401"/>
                <a:gd name="T1" fmla="*/ 134 h 352"/>
                <a:gd name="T2" fmla="*/ 209 w 401"/>
                <a:gd name="T3" fmla="*/ 0 h 352"/>
                <a:gd name="T4" fmla="*/ 175 w 401"/>
                <a:gd name="T5" fmla="*/ 4 h 352"/>
                <a:gd name="T6" fmla="*/ 57 w 401"/>
                <a:gd name="T7" fmla="*/ 257 h 352"/>
                <a:gd name="T8" fmla="*/ 57 w 401"/>
                <a:gd name="T9" fmla="*/ 265 h 352"/>
                <a:gd name="T10" fmla="*/ 35 w 401"/>
                <a:gd name="T11" fmla="*/ 346 h 352"/>
                <a:gd name="T12" fmla="*/ 38 w 401"/>
                <a:gd name="T13" fmla="*/ 350 h 352"/>
                <a:gd name="T14" fmla="*/ 123 w 401"/>
                <a:gd name="T15" fmla="*/ 328 h 352"/>
                <a:gd name="T16" fmla="*/ 129 w 401"/>
                <a:gd name="T17" fmla="*/ 328 h 352"/>
                <a:gd name="T18" fmla="*/ 243 w 401"/>
                <a:gd name="T19" fmla="*/ 344 h 352"/>
                <a:gd name="T20" fmla="*/ 378 w 401"/>
                <a:gd name="T21" fmla="*/ 134 h 352"/>
                <a:gd name="T22" fmla="*/ 233 w 401"/>
                <a:gd name="T23" fmla="*/ 317 h 352"/>
                <a:gd name="T24" fmla="*/ 213 w 401"/>
                <a:gd name="T25" fmla="*/ 319 h 352"/>
                <a:gd name="T26" fmla="*/ 135 w 401"/>
                <a:gd name="T27" fmla="*/ 298 h 352"/>
                <a:gd name="T28" fmla="*/ 126 w 401"/>
                <a:gd name="T29" fmla="*/ 297 h 352"/>
                <a:gd name="T30" fmla="*/ 79 w 401"/>
                <a:gd name="T31" fmla="*/ 309 h 352"/>
                <a:gd name="T32" fmla="*/ 77 w 401"/>
                <a:gd name="T33" fmla="*/ 306 h 352"/>
                <a:gd name="T34" fmla="*/ 89 w 401"/>
                <a:gd name="T35" fmla="*/ 262 h 352"/>
                <a:gd name="T36" fmla="*/ 87 w 401"/>
                <a:gd name="T37" fmla="*/ 251 h 352"/>
                <a:gd name="T38" fmla="*/ 92 w 401"/>
                <a:gd name="T39" fmla="*/ 90 h 352"/>
                <a:gd name="T40" fmla="*/ 239 w 401"/>
                <a:gd name="T41" fmla="*/ 33 h 352"/>
                <a:gd name="T42" fmla="*/ 350 w 401"/>
                <a:gd name="T43" fmla="*/ 143 h 352"/>
                <a:gd name="T44" fmla="*/ 233 w 401"/>
                <a:gd name="T45" fmla="*/ 3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352">
                  <a:moveTo>
                    <a:pt x="378" y="134"/>
                  </a:moveTo>
                  <a:cubicBezTo>
                    <a:pt x="359" y="55"/>
                    <a:pt x="291" y="1"/>
                    <a:pt x="209" y="0"/>
                  </a:cubicBezTo>
                  <a:cubicBezTo>
                    <a:pt x="198" y="0"/>
                    <a:pt x="186" y="1"/>
                    <a:pt x="175" y="4"/>
                  </a:cubicBezTo>
                  <a:cubicBezTo>
                    <a:pt x="60" y="27"/>
                    <a:pt x="0" y="154"/>
                    <a:pt x="57" y="257"/>
                  </a:cubicBezTo>
                  <a:cubicBezTo>
                    <a:pt x="58" y="260"/>
                    <a:pt x="58" y="262"/>
                    <a:pt x="57" y="265"/>
                  </a:cubicBezTo>
                  <a:cubicBezTo>
                    <a:pt x="50" y="292"/>
                    <a:pt x="43" y="319"/>
                    <a:pt x="35" y="346"/>
                  </a:cubicBezTo>
                  <a:cubicBezTo>
                    <a:pt x="34" y="351"/>
                    <a:pt x="34" y="351"/>
                    <a:pt x="38" y="350"/>
                  </a:cubicBezTo>
                  <a:cubicBezTo>
                    <a:pt x="67" y="342"/>
                    <a:pt x="95" y="335"/>
                    <a:pt x="123" y="328"/>
                  </a:cubicBezTo>
                  <a:cubicBezTo>
                    <a:pt x="125" y="327"/>
                    <a:pt x="127" y="327"/>
                    <a:pt x="129" y="328"/>
                  </a:cubicBezTo>
                  <a:cubicBezTo>
                    <a:pt x="165" y="347"/>
                    <a:pt x="203" y="352"/>
                    <a:pt x="243" y="344"/>
                  </a:cubicBezTo>
                  <a:cubicBezTo>
                    <a:pt x="339" y="326"/>
                    <a:pt x="401" y="229"/>
                    <a:pt x="378" y="134"/>
                  </a:cubicBezTo>
                  <a:close/>
                  <a:moveTo>
                    <a:pt x="233" y="317"/>
                  </a:moveTo>
                  <a:cubicBezTo>
                    <a:pt x="225" y="318"/>
                    <a:pt x="217" y="319"/>
                    <a:pt x="213" y="319"/>
                  </a:cubicBezTo>
                  <a:cubicBezTo>
                    <a:pt x="182" y="318"/>
                    <a:pt x="157" y="312"/>
                    <a:pt x="135" y="298"/>
                  </a:cubicBezTo>
                  <a:cubicBezTo>
                    <a:pt x="132" y="296"/>
                    <a:pt x="129" y="295"/>
                    <a:pt x="126" y="297"/>
                  </a:cubicBezTo>
                  <a:cubicBezTo>
                    <a:pt x="110" y="301"/>
                    <a:pt x="95" y="305"/>
                    <a:pt x="79" y="309"/>
                  </a:cubicBezTo>
                  <a:cubicBezTo>
                    <a:pt x="76" y="309"/>
                    <a:pt x="76" y="309"/>
                    <a:pt x="77" y="306"/>
                  </a:cubicBezTo>
                  <a:cubicBezTo>
                    <a:pt x="81" y="291"/>
                    <a:pt x="84" y="277"/>
                    <a:pt x="89" y="262"/>
                  </a:cubicBezTo>
                  <a:cubicBezTo>
                    <a:pt x="90" y="258"/>
                    <a:pt x="89" y="255"/>
                    <a:pt x="87" y="251"/>
                  </a:cubicBezTo>
                  <a:cubicBezTo>
                    <a:pt x="55" y="200"/>
                    <a:pt x="57" y="137"/>
                    <a:pt x="92" y="90"/>
                  </a:cubicBezTo>
                  <a:cubicBezTo>
                    <a:pt x="129" y="41"/>
                    <a:pt x="179" y="20"/>
                    <a:pt x="239" y="33"/>
                  </a:cubicBezTo>
                  <a:cubicBezTo>
                    <a:pt x="298" y="46"/>
                    <a:pt x="336" y="84"/>
                    <a:pt x="350" y="143"/>
                  </a:cubicBezTo>
                  <a:cubicBezTo>
                    <a:pt x="369" y="223"/>
                    <a:pt x="314" y="303"/>
                    <a:pt x="233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F09865A6-8359-034F-8AC2-0BD8A9CB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974" y="3834636"/>
              <a:ext cx="224451" cy="209564"/>
            </a:xfrm>
            <a:custGeom>
              <a:avLst/>
              <a:gdLst>
                <a:gd name="T0" fmla="*/ 136 w 180"/>
                <a:gd name="T1" fmla="*/ 165 h 166"/>
                <a:gd name="T2" fmla="*/ 118 w 180"/>
                <a:gd name="T3" fmla="*/ 163 h 166"/>
                <a:gd name="T4" fmla="*/ 24 w 180"/>
                <a:gd name="T5" fmla="*/ 93 h 166"/>
                <a:gd name="T6" fmla="*/ 4 w 180"/>
                <a:gd name="T7" fmla="*/ 53 h 166"/>
                <a:gd name="T8" fmla="*/ 20 w 180"/>
                <a:gd name="T9" fmla="*/ 6 h 166"/>
                <a:gd name="T10" fmla="*/ 42 w 180"/>
                <a:gd name="T11" fmla="*/ 3 h 166"/>
                <a:gd name="T12" fmla="*/ 47 w 180"/>
                <a:gd name="T13" fmla="*/ 7 h 166"/>
                <a:gd name="T14" fmla="*/ 62 w 180"/>
                <a:gd name="T15" fmla="*/ 43 h 166"/>
                <a:gd name="T16" fmla="*/ 61 w 180"/>
                <a:gd name="T17" fmla="*/ 50 h 166"/>
                <a:gd name="T18" fmla="*/ 50 w 180"/>
                <a:gd name="T19" fmla="*/ 64 h 166"/>
                <a:gd name="T20" fmla="*/ 49 w 180"/>
                <a:gd name="T21" fmla="*/ 74 h 166"/>
                <a:gd name="T22" fmla="*/ 108 w 180"/>
                <a:gd name="T23" fmla="*/ 125 h 166"/>
                <a:gd name="T24" fmla="*/ 118 w 180"/>
                <a:gd name="T25" fmla="*/ 123 h 166"/>
                <a:gd name="T26" fmla="*/ 130 w 180"/>
                <a:gd name="T27" fmla="*/ 107 h 166"/>
                <a:gd name="T28" fmla="*/ 140 w 180"/>
                <a:gd name="T29" fmla="*/ 104 h 166"/>
                <a:gd name="T30" fmla="*/ 166 w 180"/>
                <a:gd name="T31" fmla="*/ 116 h 166"/>
                <a:gd name="T32" fmla="*/ 171 w 180"/>
                <a:gd name="T33" fmla="*/ 119 h 166"/>
                <a:gd name="T34" fmla="*/ 179 w 180"/>
                <a:gd name="T35" fmla="*/ 132 h 166"/>
                <a:gd name="T36" fmla="*/ 147 w 180"/>
                <a:gd name="T37" fmla="*/ 165 h 166"/>
                <a:gd name="T38" fmla="*/ 136 w 180"/>
                <a:gd name="T39" fmla="*/ 16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166">
                  <a:moveTo>
                    <a:pt x="136" y="165"/>
                  </a:moveTo>
                  <a:cubicBezTo>
                    <a:pt x="130" y="166"/>
                    <a:pt x="124" y="164"/>
                    <a:pt x="118" y="163"/>
                  </a:cubicBezTo>
                  <a:cubicBezTo>
                    <a:pt x="78" y="151"/>
                    <a:pt x="48" y="126"/>
                    <a:pt x="24" y="93"/>
                  </a:cubicBezTo>
                  <a:cubicBezTo>
                    <a:pt x="15" y="81"/>
                    <a:pt x="7" y="68"/>
                    <a:pt x="4" y="53"/>
                  </a:cubicBezTo>
                  <a:cubicBezTo>
                    <a:pt x="0" y="34"/>
                    <a:pt x="6" y="18"/>
                    <a:pt x="20" y="6"/>
                  </a:cubicBezTo>
                  <a:cubicBezTo>
                    <a:pt x="24" y="2"/>
                    <a:pt x="37" y="0"/>
                    <a:pt x="42" y="3"/>
                  </a:cubicBezTo>
                  <a:cubicBezTo>
                    <a:pt x="44" y="3"/>
                    <a:pt x="46" y="5"/>
                    <a:pt x="47" y="7"/>
                  </a:cubicBezTo>
                  <a:cubicBezTo>
                    <a:pt x="52" y="19"/>
                    <a:pt x="57" y="31"/>
                    <a:pt x="62" y="43"/>
                  </a:cubicBezTo>
                  <a:cubicBezTo>
                    <a:pt x="62" y="45"/>
                    <a:pt x="62" y="48"/>
                    <a:pt x="61" y="50"/>
                  </a:cubicBezTo>
                  <a:cubicBezTo>
                    <a:pt x="58" y="55"/>
                    <a:pt x="54" y="60"/>
                    <a:pt x="50" y="64"/>
                  </a:cubicBezTo>
                  <a:cubicBezTo>
                    <a:pt x="47" y="67"/>
                    <a:pt x="47" y="70"/>
                    <a:pt x="49" y="74"/>
                  </a:cubicBezTo>
                  <a:cubicBezTo>
                    <a:pt x="63" y="98"/>
                    <a:pt x="83" y="115"/>
                    <a:pt x="108" y="125"/>
                  </a:cubicBezTo>
                  <a:cubicBezTo>
                    <a:pt x="112" y="127"/>
                    <a:pt x="115" y="126"/>
                    <a:pt x="118" y="123"/>
                  </a:cubicBezTo>
                  <a:cubicBezTo>
                    <a:pt x="122" y="117"/>
                    <a:pt x="126" y="112"/>
                    <a:pt x="130" y="107"/>
                  </a:cubicBezTo>
                  <a:cubicBezTo>
                    <a:pt x="133" y="103"/>
                    <a:pt x="136" y="102"/>
                    <a:pt x="140" y="104"/>
                  </a:cubicBezTo>
                  <a:cubicBezTo>
                    <a:pt x="149" y="108"/>
                    <a:pt x="157" y="112"/>
                    <a:pt x="166" y="116"/>
                  </a:cubicBezTo>
                  <a:cubicBezTo>
                    <a:pt x="167" y="117"/>
                    <a:pt x="169" y="118"/>
                    <a:pt x="171" y="119"/>
                  </a:cubicBezTo>
                  <a:cubicBezTo>
                    <a:pt x="180" y="123"/>
                    <a:pt x="180" y="123"/>
                    <a:pt x="179" y="132"/>
                  </a:cubicBezTo>
                  <a:cubicBezTo>
                    <a:pt x="177" y="151"/>
                    <a:pt x="164" y="160"/>
                    <a:pt x="147" y="165"/>
                  </a:cubicBezTo>
                  <a:cubicBezTo>
                    <a:pt x="144" y="166"/>
                    <a:pt x="140" y="166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34">
              <a:extLst>
                <a:ext uri="{FF2B5EF4-FFF2-40B4-BE49-F238E27FC236}">
                  <a16:creationId xmlns:a16="http://schemas.microsoft.com/office/drawing/2014/main" id="{BD176645-F9FF-A54E-AA60-93AEECE8C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017" y="3519717"/>
              <a:ext cx="940176" cy="947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1F69219-F14B-324E-A1D0-6F63E078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388" y="3696071"/>
              <a:ext cx="711144" cy="213000"/>
            </a:xfrm>
            <a:custGeom>
              <a:avLst/>
              <a:gdLst>
                <a:gd name="T0" fmla="*/ 325 w 569"/>
                <a:gd name="T1" fmla="*/ 1 h 169"/>
                <a:gd name="T2" fmla="*/ 461 w 569"/>
                <a:gd name="T3" fmla="*/ 35 h 169"/>
                <a:gd name="T4" fmla="*/ 555 w 569"/>
                <a:gd name="T5" fmla="*/ 96 h 169"/>
                <a:gd name="T6" fmla="*/ 568 w 569"/>
                <a:gd name="T7" fmla="*/ 115 h 169"/>
                <a:gd name="T8" fmla="*/ 524 w 569"/>
                <a:gd name="T9" fmla="*/ 157 h 169"/>
                <a:gd name="T10" fmla="*/ 510 w 569"/>
                <a:gd name="T11" fmla="*/ 158 h 169"/>
                <a:gd name="T12" fmla="*/ 326 w 569"/>
                <a:gd name="T13" fmla="*/ 74 h 169"/>
                <a:gd name="T14" fmla="*/ 58 w 569"/>
                <a:gd name="T15" fmla="*/ 160 h 169"/>
                <a:gd name="T16" fmla="*/ 48 w 569"/>
                <a:gd name="T17" fmla="*/ 169 h 169"/>
                <a:gd name="T18" fmla="*/ 2 w 569"/>
                <a:gd name="T19" fmla="*/ 117 h 169"/>
                <a:gd name="T20" fmla="*/ 13 w 569"/>
                <a:gd name="T21" fmla="*/ 100 h 169"/>
                <a:gd name="T22" fmla="*/ 119 w 569"/>
                <a:gd name="T23" fmla="*/ 32 h 169"/>
                <a:gd name="T24" fmla="*/ 218 w 569"/>
                <a:gd name="T25" fmla="*/ 3 h 169"/>
                <a:gd name="T26" fmla="*/ 249 w 569"/>
                <a:gd name="T27" fmla="*/ 1 h 169"/>
                <a:gd name="T28" fmla="*/ 285 w 569"/>
                <a:gd name="T29" fmla="*/ 1 h 169"/>
                <a:gd name="T30" fmla="*/ 325 w 569"/>
                <a:gd name="T31" fmla="*/ 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169">
                  <a:moveTo>
                    <a:pt x="325" y="1"/>
                  </a:moveTo>
                  <a:cubicBezTo>
                    <a:pt x="373" y="2"/>
                    <a:pt x="417" y="16"/>
                    <a:pt x="461" y="35"/>
                  </a:cubicBezTo>
                  <a:cubicBezTo>
                    <a:pt x="495" y="51"/>
                    <a:pt x="527" y="72"/>
                    <a:pt x="555" y="96"/>
                  </a:cubicBezTo>
                  <a:cubicBezTo>
                    <a:pt x="561" y="101"/>
                    <a:pt x="569" y="105"/>
                    <a:pt x="568" y="115"/>
                  </a:cubicBezTo>
                  <a:cubicBezTo>
                    <a:pt x="553" y="129"/>
                    <a:pt x="538" y="143"/>
                    <a:pt x="524" y="157"/>
                  </a:cubicBezTo>
                  <a:cubicBezTo>
                    <a:pt x="519" y="163"/>
                    <a:pt x="516" y="163"/>
                    <a:pt x="510" y="158"/>
                  </a:cubicBezTo>
                  <a:cubicBezTo>
                    <a:pt x="458" y="110"/>
                    <a:pt x="396" y="82"/>
                    <a:pt x="326" y="74"/>
                  </a:cubicBezTo>
                  <a:cubicBezTo>
                    <a:pt x="224" y="63"/>
                    <a:pt x="134" y="91"/>
                    <a:pt x="58" y="160"/>
                  </a:cubicBezTo>
                  <a:cubicBezTo>
                    <a:pt x="56" y="161"/>
                    <a:pt x="54" y="163"/>
                    <a:pt x="48" y="169"/>
                  </a:cubicBezTo>
                  <a:cubicBezTo>
                    <a:pt x="33" y="152"/>
                    <a:pt x="18" y="134"/>
                    <a:pt x="2" y="117"/>
                  </a:cubicBezTo>
                  <a:cubicBezTo>
                    <a:pt x="0" y="108"/>
                    <a:pt x="7" y="104"/>
                    <a:pt x="13" y="100"/>
                  </a:cubicBezTo>
                  <a:cubicBezTo>
                    <a:pt x="45" y="71"/>
                    <a:pt x="80" y="49"/>
                    <a:pt x="119" y="32"/>
                  </a:cubicBezTo>
                  <a:cubicBezTo>
                    <a:pt x="150" y="18"/>
                    <a:pt x="183" y="8"/>
                    <a:pt x="218" y="3"/>
                  </a:cubicBezTo>
                  <a:cubicBezTo>
                    <a:pt x="228" y="1"/>
                    <a:pt x="239" y="1"/>
                    <a:pt x="249" y="1"/>
                  </a:cubicBezTo>
                  <a:cubicBezTo>
                    <a:pt x="258" y="1"/>
                    <a:pt x="276" y="1"/>
                    <a:pt x="285" y="1"/>
                  </a:cubicBezTo>
                  <a:cubicBezTo>
                    <a:pt x="295" y="1"/>
                    <a:pt x="315" y="0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8458FB85-7F63-D941-9FB8-7F67D4FE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323" y="4092296"/>
              <a:ext cx="207274" cy="195822"/>
            </a:xfrm>
            <a:custGeom>
              <a:avLst/>
              <a:gdLst>
                <a:gd name="T0" fmla="*/ 74 w 166"/>
                <a:gd name="T1" fmla="*/ 156 h 156"/>
                <a:gd name="T2" fmla="*/ 19 w 166"/>
                <a:gd name="T3" fmla="*/ 115 h 156"/>
                <a:gd name="T4" fmla="*/ 58 w 166"/>
                <a:gd name="T5" fmla="*/ 15 h 156"/>
                <a:gd name="T6" fmla="*/ 154 w 166"/>
                <a:gd name="T7" fmla="*/ 62 h 156"/>
                <a:gd name="T8" fmla="*/ 98 w 166"/>
                <a:gd name="T9" fmla="*/ 154 h 156"/>
                <a:gd name="T10" fmla="*/ 94 w 166"/>
                <a:gd name="T11" fmla="*/ 156 h 156"/>
                <a:gd name="T12" fmla="*/ 74 w 166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56">
                  <a:moveTo>
                    <a:pt x="74" y="156"/>
                  </a:moveTo>
                  <a:cubicBezTo>
                    <a:pt x="50" y="150"/>
                    <a:pt x="30" y="138"/>
                    <a:pt x="19" y="115"/>
                  </a:cubicBezTo>
                  <a:cubicBezTo>
                    <a:pt x="0" y="76"/>
                    <a:pt x="18" y="30"/>
                    <a:pt x="58" y="15"/>
                  </a:cubicBezTo>
                  <a:cubicBezTo>
                    <a:pt x="98" y="0"/>
                    <a:pt x="142" y="22"/>
                    <a:pt x="154" y="62"/>
                  </a:cubicBezTo>
                  <a:cubicBezTo>
                    <a:pt x="166" y="104"/>
                    <a:pt x="141" y="145"/>
                    <a:pt x="98" y="154"/>
                  </a:cubicBezTo>
                  <a:cubicBezTo>
                    <a:pt x="97" y="154"/>
                    <a:pt x="96" y="155"/>
                    <a:pt x="94" y="156"/>
                  </a:cubicBezTo>
                  <a:cubicBezTo>
                    <a:pt x="87" y="156"/>
                    <a:pt x="80" y="156"/>
                    <a:pt x="74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7BC6F6BE-F897-0340-9029-F6D1C1B36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017" y="3833490"/>
              <a:ext cx="513031" cy="168338"/>
            </a:xfrm>
            <a:custGeom>
              <a:avLst/>
              <a:gdLst>
                <a:gd name="T0" fmla="*/ 207 w 411"/>
                <a:gd name="T1" fmla="*/ 0 h 134"/>
                <a:gd name="T2" fmla="*/ 404 w 411"/>
                <a:gd name="T3" fmla="*/ 74 h 134"/>
                <a:gd name="T4" fmla="*/ 404 w 411"/>
                <a:gd name="T5" fmla="*/ 90 h 134"/>
                <a:gd name="T6" fmla="*/ 366 w 411"/>
                <a:gd name="T7" fmla="*/ 128 h 134"/>
                <a:gd name="T8" fmla="*/ 355 w 411"/>
                <a:gd name="T9" fmla="*/ 129 h 134"/>
                <a:gd name="T10" fmla="*/ 184 w 411"/>
                <a:gd name="T11" fmla="*/ 73 h 134"/>
                <a:gd name="T12" fmla="*/ 59 w 411"/>
                <a:gd name="T13" fmla="*/ 128 h 134"/>
                <a:gd name="T14" fmla="*/ 44 w 411"/>
                <a:gd name="T15" fmla="*/ 128 h 134"/>
                <a:gd name="T16" fmla="*/ 5 w 411"/>
                <a:gd name="T17" fmla="*/ 89 h 134"/>
                <a:gd name="T18" fmla="*/ 5 w 411"/>
                <a:gd name="T19" fmla="*/ 78 h 134"/>
                <a:gd name="T20" fmla="*/ 207 w 41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134">
                  <a:moveTo>
                    <a:pt x="207" y="0"/>
                  </a:moveTo>
                  <a:cubicBezTo>
                    <a:pt x="281" y="1"/>
                    <a:pt x="347" y="25"/>
                    <a:pt x="404" y="74"/>
                  </a:cubicBezTo>
                  <a:cubicBezTo>
                    <a:pt x="411" y="80"/>
                    <a:pt x="411" y="84"/>
                    <a:pt x="404" y="90"/>
                  </a:cubicBezTo>
                  <a:cubicBezTo>
                    <a:pt x="391" y="102"/>
                    <a:pt x="379" y="115"/>
                    <a:pt x="366" y="128"/>
                  </a:cubicBezTo>
                  <a:cubicBezTo>
                    <a:pt x="362" y="132"/>
                    <a:pt x="360" y="133"/>
                    <a:pt x="355" y="129"/>
                  </a:cubicBezTo>
                  <a:cubicBezTo>
                    <a:pt x="306" y="85"/>
                    <a:pt x="249" y="67"/>
                    <a:pt x="184" y="73"/>
                  </a:cubicBezTo>
                  <a:cubicBezTo>
                    <a:pt x="137" y="77"/>
                    <a:pt x="94" y="96"/>
                    <a:pt x="59" y="128"/>
                  </a:cubicBezTo>
                  <a:cubicBezTo>
                    <a:pt x="53" y="133"/>
                    <a:pt x="50" y="134"/>
                    <a:pt x="44" y="128"/>
                  </a:cubicBezTo>
                  <a:cubicBezTo>
                    <a:pt x="32" y="115"/>
                    <a:pt x="19" y="102"/>
                    <a:pt x="5" y="89"/>
                  </a:cubicBezTo>
                  <a:cubicBezTo>
                    <a:pt x="0" y="84"/>
                    <a:pt x="1" y="82"/>
                    <a:pt x="5" y="78"/>
                  </a:cubicBezTo>
                  <a:cubicBezTo>
                    <a:pt x="63" y="27"/>
                    <a:pt x="130" y="1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0052231F-3204-DF4A-BCE1-002642F7D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355" y="3951442"/>
              <a:ext cx="319500" cy="145435"/>
            </a:xfrm>
            <a:custGeom>
              <a:avLst/>
              <a:gdLst>
                <a:gd name="T0" fmla="*/ 207 w 256"/>
                <a:gd name="T1" fmla="*/ 115 h 115"/>
                <a:gd name="T2" fmla="*/ 55 w 256"/>
                <a:gd name="T3" fmla="*/ 110 h 115"/>
                <a:gd name="T4" fmla="*/ 43 w 256"/>
                <a:gd name="T5" fmla="*/ 111 h 115"/>
                <a:gd name="T6" fmla="*/ 4 w 256"/>
                <a:gd name="T7" fmla="*/ 72 h 115"/>
                <a:gd name="T8" fmla="*/ 4 w 256"/>
                <a:gd name="T9" fmla="*/ 62 h 115"/>
                <a:gd name="T10" fmla="*/ 252 w 256"/>
                <a:gd name="T11" fmla="*/ 62 h 115"/>
                <a:gd name="T12" fmla="*/ 251 w 256"/>
                <a:gd name="T13" fmla="*/ 70 h 115"/>
                <a:gd name="T14" fmla="*/ 207 w 256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115">
                  <a:moveTo>
                    <a:pt x="207" y="115"/>
                  </a:moveTo>
                  <a:cubicBezTo>
                    <a:pt x="162" y="75"/>
                    <a:pt x="100" y="73"/>
                    <a:pt x="55" y="110"/>
                  </a:cubicBezTo>
                  <a:cubicBezTo>
                    <a:pt x="50" y="114"/>
                    <a:pt x="48" y="115"/>
                    <a:pt x="43" y="111"/>
                  </a:cubicBezTo>
                  <a:cubicBezTo>
                    <a:pt x="31" y="97"/>
                    <a:pt x="18" y="84"/>
                    <a:pt x="4" y="72"/>
                  </a:cubicBezTo>
                  <a:cubicBezTo>
                    <a:pt x="0" y="68"/>
                    <a:pt x="0" y="66"/>
                    <a:pt x="4" y="62"/>
                  </a:cubicBezTo>
                  <a:cubicBezTo>
                    <a:pt x="68" y="0"/>
                    <a:pt x="187" y="0"/>
                    <a:pt x="252" y="62"/>
                  </a:cubicBezTo>
                  <a:cubicBezTo>
                    <a:pt x="256" y="65"/>
                    <a:pt x="254" y="67"/>
                    <a:pt x="251" y="70"/>
                  </a:cubicBezTo>
                  <a:cubicBezTo>
                    <a:pt x="237" y="85"/>
                    <a:pt x="222" y="100"/>
                    <a:pt x="20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Oval 39">
              <a:extLst>
                <a:ext uri="{FF2B5EF4-FFF2-40B4-BE49-F238E27FC236}">
                  <a16:creationId xmlns:a16="http://schemas.microsoft.com/office/drawing/2014/main" id="{2E4F2FFC-CCEB-8842-8BE6-45A59709C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391" y="1808849"/>
              <a:ext cx="456919" cy="4614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3C5C119A-CED4-0A40-8301-B9F97977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133" y="1837479"/>
              <a:ext cx="263387" cy="309193"/>
            </a:xfrm>
            <a:custGeom>
              <a:avLst/>
              <a:gdLst>
                <a:gd name="T0" fmla="*/ 203 w 211"/>
                <a:gd name="T1" fmla="*/ 186 h 245"/>
                <a:gd name="T2" fmla="*/ 208 w 211"/>
                <a:gd name="T3" fmla="*/ 163 h 245"/>
                <a:gd name="T4" fmla="*/ 196 w 211"/>
                <a:gd name="T5" fmla="*/ 113 h 245"/>
                <a:gd name="T6" fmla="*/ 185 w 211"/>
                <a:gd name="T7" fmla="*/ 91 h 245"/>
                <a:gd name="T8" fmla="*/ 208 w 211"/>
                <a:gd name="T9" fmla="*/ 58 h 245"/>
                <a:gd name="T10" fmla="*/ 0 w 211"/>
                <a:gd name="T11" fmla="*/ 84 h 245"/>
                <a:gd name="T12" fmla="*/ 5 w 211"/>
                <a:gd name="T13" fmla="*/ 84 h 245"/>
                <a:gd name="T14" fmla="*/ 44 w 211"/>
                <a:gd name="T15" fmla="*/ 83 h 245"/>
                <a:gd name="T16" fmla="*/ 51 w 211"/>
                <a:gd name="T17" fmla="*/ 88 h 245"/>
                <a:gd name="T18" fmla="*/ 45 w 211"/>
                <a:gd name="T19" fmla="*/ 94 h 245"/>
                <a:gd name="T20" fmla="*/ 35 w 211"/>
                <a:gd name="T21" fmla="*/ 95 h 245"/>
                <a:gd name="T22" fmla="*/ 32 w 211"/>
                <a:gd name="T23" fmla="*/ 100 h 245"/>
                <a:gd name="T24" fmla="*/ 76 w 211"/>
                <a:gd name="T25" fmla="*/ 232 h 245"/>
                <a:gd name="T26" fmla="*/ 81 w 211"/>
                <a:gd name="T27" fmla="*/ 245 h 245"/>
                <a:gd name="T28" fmla="*/ 81 w 211"/>
                <a:gd name="T29" fmla="*/ 244 h 245"/>
                <a:gd name="T30" fmla="*/ 111 w 211"/>
                <a:gd name="T31" fmla="*/ 157 h 245"/>
                <a:gd name="T32" fmla="*/ 111 w 211"/>
                <a:gd name="T33" fmla="*/ 153 h 245"/>
                <a:gd name="T34" fmla="*/ 91 w 211"/>
                <a:gd name="T35" fmla="*/ 98 h 245"/>
                <a:gd name="T36" fmla="*/ 87 w 211"/>
                <a:gd name="T37" fmla="*/ 95 h 245"/>
                <a:gd name="T38" fmla="*/ 75 w 211"/>
                <a:gd name="T39" fmla="*/ 94 h 245"/>
                <a:gd name="T40" fmla="*/ 70 w 211"/>
                <a:gd name="T41" fmla="*/ 86 h 245"/>
                <a:gd name="T42" fmla="*/ 78 w 211"/>
                <a:gd name="T43" fmla="*/ 83 h 245"/>
                <a:gd name="T44" fmla="*/ 122 w 211"/>
                <a:gd name="T45" fmla="*/ 84 h 245"/>
                <a:gd name="T46" fmla="*/ 148 w 211"/>
                <a:gd name="T47" fmla="*/ 83 h 245"/>
                <a:gd name="T48" fmla="*/ 155 w 211"/>
                <a:gd name="T49" fmla="*/ 88 h 245"/>
                <a:gd name="T50" fmla="*/ 149 w 211"/>
                <a:gd name="T51" fmla="*/ 94 h 245"/>
                <a:gd name="T52" fmla="*/ 139 w 211"/>
                <a:gd name="T53" fmla="*/ 95 h 245"/>
                <a:gd name="T54" fmla="*/ 136 w 211"/>
                <a:gd name="T55" fmla="*/ 100 h 245"/>
                <a:gd name="T56" fmla="*/ 174 w 211"/>
                <a:gd name="T57" fmla="*/ 215 h 245"/>
                <a:gd name="T58" fmla="*/ 184 w 211"/>
                <a:gd name="T59" fmla="*/ 244 h 245"/>
                <a:gd name="T60" fmla="*/ 186 w 211"/>
                <a:gd name="T61" fmla="*/ 241 h 245"/>
                <a:gd name="T62" fmla="*/ 203 w 211"/>
                <a:gd name="T63" fmla="*/ 18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45">
                  <a:moveTo>
                    <a:pt x="203" y="186"/>
                  </a:moveTo>
                  <a:cubicBezTo>
                    <a:pt x="206" y="178"/>
                    <a:pt x="207" y="171"/>
                    <a:pt x="208" y="163"/>
                  </a:cubicBezTo>
                  <a:cubicBezTo>
                    <a:pt x="211" y="145"/>
                    <a:pt x="206" y="128"/>
                    <a:pt x="196" y="113"/>
                  </a:cubicBezTo>
                  <a:cubicBezTo>
                    <a:pt x="192" y="106"/>
                    <a:pt x="188" y="99"/>
                    <a:pt x="185" y="91"/>
                  </a:cubicBezTo>
                  <a:cubicBezTo>
                    <a:pt x="180" y="74"/>
                    <a:pt x="190" y="59"/>
                    <a:pt x="208" y="58"/>
                  </a:cubicBezTo>
                  <a:cubicBezTo>
                    <a:pt x="148" y="0"/>
                    <a:pt x="44" y="13"/>
                    <a:pt x="0" y="84"/>
                  </a:cubicBezTo>
                  <a:cubicBezTo>
                    <a:pt x="2" y="85"/>
                    <a:pt x="3" y="84"/>
                    <a:pt x="5" y="84"/>
                  </a:cubicBezTo>
                  <a:cubicBezTo>
                    <a:pt x="18" y="84"/>
                    <a:pt x="31" y="84"/>
                    <a:pt x="44" y="83"/>
                  </a:cubicBezTo>
                  <a:cubicBezTo>
                    <a:pt x="48" y="83"/>
                    <a:pt x="51" y="84"/>
                    <a:pt x="51" y="88"/>
                  </a:cubicBezTo>
                  <a:cubicBezTo>
                    <a:pt x="51" y="91"/>
                    <a:pt x="49" y="93"/>
                    <a:pt x="45" y="94"/>
                  </a:cubicBezTo>
                  <a:cubicBezTo>
                    <a:pt x="41" y="94"/>
                    <a:pt x="38" y="95"/>
                    <a:pt x="35" y="95"/>
                  </a:cubicBezTo>
                  <a:cubicBezTo>
                    <a:pt x="30" y="95"/>
                    <a:pt x="30" y="95"/>
                    <a:pt x="32" y="100"/>
                  </a:cubicBezTo>
                  <a:cubicBezTo>
                    <a:pt x="46" y="144"/>
                    <a:pt x="61" y="188"/>
                    <a:pt x="76" y="232"/>
                  </a:cubicBezTo>
                  <a:cubicBezTo>
                    <a:pt x="77" y="236"/>
                    <a:pt x="79" y="240"/>
                    <a:pt x="81" y="245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91" y="215"/>
                    <a:pt x="101" y="186"/>
                    <a:pt x="111" y="157"/>
                  </a:cubicBezTo>
                  <a:cubicBezTo>
                    <a:pt x="111" y="155"/>
                    <a:pt x="111" y="154"/>
                    <a:pt x="111" y="153"/>
                  </a:cubicBezTo>
                  <a:cubicBezTo>
                    <a:pt x="104" y="134"/>
                    <a:pt x="97" y="116"/>
                    <a:pt x="91" y="98"/>
                  </a:cubicBezTo>
                  <a:cubicBezTo>
                    <a:pt x="90" y="96"/>
                    <a:pt x="89" y="95"/>
                    <a:pt x="87" y="95"/>
                  </a:cubicBezTo>
                  <a:cubicBezTo>
                    <a:pt x="83" y="95"/>
                    <a:pt x="79" y="95"/>
                    <a:pt x="75" y="94"/>
                  </a:cubicBezTo>
                  <a:cubicBezTo>
                    <a:pt x="71" y="93"/>
                    <a:pt x="69" y="90"/>
                    <a:pt x="70" y="86"/>
                  </a:cubicBezTo>
                  <a:cubicBezTo>
                    <a:pt x="72" y="83"/>
                    <a:pt x="75" y="83"/>
                    <a:pt x="78" y="83"/>
                  </a:cubicBezTo>
                  <a:cubicBezTo>
                    <a:pt x="92" y="84"/>
                    <a:pt x="107" y="85"/>
                    <a:pt x="122" y="84"/>
                  </a:cubicBezTo>
                  <a:cubicBezTo>
                    <a:pt x="131" y="84"/>
                    <a:pt x="140" y="83"/>
                    <a:pt x="148" y="83"/>
                  </a:cubicBezTo>
                  <a:cubicBezTo>
                    <a:pt x="153" y="83"/>
                    <a:pt x="155" y="84"/>
                    <a:pt x="155" y="88"/>
                  </a:cubicBezTo>
                  <a:cubicBezTo>
                    <a:pt x="156" y="91"/>
                    <a:pt x="153" y="93"/>
                    <a:pt x="149" y="94"/>
                  </a:cubicBezTo>
                  <a:cubicBezTo>
                    <a:pt x="146" y="94"/>
                    <a:pt x="142" y="95"/>
                    <a:pt x="139" y="95"/>
                  </a:cubicBezTo>
                  <a:cubicBezTo>
                    <a:pt x="134" y="95"/>
                    <a:pt x="134" y="95"/>
                    <a:pt x="136" y="100"/>
                  </a:cubicBezTo>
                  <a:cubicBezTo>
                    <a:pt x="149" y="138"/>
                    <a:pt x="161" y="176"/>
                    <a:pt x="174" y="215"/>
                  </a:cubicBezTo>
                  <a:cubicBezTo>
                    <a:pt x="177" y="224"/>
                    <a:pt x="181" y="234"/>
                    <a:pt x="184" y="244"/>
                  </a:cubicBezTo>
                  <a:cubicBezTo>
                    <a:pt x="185" y="243"/>
                    <a:pt x="185" y="242"/>
                    <a:pt x="186" y="241"/>
                  </a:cubicBezTo>
                  <a:cubicBezTo>
                    <a:pt x="191" y="222"/>
                    <a:pt x="196" y="204"/>
                    <a:pt x="203" y="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EE3592D6-7509-4E4D-81E7-06C3A7A1D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182" y="2055059"/>
              <a:ext cx="106500" cy="162613"/>
            </a:xfrm>
            <a:custGeom>
              <a:avLst/>
              <a:gdLst>
                <a:gd name="T0" fmla="*/ 54 w 85"/>
                <a:gd name="T1" fmla="*/ 35 h 129"/>
                <a:gd name="T2" fmla="*/ 42 w 85"/>
                <a:gd name="T3" fmla="*/ 0 h 129"/>
                <a:gd name="T4" fmla="*/ 1 w 85"/>
                <a:gd name="T5" fmla="*/ 119 h 129"/>
                <a:gd name="T6" fmla="*/ 3 w 85"/>
                <a:gd name="T7" fmla="*/ 122 h 129"/>
                <a:gd name="T8" fmla="*/ 82 w 85"/>
                <a:gd name="T9" fmla="*/ 120 h 129"/>
                <a:gd name="T10" fmla="*/ 84 w 85"/>
                <a:gd name="T11" fmla="*/ 117 h 129"/>
                <a:gd name="T12" fmla="*/ 54 w 85"/>
                <a:gd name="T13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9">
                  <a:moveTo>
                    <a:pt x="54" y="35"/>
                  </a:moveTo>
                  <a:cubicBezTo>
                    <a:pt x="50" y="23"/>
                    <a:pt x="46" y="12"/>
                    <a:pt x="42" y="0"/>
                  </a:cubicBezTo>
                  <a:cubicBezTo>
                    <a:pt x="28" y="40"/>
                    <a:pt x="14" y="80"/>
                    <a:pt x="1" y="119"/>
                  </a:cubicBezTo>
                  <a:cubicBezTo>
                    <a:pt x="0" y="121"/>
                    <a:pt x="1" y="122"/>
                    <a:pt x="3" y="122"/>
                  </a:cubicBezTo>
                  <a:cubicBezTo>
                    <a:pt x="29" y="129"/>
                    <a:pt x="56" y="129"/>
                    <a:pt x="82" y="120"/>
                  </a:cubicBezTo>
                  <a:cubicBezTo>
                    <a:pt x="85" y="120"/>
                    <a:pt x="85" y="119"/>
                    <a:pt x="84" y="117"/>
                  </a:cubicBezTo>
                  <a:cubicBezTo>
                    <a:pt x="74" y="89"/>
                    <a:pt x="64" y="62"/>
                    <a:pt x="5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67454B7E-1319-9945-A626-B68C41394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601" y="1969172"/>
              <a:ext cx="120242" cy="227886"/>
            </a:xfrm>
            <a:custGeom>
              <a:avLst/>
              <a:gdLst>
                <a:gd name="T0" fmla="*/ 96 w 96"/>
                <a:gd name="T1" fmla="*/ 181 h 181"/>
                <a:gd name="T2" fmla="*/ 30 w 96"/>
                <a:gd name="T3" fmla="*/ 0 h 181"/>
                <a:gd name="T4" fmla="*/ 96 w 9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81">
                  <a:moveTo>
                    <a:pt x="96" y="181"/>
                  </a:moveTo>
                  <a:cubicBezTo>
                    <a:pt x="74" y="121"/>
                    <a:pt x="52" y="61"/>
                    <a:pt x="30" y="0"/>
                  </a:cubicBezTo>
                  <a:cubicBezTo>
                    <a:pt x="0" y="64"/>
                    <a:pt x="25" y="148"/>
                    <a:pt x="96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2BAA3B9B-CE1E-A444-B592-F7E5D7327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455" y="1960010"/>
              <a:ext cx="88178" cy="231322"/>
            </a:xfrm>
            <a:custGeom>
              <a:avLst/>
              <a:gdLst>
                <a:gd name="T0" fmla="*/ 69 w 71"/>
                <a:gd name="T1" fmla="*/ 55 h 183"/>
                <a:gd name="T2" fmla="*/ 53 w 71"/>
                <a:gd name="T3" fmla="*/ 0 h 183"/>
                <a:gd name="T4" fmla="*/ 53 w 71"/>
                <a:gd name="T5" fmla="*/ 2 h 183"/>
                <a:gd name="T6" fmla="*/ 45 w 71"/>
                <a:gd name="T7" fmla="*/ 53 h 183"/>
                <a:gd name="T8" fmla="*/ 7 w 71"/>
                <a:gd name="T9" fmla="*/ 163 h 183"/>
                <a:gd name="T10" fmla="*/ 0 w 71"/>
                <a:gd name="T11" fmla="*/ 183 h 183"/>
                <a:gd name="T12" fmla="*/ 29 w 71"/>
                <a:gd name="T13" fmla="*/ 160 h 183"/>
                <a:gd name="T14" fmla="*/ 69 w 71"/>
                <a:gd name="T15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83">
                  <a:moveTo>
                    <a:pt x="69" y="55"/>
                  </a:moveTo>
                  <a:cubicBezTo>
                    <a:pt x="68" y="36"/>
                    <a:pt x="63" y="17"/>
                    <a:pt x="53" y="0"/>
                  </a:cubicBezTo>
                  <a:cubicBezTo>
                    <a:pt x="51" y="0"/>
                    <a:pt x="52" y="1"/>
                    <a:pt x="53" y="2"/>
                  </a:cubicBezTo>
                  <a:cubicBezTo>
                    <a:pt x="53" y="20"/>
                    <a:pt x="51" y="37"/>
                    <a:pt x="45" y="53"/>
                  </a:cubicBezTo>
                  <a:cubicBezTo>
                    <a:pt x="32" y="90"/>
                    <a:pt x="19" y="126"/>
                    <a:pt x="7" y="163"/>
                  </a:cubicBezTo>
                  <a:cubicBezTo>
                    <a:pt x="5" y="169"/>
                    <a:pt x="2" y="176"/>
                    <a:pt x="0" y="183"/>
                  </a:cubicBezTo>
                  <a:cubicBezTo>
                    <a:pt x="11" y="177"/>
                    <a:pt x="21" y="169"/>
                    <a:pt x="29" y="160"/>
                  </a:cubicBezTo>
                  <a:cubicBezTo>
                    <a:pt x="57" y="131"/>
                    <a:pt x="71" y="96"/>
                    <a:pt x="69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6E17FDD6-2976-7B41-BF52-B7A805CA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212" y="2107736"/>
              <a:ext cx="687096" cy="69282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4F07E31-5B5F-3143-8FF1-44DC922EC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954" y="2264623"/>
              <a:ext cx="374467" cy="377902"/>
            </a:xfrm>
            <a:custGeom>
              <a:avLst/>
              <a:gdLst>
                <a:gd name="T0" fmla="*/ 260 w 299"/>
                <a:gd name="T1" fmla="*/ 0 h 299"/>
                <a:gd name="T2" fmla="*/ 40 w 299"/>
                <a:gd name="T3" fmla="*/ 0 h 299"/>
                <a:gd name="T4" fmla="*/ 0 w 299"/>
                <a:gd name="T5" fmla="*/ 40 h 299"/>
                <a:gd name="T6" fmla="*/ 0 w 299"/>
                <a:gd name="T7" fmla="*/ 150 h 299"/>
                <a:gd name="T8" fmla="*/ 0 w 299"/>
                <a:gd name="T9" fmla="*/ 260 h 299"/>
                <a:gd name="T10" fmla="*/ 39 w 299"/>
                <a:gd name="T11" fmla="*/ 299 h 299"/>
                <a:gd name="T12" fmla="*/ 260 w 299"/>
                <a:gd name="T13" fmla="*/ 299 h 299"/>
                <a:gd name="T14" fmla="*/ 299 w 299"/>
                <a:gd name="T15" fmla="*/ 260 h 299"/>
                <a:gd name="T16" fmla="*/ 299 w 299"/>
                <a:gd name="T17" fmla="*/ 40 h 299"/>
                <a:gd name="T18" fmla="*/ 260 w 299"/>
                <a:gd name="T19" fmla="*/ 0 h 299"/>
                <a:gd name="T20" fmla="*/ 236 w 299"/>
                <a:gd name="T21" fmla="*/ 34 h 299"/>
                <a:gd name="T22" fmla="*/ 265 w 299"/>
                <a:gd name="T23" fmla="*/ 64 h 299"/>
                <a:gd name="T24" fmla="*/ 236 w 299"/>
                <a:gd name="T25" fmla="*/ 93 h 299"/>
                <a:gd name="T26" fmla="*/ 207 w 299"/>
                <a:gd name="T27" fmla="*/ 63 h 299"/>
                <a:gd name="T28" fmla="*/ 236 w 299"/>
                <a:gd name="T29" fmla="*/ 34 h 299"/>
                <a:gd name="T30" fmla="*/ 150 w 299"/>
                <a:gd name="T31" fmla="*/ 92 h 299"/>
                <a:gd name="T32" fmla="*/ 208 w 299"/>
                <a:gd name="T33" fmla="*/ 150 h 299"/>
                <a:gd name="T34" fmla="*/ 149 w 299"/>
                <a:gd name="T35" fmla="*/ 208 h 299"/>
                <a:gd name="T36" fmla="*/ 92 w 299"/>
                <a:gd name="T37" fmla="*/ 149 h 299"/>
                <a:gd name="T38" fmla="*/ 150 w 299"/>
                <a:gd name="T39" fmla="*/ 92 h 299"/>
                <a:gd name="T40" fmla="*/ 265 w 299"/>
                <a:gd name="T41" fmla="*/ 248 h 299"/>
                <a:gd name="T42" fmla="*/ 247 w 299"/>
                <a:gd name="T43" fmla="*/ 265 h 299"/>
                <a:gd name="T44" fmla="*/ 150 w 299"/>
                <a:gd name="T45" fmla="*/ 265 h 299"/>
                <a:gd name="T46" fmla="*/ 52 w 299"/>
                <a:gd name="T47" fmla="*/ 265 h 299"/>
                <a:gd name="T48" fmla="*/ 34 w 299"/>
                <a:gd name="T49" fmla="*/ 248 h 299"/>
                <a:gd name="T50" fmla="*/ 34 w 299"/>
                <a:gd name="T51" fmla="*/ 138 h 299"/>
                <a:gd name="T52" fmla="*/ 46 w 299"/>
                <a:gd name="T53" fmla="*/ 126 h 299"/>
                <a:gd name="T54" fmla="*/ 58 w 299"/>
                <a:gd name="T55" fmla="*/ 140 h 299"/>
                <a:gd name="T56" fmla="*/ 131 w 299"/>
                <a:gd name="T57" fmla="*/ 240 h 299"/>
                <a:gd name="T58" fmla="*/ 238 w 299"/>
                <a:gd name="T59" fmla="*/ 176 h 299"/>
                <a:gd name="T60" fmla="*/ 240 w 299"/>
                <a:gd name="T61" fmla="*/ 133 h 299"/>
                <a:gd name="T62" fmla="*/ 245 w 299"/>
                <a:gd name="T63" fmla="*/ 126 h 299"/>
                <a:gd name="T64" fmla="*/ 265 w 299"/>
                <a:gd name="T65" fmla="*/ 146 h 299"/>
                <a:gd name="T66" fmla="*/ 265 w 299"/>
                <a:gd name="T67" fmla="*/ 24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" h="299">
                  <a:moveTo>
                    <a:pt x="260" y="0"/>
                  </a:moveTo>
                  <a:cubicBezTo>
                    <a:pt x="187" y="0"/>
                    <a:pt x="113" y="0"/>
                    <a:pt x="40" y="0"/>
                  </a:cubicBezTo>
                  <a:cubicBezTo>
                    <a:pt x="14" y="0"/>
                    <a:pt x="0" y="14"/>
                    <a:pt x="0" y="40"/>
                  </a:cubicBezTo>
                  <a:cubicBezTo>
                    <a:pt x="0" y="76"/>
                    <a:pt x="0" y="113"/>
                    <a:pt x="0" y="150"/>
                  </a:cubicBezTo>
                  <a:cubicBezTo>
                    <a:pt x="0" y="187"/>
                    <a:pt x="0" y="223"/>
                    <a:pt x="0" y="260"/>
                  </a:cubicBezTo>
                  <a:cubicBezTo>
                    <a:pt x="0" y="285"/>
                    <a:pt x="14" y="299"/>
                    <a:pt x="39" y="299"/>
                  </a:cubicBezTo>
                  <a:cubicBezTo>
                    <a:pt x="113" y="299"/>
                    <a:pt x="186" y="299"/>
                    <a:pt x="260" y="299"/>
                  </a:cubicBezTo>
                  <a:cubicBezTo>
                    <a:pt x="286" y="299"/>
                    <a:pt x="299" y="286"/>
                    <a:pt x="299" y="260"/>
                  </a:cubicBezTo>
                  <a:cubicBezTo>
                    <a:pt x="299" y="187"/>
                    <a:pt x="299" y="113"/>
                    <a:pt x="299" y="40"/>
                  </a:cubicBezTo>
                  <a:cubicBezTo>
                    <a:pt x="299" y="14"/>
                    <a:pt x="286" y="0"/>
                    <a:pt x="260" y="0"/>
                  </a:cubicBezTo>
                  <a:close/>
                  <a:moveTo>
                    <a:pt x="236" y="34"/>
                  </a:moveTo>
                  <a:cubicBezTo>
                    <a:pt x="265" y="34"/>
                    <a:pt x="265" y="34"/>
                    <a:pt x="265" y="64"/>
                  </a:cubicBezTo>
                  <a:cubicBezTo>
                    <a:pt x="265" y="93"/>
                    <a:pt x="265" y="93"/>
                    <a:pt x="236" y="93"/>
                  </a:cubicBezTo>
                  <a:cubicBezTo>
                    <a:pt x="207" y="93"/>
                    <a:pt x="207" y="93"/>
                    <a:pt x="207" y="63"/>
                  </a:cubicBezTo>
                  <a:cubicBezTo>
                    <a:pt x="207" y="34"/>
                    <a:pt x="207" y="34"/>
                    <a:pt x="236" y="34"/>
                  </a:cubicBezTo>
                  <a:close/>
                  <a:moveTo>
                    <a:pt x="150" y="92"/>
                  </a:moveTo>
                  <a:cubicBezTo>
                    <a:pt x="181" y="92"/>
                    <a:pt x="208" y="119"/>
                    <a:pt x="208" y="150"/>
                  </a:cubicBezTo>
                  <a:cubicBezTo>
                    <a:pt x="207" y="181"/>
                    <a:pt x="180" y="208"/>
                    <a:pt x="149" y="208"/>
                  </a:cubicBezTo>
                  <a:cubicBezTo>
                    <a:pt x="118" y="207"/>
                    <a:pt x="91" y="180"/>
                    <a:pt x="92" y="149"/>
                  </a:cubicBezTo>
                  <a:cubicBezTo>
                    <a:pt x="92" y="118"/>
                    <a:pt x="119" y="92"/>
                    <a:pt x="150" y="92"/>
                  </a:cubicBezTo>
                  <a:close/>
                  <a:moveTo>
                    <a:pt x="265" y="248"/>
                  </a:moveTo>
                  <a:cubicBezTo>
                    <a:pt x="265" y="261"/>
                    <a:pt x="262" y="265"/>
                    <a:pt x="247" y="265"/>
                  </a:cubicBezTo>
                  <a:cubicBezTo>
                    <a:pt x="215" y="265"/>
                    <a:pt x="182" y="265"/>
                    <a:pt x="150" y="265"/>
                  </a:cubicBezTo>
                  <a:cubicBezTo>
                    <a:pt x="117" y="265"/>
                    <a:pt x="84" y="265"/>
                    <a:pt x="52" y="265"/>
                  </a:cubicBezTo>
                  <a:cubicBezTo>
                    <a:pt x="38" y="265"/>
                    <a:pt x="34" y="261"/>
                    <a:pt x="34" y="248"/>
                  </a:cubicBezTo>
                  <a:cubicBezTo>
                    <a:pt x="34" y="211"/>
                    <a:pt x="34" y="175"/>
                    <a:pt x="34" y="138"/>
                  </a:cubicBezTo>
                  <a:cubicBezTo>
                    <a:pt x="34" y="128"/>
                    <a:pt x="37" y="126"/>
                    <a:pt x="46" y="126"/>
                  </a:cubicBezTo>
                  <a:cubicBezTo>
                    <a:pt x="60" y="127"/>
                    <a:pt x="60" y="126"/>
                    <a:pt x="58" y="140"/>
                  </a:cubicBezTo>
                  <a:cubicBezTo>
                    <a:pt x="53" y="187"/>
                    <a:pt x="85" y="231"/>
                    <a:pt x="131" y="240"/>
                  </a:cubicBezTo>
                  <a:cubicBezTo>
                    <a:pt x="178" y="249"/>
                    <a:pt x="225" y="221"/>
                    <a:pt x="238" y="176"/>
                  </a:cubicBezTo>
                  <a:cubicBezTo>
                    <a:pt x="242" y="161"/>
                    <a:pt x="243" y="147"/>
                    <a:pt x="240" y="133"/>
                  </a:cubicBezTo>
                  <a:cubicBezTo>
                    <a:pt x="239" y="128"/>
                    <a:pt x="240" y="127"/>
                    <a:pt x="245" y="126"/>
                  </a:cubicBezTo>
                  <a:cubicBezTo>
                    <a:pt x="265" y="125"/>
                    <a:pt x="265" y="125"/>
                    <a:pt x="265" y="146"/>
                  </a:cubicBezTo>
                  <a:cubicBezTo>
                    <a:pt x="265" y="180"/>
                    <a:pt x="265" y="214"/>
                    <a:pt x="26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Oval 46">
              <a:extLst>
                <a:ext uri="{FF2B5EF4-FFF2-40B4-BE49-F238E27FC236}">
                  <a16:creationId xmlns:a16="http://schemas.microsoft.com/office/drawing/2014/main" id="{CC197CA2-3127-454B-BE51-CA781800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086" y="3086847"/>
              <a:ext cx="980256" cy="988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224E94FE-57F8-4F4D-8DEE-3DB6E238D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60" y="3321605"/>
              <a:ext cx="558838" cy="521047"/>
            </a:xfrm>
            <a:custGeom>
              <a:avLst/>
              <a:gdLst>
                <a:gd name="T0" fmla="*/ 338 w 447"/>
                <a:gd name="T1" fmla="*/ 413 h 413"/>
                <a:gd name="T2" fmla="*/ 293 w 447"/>
                <a:gd name="T3" fmla="*/ 405 h 413"/>
                <a:gd name="T4" fmla="*/ 59 w 447"/>
                <a:gd name="T5" fmla="*/ 233 h 413"/>
                <a:gd name="T6" fmla="*/ 8 w 447"/>
                <a:gd name="T7" fmla="*/ 131 h 413"/>
                <a:gd name="T8" fmla="*/ 48 w 447"/>
                <a:gd name="T9" fmla="*/ 15 h 413"/>
                <a:gd name="T10" fmla="*/ 105 w 447"/>
                <a:gd name="T11" fmla="*/ 7 h 413"/>
                <a:gd name="T12" fmla="*/ 115 w 447"/>
                <a:gd name="T13" fmla="*/ 18 h 413"/>
                <a:gd name="T14" fmla="*/ 153 w 447"/>
                <a:gd name="T15" fmla="*/ 107 h 413"/>
                <a:gd name="T16" fmla="*/ 151 w 447"/>
                <a:gd name="T17" fmla="*/ 124 h 413"/>
                <a:gd name="T18" fmla="*/ 125 w 447"/>
                <a:gd name="T19" fmla="*/ 160 h 413"/>
                <a:gd name="T20" fmla="*/ 122 w 447"/>
                <a:gd name="T21" fmla="*/ 185 h 413"/>
                <a:gd name="T22" fmla="*/ 270 w 447"/>
                <a:gd name="T23" fmla="*/ 311 h 413"/>
                <a:gd name="T24" fmla="*/ 292 w 447"/>
                <a:gd name="T25" fmla="*/ 306 h 413"/>
                <a:gd name="T26" fmla="*/ 324 w 447"/>
                <a:gd name="T27" fmla="*/ 266 h 413"/>
                <a:gd name="T28" fmla="*/ 349 w 447"/>
                <a:gd name="T29" fmla="*/ 260 h 413"/>
                <a:gd name="T30" fmla="*/ 412 w 447"/>
                <a:gd name="T31" fmla="*/ 289 h 413"/>
                <a:gd name="T32" fmla="*/ 426 w 447"/>
                <a:gd name="T33" fmla="*/ 296 h 413"/>
                <a:gd name="T34" fmla="*/ 445 w 447"/>
                <a:gd name="T35" fmla="*/ 331 h 413"/>
                <a:gd name="T36" fmla="*/ 366 w 447"/>
                <a:gd name="T37" fmla="*/ 410 h 413"/>
                <a:gd name="T38" fmla="*/ 338 w 447"/>
                <a:gd name="T3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413">
                  <a:moveTo>
                    <a:pt x="338" y="413"/>
                  </a:moveTo>
                  <a:cubicBezTo>
                    <a:pt x="323" y="413"/>
                    <a:pt x="308" y="410"/>
                    <a:pt x="293" y="405"/>
                  </a:cubicBezTo>
                  <a:cubicBezTo>
                    <a:pt x="194" y="377"/>
                    <a:pt x="119" y="315"/>
                    <a:pt x="59" y="233"/>
                  </a:cubicBezTo>
                  <a:cubicBezTo>
                    <a:pt x="36" y="202"/>
                    <a:pt x="15" y="170"/>
                    <a:pt x="8" y="131"/>
                  </a:cubicBezTo>
                  <a:cubicBezTo>
                    <a:pt x="0" y="85"/>
                    <a:pt x="13" y="46"/>
                    <a:pt x="48" y="15"/>
                  </a:cubicBezTo>
                  <a:cubicBezTo>
                    <a:pt x="58" y="5"/>
                    <a:pt x="92" y="0"/>
                    <a:pt x="105" y="7"/>
                  </a:cubicBezTo>
                  <a:cubicBezTo>
                    <a:pt x="110" y="9"/>
                    <a:pt x="113" y="13"/>
                    <a:pt x="115" y="18"/>
                  </a:cubicBezTo>
                  <a:cubicBezTo>
                    <a:pt x="128" y="48"/>
                    <a:pt x="140" y="77"/>
                    <a:pt x="153" y="107"/>
                  </a:cubicBezTo>
                  <a:cubicBezTo>
                    <a:pt x="155" y="113"/>
                    <a:pt x="154" y="119"/>
                    <a:pt x="151" y="124"/>
                  </a:cubicBezTo>
                  <a:cubicBezTo>
                    <a:pt x="145" y="138"/>
                    <a:pt x="135" y="149"/>
                    <a:pt x="125" y="160"/>
                  </a:cubicBezTo>
                  <a:cubicBezTo>
                    <a:pt x="117" y="168"/>
                    <a:pt x="116" y="176"/>
                    <a:pt x="122" y="185"/>
                  </a:cubicBezTo>
                  <a:cubicBezTo>
                    <a:pt x="157" y="243"/>
                    <a:pt x="206" y="286"/>
                    <a:pt x="270" y="311"/>
                  </a:cubicBezTo>
                  <a:cubicBezTo>
                    <a:pt x="279" y="315"/>
                    <a:pt x="286" y="314"/>
                    <a:pt x="292" y="306"/>
                  </a:cubicBezTo>
                  <a:cubicBezTo>
                    <a:pt x="303" y="293"/>
                    <a:pt x="314" y="280"/>
                    <a:pt x="324" y="266"/>
                  </a:cubicBezTo>
                  <a:cubicBezTo>
                    <a:pt x="331" y="257"/>
                    <a:pt x="339" y="255"/>
                    <a:pt x="349" y="260"/>
                  </a:cubicBezTo>
                  <a:cubicBezTo>
                    <a:pt x="370" y="269"/>
                    <a:pt x="391" y="280"/>
                    <a:pt x="412" y="289"/>
                  </a:cubicBezTo>
                  <a:cubicBezTo>
                    <a:pt x="416" y="292"/>
                    <a:pt x="421" y="294"/>
                    <a:pt x="426" y="296"/>
                  </a:cubicBezTo>
                  <a:cubicBezTo>
                    <a:pt x="447" y="307"/>
                    <a:pt x="447" y="307"/>
                    <a:pt x="445" y="331"/>
                  </a:cubicBezTo>
                  <a:cubicBezTo>
                    <a:pt x="441" y="376"/>
                    <a:pt x="407" y="399"/>
                    <a:pt x="366" y="410"/>
                  </a:cubicBezTo>
                  <a:cubicBezTo>
                    <a:pt x="357" y="413"/>
                    <a:pt x="348" y="413"/>
                    <a:pt x="338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6C87B2CF-71B6-C541-8602-877B7A56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359" y="3319314"/>
              <a:ext cx="258806" cy="223306"/>
            </a:xfrm>
            <a:custGeom>
              <a:avLst/>
              <a:gdLst>
                <a:gd name="T0" fmla="*/ 151 w 207"/>
                <a:gd name="T1" fmla="*/ 60 h 177"/>
                <a:gd name="T2" fmla="*/ 189 w 207"/>
                <a:gd name="T3" fmla="*/ 113 h 177"/>
                <a:gd name="T4" fmla="*/ 205 w 207"/>
                <a:gd name="T5" fmla="*/ 164 h 177"/>
                <a:gd name="T6" fmla="*/ 203 w 207"/>
                <a:gd name="T7" fmla="*/ 174 h 177"/>
                <a:gd name="T8" fmla="*/ 175 w 207"/>
                <a:gd name="T9" fmla="*/ 176 h 177"/>
                <a:gd name="T10" fmla="*/ 170 w 207"/>
                <a:gd name="T11" fmla="*/ 172 h 177"/>
                <a:gd name="T12" fmla="*/ 129 w 207"/>
                <a:gd name="T13" fmla="*/ 86 h 177"/>
                <a:gd name="T14" fmla="*/ 7 w 207"/>
                <a:gd name="T15" fmla="*/ 36 h 177"/>
                <a:gd name="T16" fmla="*/ 1 w 207"/>
                <a:gd name="T17" fmla="*/ 36 h 177"/>
                <a:gd name="T18" fmla="*/ 0 w 207"/>
                <a:gd name="T19" fmla="*/ 4 h 177"/>
                <a:gd name="T20" fmla="*/ 9 w 207"/>
                <a:gd name="T21" fmla="*/ 0 h 177"/>
                <a:gd name="T22" fmla="*/ 68 w 207"/>
                <a:gd name="T23" fmla="*/ 8 h 177"/>
                <a:gd name="T24" fmla="*/ 112 w 207"/>
                <a:gd name="T25" fmla="*/ 28 h 177"/>
                <a:gd name="T26" fmla="*/ 124 w 207"/>
                <a:gd name="T27" fmla="*/ 37 h 177"/>
                <a:gd name="T28" fmla="*/ 137 w 207"/>
                <a:gd name="T29" fmla="*/ 48 h 177"/>
                <a:gd name="T30" fmla="*/ 151 w 207"/>
                <a:gd name="T31" fmla="*/ 6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77">
                  <a:moveTo>
                    <a:pt x="151" y="60"/>
                  </a:moveTo>
                  <a:cubicBezTo>
                    <a:pt x="168" y="75"/>
                    <a:pt x="180" y="94"/>
                    <a:pt x="189" y="113"/>
                  </a:cubicBezTo>
                  <a:cubicBezTo>
                    <a:pt x="197" y="130"/>
                    <a:pt x="202" y="147"/>
                    <a:pt x="205" y="164"/>
                  </a:cubicBezTo>
                  <a:cubicBezTo>
                    <a:pt x="205" y="168"/>
                    <a:pt x="207" y="171"/>
                    <a:pt x="203" y="174"/>
                  </a:cubicBezTo>
                  <a:cubicBezTo>
                    <a:pt x="194" y="175"/>
                    <a:pt x="184" y="175"/>
                    <a:pt x="175" y="176"/>
                  </a:cubicBezTo>
                  <a:cubicBezTo>
                    <a:pt x="171" y="177"/>
                    <a:pt x="170" y="176"/>
                    <a:pt x="170" y="172"/>
                  </a:cubicBezTo>
                  <a:cubicBezTo>
                    <a:pt x="165" y="139"/>
                    <a:pt x="152" y="111"/>
                    <a:pt x="129" y="86"/>
                  </a:cubicBezTo>
                  <a:cubicBezTo>
                    <a:pt x="96" y="52"/>
                    <a:pt x="55" y="34"/>
                    <a:pt x="7" y="36"/>
                  </a:cubicBezTo>
                  <a:cubicBezTo>
                    <a:pt x="6" y="36"/>
                    <a:pt x="5" y="36"/>
                    <a:pt x="1" y="36"/>
                  </a:cubicBezTo>
                  <a:cubicBezTo>
                    <a:pt x="1" y="25"/>
                    <a:pt x="0" y="14"/>
                    <a:pt x="0" y="4"/>
                  </a:cubicBezTo>
                  <a:cubicBezTo>
                    <a:pt x="2" y="0"/>
                    <a:pt x="6" y="1"/>
                    <a:pt x="9" y="0"/>
                  </a:cubicBezTo>
                  <a:cubicBezTo>
                    <a:pt x="29" y="0"/>
                    <a:pt x="49" y="3"/>
                    <a:pt x="68" y="8"/>
                  </a:cubicBezTo>
                  <a:cubicBezTo>
                    <a:pt x="83" y="13"/>
                    <a:pt x="98" y="19"/>
                    <a:pt x="112" y="28"/>
                  </a:cubicBezTo>
                  <a:cubicBezTo>
                    <a:pt x="116" y="31"/>
                    <a:pt x="120" y="34"/>
                    <a:pt x="124" y="37"/>
                  </a:cubicBezTo>
                  <a:cubicBezTo>
                    <a:pt x="127" y="40"/>
                    <a:pt x="133" y="45"/>
                    <a:pt x="137" y="48"/>
                  </a:cubicBezTo>
                  <a:cubicBezTo>
                    <a:pt x="140" y="51"/>
                    <a:pt x="148" y="57"/>
                    <a:pt x="151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D8303B73-24E0-B146-98D1-C382E2933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230" y="3384588"/>
              <a:ext cx="184371" cy="162613"/>
            </a:xfrm>
            <a:custGeom>
              <a:avLst/>
              <a:gdLst>
                <a:gd name="T0" fmla="*/ 99 w 148"/>
                <a:gd name="T1" fmla="*/ 35 h 129"/>
                <a:gd name="T2" fmla="*/ 147 w 148"/>
                <a:gd name="T3" fmla="*/ 121 h 129"/>
                <a:gd name="T4" fmla="*/ 143 w 148"/>
                <a:gd name="T5" fmla="*/ 127 h 129"/>
                <a:gd name="T6" fmla="*/ 117 w 148"/>
                <a:gd name="T7" fmla="*/ 129 h 129"/>
                <a:gd name="T8" fmla="*/ 113 w 148"/>
                <a:gd name="T9" fmla="*/ 126 h 129"/>
                <a:gd name="T10" fmla="*/ 69 w 148"/>
                <a:gd name="T11" fmla="*/ 54 h 129"/>
                <a:gd name="T12" fmla="*/ 7 w 148"/>
                <a:gd name="T13" fmla="*/ 36 h 129"/>
                <a:gd name="T14" fmla="*/ 2 w 148"/>
                <a:gd name="T15" fmla="*/ 31 h 129"/>
                <a:gd name="T16" fmla="*/ 0 w 148"/>
                <a:gd name="T17" fmla="*/ 5 h 129"/>
                <a:gd name="T18" fmla="*/ 3 w 148"/>
                <a:gd name="T19" fmla="*/ 1 h 129"/>
                <a:gd name="T20" fmla="*/ 99 w 148"/>
                <a:gd name="T21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29">
                  <a:moveTo>
                    <a:pt x="99" y="35"/>
                  </a:moveTo>
                  <a:cubicBezTo>
                    <a:pt x="126" y="58"/>
                    <a:pt x="142" y="86"/>
                    <a:pt x="147" y="121"/>
                  </a:cubicBezTo>
                  <a:cubicBezTo>
                    <a:pt x="148" y="125"/>
                    <a:pt x="147" y="127"/>
                    <a:pt x="143" y="127"/>
                  </a:cubicBezTo>
                  <a:cubicBezTo>
                    <a:pt x="134" y="127"/>
                    <a:pt x="126" y="128"/>
                    <a:pt x="117" y="129"/>
                  </a:cubicBezTo>
                  <a:cubicBezTo>
                    <a:pt x="115" y="129"/>
                    <a:pt x="114" y="129"/>
                    <a:pt x="113" y="126"/>
                  </a:cubicBezTo>
                  <a:cubicBezTo>
                    <a:pt x="109" y="96"/>
                    <a:pt x="94" y="72"/>
                    <a:pt x="69" y="54"/>
                  </a:cubicBezTo>
                  <a:cubicBezTo>
                    <a:pt x="51" y="41"/>
                    <a:pt x="30" y="35"/>
                    <a:pt x="7" y="36"/>
                  </a:cubicBezTo>
                  <a:cubicBezTo>
                    <a:pt x="3" y="36"/>
                    <a:pt x="2" y="35"/>
                    <a:pt x="2" y="31"/>
                  </a:cubicBezTo>
                  <a:cubicBezTo>
                    <a:pt x="2" y="23"/>
                    <a:pt x="1" y="14"/>
                    <a:pt x="0" y="5"/>
                  </a:cubicBezTo>
                  <a:cubicBezTo>
                    <a:pt x="0" y="2"/>
                    <a:pt x="0" y="1"/>
                    <a:pt x="3" y="1"/>
                  </a:cubicBezTo>
                  <a:cubicBezTo>
                    <a:pt x="39" y="0"/>
                    <a:pt x="71" y="12"/>
                    <a:pt x="9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EF61ADA1-7BD6-DF45-A5E2-E37253C10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811" y="3447572"/>
              <a:ext cx="114516" cy="104209"/>
            </a:xfrm>
            <a:custGeom>
              <a:avLst/>
              <a:gdLst>
                <a:gd name="T0" fmla="*/ 60 w 92"/>
                <a:gd name="T1" fmla="*/ 83 h 83"/>
                <a:gd name="T2" fmla="*/ 7 w 92"/>
                <a:gd name="T3" fmla="*/ 35 h 83"/>
                <a:gd name="T4" fmla="*/ 2 w 92"/>
                <a:gd name="T5" fmla="*/ 32 h 83"/>
                <a:gd name="T6" fmla="*/ 0 w 92"/>
                <a:gd name="T7" fmla="*/ 6 h 83"/>
                <a:gd name="T8" fmla="*/ 3 w 92"/>
                <a:gd name="T9" fmla="*/ 3 h 83"/>
                <a:gd name="T10" fmla="*/ 92 w 92"/>
                <a:gd name="T11" fmla="*/ 78 h 83"/>
                <a:gd name="T12" fmla="*/ 89 w 92"/>
                <a:gd name="T13" fmla="*/ 81 h 83"/>
                <a:gd name="T14" fmla="*/ 60 w 9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3">
                  <a:moveTo>
                    <a:pt x="60" y="83"/>
                  </a:moveTo>
                  <a:cubicBezTo>
                    <a:pt x="56" y="55"/>
                    <a:pt x="34" y="36"/>
                    <a:pt x="7" y="35"/>
                  </a:cubicBezTo>
                  <a:cubicBezTo>
                    <a:pt x="4" y="35"/>
                    <a:pt x="3" y="35"/>
                    <a:pt x="2" y="32"/>
                  </a:cubicBezTo>
                  <a:cubicBezTo>
                    <a:pt x="2" y="24"/>
                    <a:pt x="1" y="15"/>
                    <a:pt x="0" y="6"/>
                  </a:cubicBezTo>
                  <a:cubicBezTo>
                    <a:pt x="0" y="4"/>
                    <a:pt x="0" y="3"/>
                    <a:pt x="3" y="3"/>
                  </a:cubicBezTo>
                  <a:cubicBezTo>
                    <a:pt x="45" y="0"/>
                    <a:pt x="88" y="36"/>
                    <a:pt x="92" y="78"/>
                  </a:cubicBezTo>
                  <a:cubicBezTo>
                    <a:pt x="92" y="80"/>
                    <a:pt x="91" y="81"/>
                    <a:pt x="89" y="81"/>
                  </a:cubicBezTo>
                  <a:cubicBezTo>
                    <a:pt x="80" y="82"/>
                    <a:pt x="70" y="82"/>
                    <a:pt x="6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51">
              <a:extLst>
                <a:ext uri="{FF2B5EF4-FFF2-40B4-BE49-F238E27FC236}">
                  <a16:creationId xmlns:a16="http://schemas.microsoft.com/office/drawing/2014/main" id="{4DBAC2E9-0568-DE44-A803-716C38A69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862" y="2980347"/>
              <a:ext cx="490128" cy="493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26F78F1-6EA0-2E41-A8FF-CDDC5FB3B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5426" y="3123492"/>
              <a:ext cx="38935" cy="206129"/>
            </a:xfrm>
            <a:custGeom>
              <a:avLst/>
              <a:gdLst>
                <a:gd name="T0" fmla="*/ 0 w 34"/>
                <a:gd name="T1" fmla="*/ 32 h 180"/>
                <a:gd name="T2" fmla="*/ 0 w 34"/>
                <a:gd name="T3" fmla="*/ 0 h 180"/>
                <a:gd name="T4" fmla="*/ 34 w 34"/>
                <a:gd name="T5" fmla="*/ 0 h 180"/>
                <a:gd name="T6" fmla="*/ 34 w 34"/>
                <a:gd name="T7" fmla="*/ 32 h 180"/>
                <a:gd name="T8" fmla="*/ 0 w 34"/>
                <a:gd name="T9" fmla="*/ 32 h 180"/>
                <a:gd name="T10" fmla="*/ 0 w 34"/>
                <a:gd name="T11" fmla="*/ 180 h 180"/>
                <a:gd name="T12" fmla="*/ 0 w 34"/>
                <a:gd name="T13" fmla="*/ 50 h 180"/>
                <a:gd name="T14" fmla="*/ 34 w 34"/>
                <a:gd name="T15" fmla="*/ 50 h 180"/>
                <a:gd name="T16" fmla="*/ 34 w 34"/>
                <a:gd name="T17" fmla="*/ 180 h 180"/>
                <a:gd name="T18" fmla="*/ 0 w 34"/>
                <a:gd name="T1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80">
                  <a:moveTo>
                    <a:pt x="0" y="32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32"/>
                  </a:lnTo>
                  <a:lnTo>
                    <a:pt x="0" y="32"/>
                  </a:lnTo>
                  <a:close/>
                  <a:moveTo>
                    <a:pt x="0" y="180"/>
                  </a:moveTo>
                  <a:lnTo>
                    <a:pt x="0" y="50"/>
                  </a:lnTo>
                  <a:lnTo>
                    <a:pt x="34" y="50"/>
                  </a:lnTo>
                  <a:lnTo>
                    <a:pt x="34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6EA0FFC-AF61-1743-B942-B4B5A129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442" y="3177315"/>
              <a:ext cx="133984" cy="152306"/>
            </a:xfrm>
            <a:custGeom>
              <a:avLst/>
              <a:gdLst>
                <a:gd name="T0" fmla="*/ 107 w 107"/>
                <a:gd name="T1" fmla="*/ 120 h 120"/>
                <a:gd name="T2" fmla="*/ 76 w 107"/>
                <a:gd name="T3" fmla="*/ 120 h 120"/>
                <a:gd name="T4" fmla="*/ 76 w 107"/>
                <a:gd name="T5" fmla="*/ 60 h 120"/>
                <a:gd name="T6" fmla="*/ 74 w 107"/>
                <a:gd name="T7" fmla="*/ 35 h 120"/>
                <a:gd name="T8" fmla="*/ 68 w 107"/>
                <a:gd name="T9" fmla="*/ 27 h 120"/>
                <a:gd name="T10" fmla="*/ 57 w 107"/>
                <a:gd name="T11" fmla="*/ 23 h 120"/>
                <a:gd name="T12" fmla="*/ 42 w 107"/>
                <a:gd name="T13" fmla="*/ 28 h 120"/>
                <a:gd name="T14" fmla="*/ 33 w 107"/>
                <a:gd name="T15" fmla="*/ 40 h 120"/>
                <a:gd name="T16" fmla="*/ 31 w 107"/>
                <a:gd name="T17" fmla="*/ 67 h 120"/>
                <a:gd name="T18" fmla="*/ 31 w 107"/>
                <a:gd name="T19" fmla="*/ 120 h 120"/>
                <a:gd name="T20" fmla="*/ 0 w 107"/>
                <a:gd name="T21" fmla="*/ 120 h 120"/>
                <a:gd name="T22" fmla="*/ 0 w 107"/>
                <a:gd name="T23" fmla="*/ 2 h 120"/>
                <a:gd name="T24" fmla="*/ 29 w 107"/>
                <a:gd name="T25" fmla="*/ 2 h 120"/>
                <a:gd name="T26" fmla="*/ 29 w 107"/>
                <a:gd name="T27" fmla="*/ 20 h 120"/>
                <a:gd name="T28" fmla="*/ 68 w 107"/>
                <a:gd name="T29" fmla="*/ 0 h 120"/>
                <a:gd name="T30" fmla="*/ 86 w 107"/>
                <a:gd name="T31" fmla="*/ 3 h 120"/>
                <a:gd name="T32" fmla="*/ 99 w 107"/>
                <a:gd name="T33" fmla="*/ 13 h 120"/>
                <a:gd name="T34" fmla="*/ 106 w 107"/>
                <a:gd name="T35" fmla="*/ 26 h 120"/>
                <a:gd name="T36" fmla="*/ 107 w 107"/>
                <a:gd name="T37" fmla="*/ 47 h 120"/>
                <a:gd name="T38" fmla="*/ 107 w 107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20">
                  <a:moveTo>
                    <a:pt x="107" y="120"/>
                  </a:moveTo>
                  <a:cubicBezTo>
                    <a:pt x="76" y="120"/>
                    <a:pt x="76" y="120"/>
                    <a:pt x="76" y="12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47"/>
                    <a:pt x="75" y="39"/>
                    <a:pt x="74" y="35"/>
                  </a:cubicBezTo>
                  <a:cubicBezTo>
                    <a:pt x="73" y="32"/>
                    <a:pt x="70" y="29"/>
                    <a:pt x="68" y="27"/>
                  </a:cubicBezTo>
                  <a:cubicBezTo>
                    <a:pt x="64" y="25"/>
                    <a:pt x="61" y="23"/>
                    <a:pt x="57" y="23"/>
                  </a:cubicBezTo>
                  <a:cubicBezTo>
                    <a:pt x="51" y="23"/>
                    <a:pt x="46" y="25"/>
                    <a:pt x="42" y="28"/>
                  </a:cubicBezTo>
                  <a:cubicBezTo>
                    <a:pt x="38" y="31"/>
                    <a:pt x="35" y="35"/>
                    <a:pt x="33" y="40"/>
                  </a:cubicBezTo>
                  <a:cubicBezTo>
                    <a:pt x="32" y="45"/>
                    <a:pt x="31" y="54"/>
                    <a:pt x="31" y="67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9" y="6"/>
                    <a:pt x="52" y="0"/>
                    <a:pt x="68" y="0"/>
                  </a:cubicBezTo>
                  <a:cubicBezTo>
                    <a:pt x="74" y="0"/>
                    <a:pt x="81" y="1"/>
                    <a:pt x="86" y="3"/>
                  </a:cubicBezTo>
                  <a:cubicBezTo>
                    <a:pt x="92" y="6"/>
                    <a:pt x="96" y="9"/>
                    <a:pt x="99" y="13"/>
                  </a:cubicBezTo>
                  <a:cubicBezTo>
                    <a:pt x="102" y="17"/>
                    <a:pt x="104" y="21"/>
                    <a:pt x="106" y="26"/>
                  </a:cubicBezTo>
                  <a:cubicBezTo>
                    <a:pt x="107" y="31"/>
                    <a:pt x="107" y="38"/>
                    <a:pt x="107" y="47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54">
              <a:extLst>
                <a:ext uri="{FF2B5EF4-FFF2-40B4-BE49-F238E27FC236}">
                  <a16:creationId xmlns:a16="http://schemas.microsoft.com/office/drawing/2014/main" id="{C97D4E0E-5C2B-4A40-899B-18D24B177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923" y="2832621"/>
              <a:ext cx="854289" cy="8600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D383E761-3516-DD46-A0D8-9A60A1CFA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277" y="3179605"/>
              <a:ext cx="57258" cy="194677"/>
            </a:xfrm>
            <a:custGeom>
              <a:avLst/>
              <a:gdLst>
                <a:gd name="T0" fmla="*/ 23 w 46"/>
                <a:gd name="T1" fmla="*/ 0 h 155"/>
                <a:gd name="T2" fmla="*/ 0 w 46"/>
                <a:gd name="T3" fmla="*/ 22 h 155"/>
                <a:gd name="T4" fmla="*/ 0 w 46"/>
                <a:gd name="T5" fmla="*/ 132 h 155"/>
                <a:gd name="T6" fmla="*/ 23 w 46"/>
                <a:gd name="T7" fmla="*/ 155 h 155"/>
                <a:gd name="T8" fmla="*/ 46 w 46"/>
                <a:gd name="T9" fmla="*/ 132 h 155"/>
                <a:gd name="T10" fmla="*/ 46 w 46"/>
                <a:gd name="T11" fmla="*/ 22 h 155"/>
                <a:gd name="T12" fmla="*/ 23 w 4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55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3" y="155"/>
                  </a:cubicBezTo>
                  <a:cubicBezTo>
                    <a:pt x="35" y="155"/>
                    <a:pt x="46" y="145"/>
                    <a:pt x="46" y="13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209FF86B-01AE-0442-9774-34611AB95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744" y="3179605"/>
              <a:ext cx="56113" cy="194677"/>
            </a:xfrm>
            <a:custGeom>
              <a:avLst/>
              <a:gdLst>
                <a:gd name="T0" fmla="*/ 22 w 45"/>
                <a:gd name="T1" fmla="*/ 0 h 155"/>
                <a:gd name="T2" fmla="*/ 0 w 45"/>
                <a:gd name="T3" fmla="*/ 22 h 155"/>
                <a:gd name="T4" fmla="*/ 0 w 45"/>
                <a:gd name="T5" fmla="*/ 132 h 155"/>
                <a:gd name="T6" fmla="*/ 22 w 45"/>
                <a:gd name="T7" fmla="*/ 155 h 155"/>
                <a:gd name="T8" fmla="*/ 45 w 45"/>
                <a:gd name="T9" fmla="*/ 132 h 155"/>
                <a:gd name="T10" fmla="*/ 45 w 45"/>
                <a:gd name="T11" fmla="*/ 22 h 155"/>
                <a:gd name="T12" fmla="*/ 22 w 45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55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2" y="155"/>
                  </a:cubicBezTo>
                  <a:cubicBezTo>
                    <a:pt x="35" y="155"/>
                    <a:pt x="45" y="145"/>
                    <a:pt x="45" y="13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B81CAD5C-8B70-6E49-86A6-D83E4C23A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729" y="3179605"/>
              <a:ext cx="337822" cy="399660"/>
            </a:xfrm>
            <a:custGeom>
              <a:avLst/>
              <a:gdLst>
                <a:gd name="T0" fmla="*/ 0 w 270"/>
                <a:gd name="T1" fmla="*/ 0 h 317"/>
                <a:gd name="T2" fmla="*/ 0 w 270"/>
                <a:gd name="T3" fmla="*/ 1 h 317"/>
                <a:gd name="T4" fmla="*/ 0 w 270"/>
                <a:gd name="T5" fmla="*/ 203 h 317"/>
                <a:gd name="T6" fmla="*/ 34 w 270"/>
                <a:gd name="T7" fmla="*/ 237 h 317"/>
                <a:gd name="T8" fmla="*/ 70 w 270"/>
                <a:gd name="T9" fmla="*/ 237 h 317"/>
                <a:gd name="T10" fmla="*/ 70 w 270"/>
                <a:gd name="T11" fmla="*/ 294 h 317"/>
                <a:gd name="T12" fmla="*/ 93 w 270"/>
                <a:gd name="T13" fmla="*/ 317 h 317"/>
                <a:gd name="T14" fmla="*/ 116 w 270"/>
                <a:gd name="T15" fmla="*/ 294 h 317"/>
                <a:gd name="T16" fmla="*/ 116 w 270"/>
                <a:gd name="T17" fmla="*/ 237 h 317"/>
                <a:gd name="T18" fmla="*/ 154 w 270"/>
                <a:gd name="T19" fmla="*/ 237 h 317"/>
                <a:gd name="T20" fmla="*/ 154 w 270"/>
                <a:gd name="T21" fmla="*/ 294 h 317"/>
                <a:gd name="T22" fmla="*/ 177 w 270"/>
                <a:gd name="T23" fmla="*/ 317 h 317"/>
                <a:gd name="T24" fmla="*/ 200 w 270"/>
                <a:gd name="T25" fmla="*/ 294 h 317"/>
                <a:gd name="T26" fmla="*/ 200 w 270"/>
                <a:gd name="T27" fmla="*/ 237 h 317"/>
                <a:gd name="T28" fmla="*/ 236 w 270"/>
                <a:gd name="T29" fmla="*/ 237 h 317"/>
                <a:gd name="T30" fmla="*/ 270 w 270"/>
                <a:gd name="T31" fmla="*/ 203 h 317"/>
                <a:gd name="T32" fmla="*/ 270 w 270"/>
                <a:gd name="T33" fmla="*/ 1 h 317"/>
                <a:gd name="T34" fmla="*/ 270 w 270"/>
                <a:gd name="T35" fmla="*/ 0 h 317"/>
                <a:gd name="T36" fmla="*/ 0 w 270"/>
                <a:gd name="T3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317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1"/>
                    <a:pt x="15" y="237"/>
                    <a:pt x="34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70" y="307"/>
                    <a:pt x="80" y="317"/>
                    <a:pt x="93" y="317"/>
                  </a:cubicBezTo>
                  <a:cubicBezTo>
                    <a:pt x="105" y="317"/>
                    <a:pt x="116" y="307"/>
                    <a:pt x="116" y="294"/>
                  </a:cubicBezTo>
                  <a:cubicBezTo>
                    <a:pt x="116" y="237"/>
                    <a:pt x="116" y="237"/>
                    <a:pt x="116" y="237"/>
                  </a:cubicBezTo>
                  <a:cubicBezTo>
                    <a:pt x="154" y="237"/>
                    <a:pt x="154" y="237"/>
                    <a:pt x="154" y="237"/>
                  </a:cubicBezTo>
                  <a:cubicBezTo>
                    <a:pt x="154" y="294"/>
                    <a:pt x="154" y="294"/>
                    <a:pt x="154" y="294"/>
                  </a:cubicBezTo>
                  <a:cubicBezTo>
                    <a:pt x="154" y="307"/>
                    <a:pt x="164" y="317"/>
                    <a:pt x="177" y="317"/>
                  </a:cubicBezTo>
                  <a:cubicBezTo>
                    <a:pt x="189" y="317"/>
                    <a:pt x="200" y="307"/>
                    <a:pt x="200" y="294"/>
                  </a:cubicBezTo>
                  <a:cubicBezTo>
                    <a:pt x="200" y="237"/>
                    <a:pt x="200" y="237"/>
                    <a:pt x="200" y="237"/>
                  </a:cubicBezTo>
                  <a:cubicBezTo>
                    <a:pt x="236" y="237"/>
                    <a:pt x="236" y="237"/>
                    <a:pt x="236" y="237"/>
                  </a:cubicBezTo>
                  <a:cubicBezTo>
                    <a:pt x="255" y="237"/>
                    <a:pt x="270" y="221"/>
                    <a:pt x="270" y="20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"/>
                    <a:pt x="270" y="0"/>
                    <a:pt x="2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CD4A3974-332D-D145-A69F-1582485806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8874" y="2944847"/>
              <a:ext cx="335532" cy="206129"/>
            </a:xfrm>
            <a:custGeom>
              <a:avLst/>
              <a:gdLst>
                <a:gd name="T0" fmla="*/ 200 w 268"/>
                <a:gd name="T1" fmla="*/ 48 h 164"/>
                <a:gd name="T2" fmla="*/ 224 w 268"/>
                <a:gd name="T3" fmla="*/ 3 h 164"/>
                <a:gd name="T4" fmla="*/ 219 w 268"/>
                <a:gd name="T5" fmla="*/ 0 h 164"/>
                <a:gd name="T6" fmla="*/ 195 w 268"/>
                <a:gd name="T7" fmla="*/ 46 h 164"/>
                <a:gd name="T8" fmla="*/ 134 w 268"/>
                <a:gd name="T9" fmla="*/ 31 h 164"/>
                <a:gd name="T10" fmla="*/ 76 w 268"/>
                <a:gd name="T11" fmla="*/ 44 h 164"/>
                <a:gd name="T12" fmla="*/ 52 w 268"/>
                <a:gd name="T13" fmla="*/ 0 h 164"/>
                <a:gd name="T14" fmla="*/ 47 w 268"/>
                <a:gd name="T15" fmla="*/ 3 h 164"/>
                <a:gd name="T16" fmla="*/ 71 w 268"/>
                <a:gd name="T17" fmla="*/ 47 h 164"/>
                <a:gd name="T18" fmla="*/ 0 w 268"/>
                <a:gd name="T19" fmla="*/ 164 h 164"/>
                <a:gd name="T20" fmla="*/ 268 w 268"/>
                <a:gd name="T21" fmla="*/ 164 h 164"/>
                <a:gd name="T22" fmla="*/ 200 w 268"/>
                <a:gd name="T23" fmla="*/ 48 h 164"/>
                <a:gd name="T24" fmla="*/ 65 w 268"/>
                <a:gd name="T25" fmla="*/ 112 h 164"/>
                <a:gd name="T26" fmla="*/ 52 w 268"/>
                <a:gd name="T27" fmla="*/ 100 h 164"/>
                <a:gd name="T28" fmla="*/ 65 w 268"/>
                <a:gd name="T29" fmla="*/ 87 h 164"/>
                <a:gd name="T30" fmla="*/ 78 w 268"/>
                <a:gd name="T31" fmla="*/ 100 h 164"/>
                <a:gd name="T32" fmla="*/ 65 w 268"/>
                <a:gd name="T33" fmla="*/ 112 h 164"/>
                <a:gd name="T34" fmla="*/ 201 w 268"/>
                <a:gd name="T35" fmla="*/ 112 h 164"/>
                <a:gd name="T36" fmla="*/ 188 w 268"/>
                <a:gd name="T37" fmla="*/ 100 h 164"/>
                <a:gd name="T38" fmla="*/ 201 w 268"/>
                <a:gd name="T39" fmla="*/ 87 h 164"/>
                <a:gd name="T40" fmla="*/ 213 w 268"/>
                <a:gd name="T41" fmla="*/ 100 h 164"/>
                <a:gd name="T42" fmla="*/ 201 w 268"/>
                <a:gd name="T4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64">
                  <a:moveTo>
                    <a:pt x="200" y="48"/>
                  </a:moveTo>
                  <a:cubicBezTo>
                    <a:pt x="224" y="3"/>
                    <a:pt x="224" y="3"/>
                    <a:pt x="224" y="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77" y="36"/>
                    <a:pt x="156" y="31"/>
                    <a:pt x="134" y="31"/>
                  </a:cubicBezTo>
                  <a:cubicBezTo>
                    <a:pt x="113" y="31"/>
                    <a:pt x="93" y="36"/>
                    <a:pt x="76" y="4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29" y="69"/>
                    <a:pt x="0" y="113"/>
                    <a:pt x="0" y="164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14"/>
                    <a:pt x="240" y="71"/>
                    <a:pt x="200" y="48"/>
                  </a:cubicBezTo>
                  <a:close/>
                  <a:moveTo>
                    <a:pt x="65" y="112"/>
                  </a:moveTo>
                  <a:cubicBezTo>
                    <a:pt x="58" y="112"/>
                    <a:pt x="52" y="107"/>
                    <a:pt x="52" y="100"/>
                  </a:cubicBezTo>
                  <a:cubicBezTo>
                    <a:pt x="52" y="93"/>
                    <a:pt x="58" y="87"/>
                    <a:pt x="65" y="87"/>
                  </a:cubicBezTo>
                  <a:cubicBezTo>
                    <a:pt x="72" y="87"/>
                    <a:pt x="78" y="93"/>
                    <a:pt x="78" y="100"/>
                  </a:cubicBezTo>
                  <a:cubicBezTo>
                    <a:pt x="78" y="107"/>
                    <a:pt x="72" y="112"/>
                    <a:pt x="65" y="112"/>
                  </a:cubicBezTo>
                  <a:close/>
                  <a:moveTo>
                    <a:pt x="201" y="112"/>
                  </a:moveTo>
                  <a:cubicBezTo>
                    <a:pt x="194" y="112"/>
                    <a:pt x="188" y="107"/>
                    <a:pt x="188" y="100"/>
                  </a:cubicBezTo>
                  <a:cubicBezTo>
                    <a:pt x="188" y="93"/>
                    <a:pt x="194" y="87"/>
                    <a:pt x="201" y="87"/>
                  </a:cubicBezTo>
                  <a:cubicBezTo>
                    <a:pt x="208" y="87"/>
                    <a:pt x="213" y="93"/>
                    <a:pt x="213" y="100"/>
                  </a:cubicBezTo>
                  <a:cubicBezTo>
                    <a:pt x="213" y="107"/>
                    <a:pt x="208" y="112"/>
                    <a:pt x="20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Oval 59">
              <a:extLst>
                <a:ext uri="{FF2B5EF4-FFF2-40B4-BE49-F238E27FC236}">
                  <a16:creationId xmlns:a16="http://schemas.microsoft.com/office/drawing/2014/main" id="{E4D0CF58-8265-ED4B-80B7-58681AF42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569" y="3688056"/>
              <a:ext cx="594338" cy="6000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9C90B1EA-855E-3A41-B681-C73D93168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520" y="3859829"/>
              <a:ext cx="335532" cy="308047"/>
            </a:xfrm>
            <a:custGeom>
              <a:avLst/>
              <a:gdLst>
                <a:gd name="T0" fmla="*/ 80 w 268"/>
                <a:gd name="T1" fmla="*/ 3 h 244"/>
                <a:gd name="T2" fmla="*/ 110 w 268"/>
                <a:gd name="T3" fmla="*/ 9 h 244"/>
                <a:gd name="T4" fmla="*/ 128 w 268"/>
                <a:gd name="T5" fmla="*/ 15 h 244"/>
                <a:gd name="T6" fmla="*/ 159 w 268"/>
                <a:gd name="T7" fmla="*/ 13 h 244"/>
                <a:gd name="T8" fmla="*/ 181 w 268"/>
                <a:gd name="T9" fmla="*/ 5 h 244"/>
                <a:gd name="T10" fmla="*/ 244 w 268"/>
                <a:gd name="T11" fmla="*/ 19 h 244"/>
                <a:gd name="T12" fmla="*/ 257 w 268"/>
                <a:gd name="T13" fmla="*/ 32 h 244"/>
                <a:gd name="T14" fmla="*/ 257 w 268"/>
                <a:gd name="T15" fmla="*/ 36 h 244"/>
                <a:gd name="T16" fmla="*/ 224 w 268"/>
                <a:gd name="T17" fmla="*/ 87 h 244"/>
                <a:gd name="T18" fmla="*/ 243 w 268"/>
                <a:gd name="T19" fmla="*/ 142 h 244"/>
                <a:gd name="T20" fmla="*/ 266 w 268"/>
                <a:gd name="T21" fmla="*/ 157 h 244"/>
                <a:gd name="T22" fmla="*/ 267 w 268"/>
                <a:gd name="T23" fmla="*/ 161 h 244"/>
                <a:gd name="T24" fmla="*/ 230 w 268"/>
                <a:gd name="T25" fmla="*/ 221 h 244"/>
                <a:gd name="T26" fmla="*/ 211 w 268"/>
                <a:gd name="T27" fmla="*/ 236 h 244"/>
                <a:gd name="T28" fmla="*/ 177 w 268"/>
                <a:gd name="T29" fmla="*/ 238 h 244"/>
                <a:gd name="T30" fmla="*/ 162 w 268"/>
                <a:gd name="T31" fmla="*/ 231 h 244"/>
                <a:gd name="T32" fmla="*/ 114 w 268"/>
                <a:gd name="T33" fmla="*/ 233 h 244"/>
                <a:gd name="T34" fmla="*/ 102 w 268"/>
                <a:gd name="T35" fmla="*/ 239 h 244"/>
                <a:gd name="T36" fmla="*/ 61 w 268"/>
                <a:gd name="T37" fmla="*/ 231 h 244"/>
                <a:gd name="T38" fmla="*/ 41 w 268"/>
                <a:gd name="T39" fmla="*/ 210 h 244"/>
                <a:gd name="T40" fmla="*/ 11 w 268"/>
                <a:gd name="T41" fmla="*/ 152 h 244"/>
                <a:gd name="T42" fmla="*/ 1 w 268"/>
                <a:gd name="T43" fmla="*/ 106 h 244"/>
                <a:gd name="T44" fmla="*/ 9 w 268"/>
                <a:gd name="T45" fmla="*/ 55 h 244"/>
                <a:gd name="T46" fmla="*/ 65 w 268"/>
                <a:gd name="T47" fmla="*/ 5 h 244"/>
                <a:gd name="T48" fmla="*/ 80 w 268"/>
                <a:gd name="T49" fmla="*/ 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8" h="244">
                  <a:moveTo>
                    <a:pt x="80" y="3"/>
                  </a:moveTo>
                  <a:cubicBezTo>
                    <a:pt x="91" y="3"/>
                    <a:pt x="101" y="6"/>
                    <a:pt x="110" y="9"/>
                  </a:cubicBezTo>
                  <a:cubicBezTo>
                    <a:pt x="116" y="11"/>
                    <a:pt x="122" y="14"/>
                    <a:pt x="128" y="15"/>
                  </a:cubicBezTo>
                  <a:cubicBezTo>
                    <a:pt x="138" y="18"/>
                    <a:pt x="149" y="17"/>
                    <a:pt x="159" y="13"/>
                  </a:cubicBezTo>
                  <a:cubicBezTo>
                    <a:pt x="166" y="10"/>
                    <a:pt x="174" y="7"/>
                    <a:pt x="181" y="5"/>
                  </a:cubicBezTo>
                  <a:cubicBezTo>
                    <a:pt x="204" y="0"/>
                    <a:pt x="225" y="5"/>
                    <a:pt x="244" y="19"/>
                  </a:cubicBezTo>
                  <a:cubicBezTo>
                    <a:pt x="249" y="23"/>
                    <a:pt x="253" y="28"/>
                    <a:pt x="257" y="32"/>
                  </a:cubicBezTo>
                  <a:cubicBezTo>
                    <a:pt x="259" y="34"/>
                    <a:pt x="259" y="35"/>
                    <a:pt x="257" y="36"/>
                  </a:cubicBezTo>
                  <a:cubicBezTo>
                    <a:pt x="238" y="48"/>
                    <a:pt x="226" y="65"/>
                    <a:pt x="224" y="87"/>
                  </a:cubicBezTo>
                  <a:cubicBezTo>
                    <a:pt x="222" y="108"/>
                    <a:pt x="229" y="127"/>
                    <a:pt x="243" y="142"/>
                  </a:cubicBezTo>
                  <a:cubicBezTo>
                    <a:pt x="250" y="149"/>
                    <a:pt x="257" y="154"/>
                    <a:pt x="266" y="157"/>
                  </a:cubicBezTo>
                  <a:cubicBezTo>
                    <a:pt x="268" y="158"/>
                    <a:pt x="268" y="159"/>
                    <a:pt x="267" y="161"/>
                  </a:cubicBezTo>
                  <a:cubicBezTo>
                    <a:pt x="258" y="183"/>
                    <a:pt x="245" y="203"/>
                    <a:pt x="230" y="221"/>
                  </a:cubicBezTo>
                  <a:cubicBezTo>
                    <a:pt x="224" y="227"/>
                    <a:pt x="218" y="232"/>
                    <a:pt x="211" y="236"/>
                  </a:cubicBezTo>
                  <a:cubicBezTo>
                    <a:pt x="200" y="243"/>
                    <a:pt x="188" y="243"/>
                    <a:pt x="177" y="238"/>
                  </a:cubicBezTo>
                  <a:cubicBezTo>
                    <a:pt x="172" y="235"/>
                    <a:pt x="167" y="233"/>
                    <a:pt x="162" y="231"/>
                  </a:cubicBezTo>
                  <a:cubicBezTo>
                    <a:pt x="146" y="226"/>
                    <a:pt x="130" y="227"/>
                    <a:pt x="114" y="233"/>
                  </a:cubicBezTo>
                  <a:cubicBezTo>
                    <a:pt x="110" y="235"/>
                    <a:pt x="106" y="237"/>
                    <a:pt x="102" y="239"/>
                  </a:cubicBezTo>
                  <a:cubicBezTo>
                    <a:pt x="87" y="244"/>
                    <a:pt x="73" y="241"/>
                    <a:pt x="61" y="231"/>
                  </a:cubicBezTo>
                  <a:cubicBezTo>
                    <a:pt x="53" y="225"/>
                    <a:pt x="47" y="218"/>
                    <a:pt x="41" y="210"/>
                  </a:cubicBezTo>
                  <a:cubicBezTo>
                    <a:pt x="28" y="192"/>
                    <a:pt x="17" y="173"/>
                    <a:pt x="11" y="152"/>
                  </a:cubicBezTo>
                  <a:cubicBezTo>
                    <a:pt x="5" y="137"/>
                    <a:pt x="2" y="122"/>
                    <a:pt x="1" y="106"/>
                  </a:cubicBezTo>
                  <a:cubicBezTo>
                    <a:pt x="0" y="88"/>
                    <a:pt x="2" y="71"/>
                    <a:pt x="9" y="55"/>
                  </a:cubicBezTo>
                  <a:cubicBezTo>
                    <a:pt x="20" y="30"/>
                    <a:pt x="38" y="13"/>
                    <a:pt x="65" y="5"/>
                  </a:cubicBezTo>
                  <a:cubicBezTo>
                    <a:pt x="70" y="4"/>
                    <a:pt x="75" y="3"/>
                    <a:pt x="8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819E0198-C70B-6D4C-9EAD-CF27EB6D4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988" y="3771652"/>
              <a:ext cx="81307" cy="95048"/>
            </a:xfrm>
            <a:custGeom>
              <a:avLst/>
              <a:gdLst>
                <a:gd name="T0" fmla="*/ 65 w 65"/>
                <a:gd name="T1" fmla="*/ 7 h 75"/>
                <a:gd name="T2" fmla="*/ 53 w 65"/>
                <a:gd name="T3" fmla="*/ 46 h 75"/>
                <a:gd name="T4" fmla="*/ 18 w 65"/>
                <a:gd name="T5" fmla="*/ 73 h 75"/>
                <a:gd name="T6" fmla="*/ 4 w 65"/>
                <a:gd name="T7" fmla="*/ 75 h 75"/>
                <a:gd name="T8" fmla="*/ 1 w 65"/>
                <a:gd name="T9" fmla="*/ 73 h 75"/>
                <a:gd name="T10" fmla="*/ 7 w 65"/>
                <a:gd name="T11" fmla="*/ 42 h 75"/>
                <a:gd name="T12" fmla="*/ 50 w 65"/>
                <a:gd name="T13" fmla="*/ 3 h 75"/>
                <a:gd name="T14" fmla="*/ 63 w 65"/>
                <a:gd name="T15" fmla="*/ 1 h 75"/>
                <a:gd name="T16" fmla="*/ 65 w 65"/>
                <a:gd name="T17" fmla="*/ 3 h 75"/>
                <a:gd name="T18" fmla="*/ 65 w 65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5">
                  <a:moveTo>
                    <a:pt x="65" y="7"/>
                  </a:moveTo>
                  <a:cubicBezTo>
                    <a:pt x="65" y="22"/>
                    <a:pt x="60" y="35"/>
                    <a:pt x="53" y="46"/>
                  </a:cubicBezTo>
                  <a:cubicBezTo>
                    <a:pt x="44" y="59"/>
                    <a:pt x="32" y="68"/>
                    <a:pt x="18" y="73"/>
                  </a:cubicBezTo>
                  <a:cubicBezTo>
                    <a:pt x="13" y="74"/>
                    <a:pt x="8" y="75"/>
                    <a:pt x="4" y="75"/>
                  </a:cubicBezTo>
                  <a:cubicBezTo>
                    <a:pt x="2" y="75"/>
                    <a:pt x="1" y="74"/>
                    <a:pt x="1" y="73"/>
                  </a:cubicBezTo>
                  <a:cubicBezTo>
                    <a:pt x="0" y="62"/>
                    <a:pt x="2" y="52"/>
                    <a:pt x="7" y="42"/>
                  </a:cubicBezTo>
                  <a:cubicBezTo>
                    <a:pt x="16" y="23"/>
                    <a:pt x="31" y="10"/>
                    <a:pt x="50" y="3"/>
                  </a:cubicBezTo>
                  <a:cubicBezTo>
                    <a:pt x="54" y="2"/>
                    <a:pt x="58" y="1"/>
                    <a:pt x="63" y="1"/>
                  </a:cubicBezTo>
                  <a:cubicBezTo>
                    <a:pt x="64" y="0"/>
                    <a:pt x="65" y="1"/>
                    <a:pt x="65" y="3"/>
                  </a:cubicBezTo>
                  <a:cubicBezTo>
                    <a:pt x="65" y="5"/>
                    <a:pt x="65" y="7"/>
                    <a:pt x="6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Oval 62">
              <a:extLst>
                <a:ext uri="{FF2B5EF4-FFF2-40B4-BE49-F238E27FC236}">
                  <a16:creationId xmlns:a16="http://schemas.microsoft.com/office/drawing/2014/main" id="{E3B7F44E-63E6-E847-B6A2-2AD0AA48A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502" y="3736152"/>
              <a:ext cx="587467" cy="593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674D2CB7-A651-3146-B028-169EC2FC7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356" y="3838071"/>
              <a:ext cx="164903" cy="388209"/>
            </a:xfrm>
            <a:custGeom>
              <a:avLst/>
              <a:gdLst>
                <a:gd name="T0" fmla="*/ 127 w 132"/>
                <a:gd name="T1" fmla="*/ 79 h 308"/>
                <a:gd name="T2" fmla="*/ 127 w 132"/>
                <a:gd name="T3" fmla="*/ 126 h 308"/>
                <a:gd name="T4" fmla="*/ 87 w 132"/>
                <a:gd name="T5" fmla="*/ 126 h 308"/>
                <a:gd name="T6" fmla="*/ 87 w 132"/>
                <a:gd name="T7" fmla="*/ 216 h 308"/>
                <a:gd name="T8" fmla="*/ 88 w 132"/>
                <a:gd name="T9" fmla="*/ 248 h 308"/>
                <a:gd name="T10" fmla="*/ 93 w 132"/>
                <a:gd name="T11" fmla="*/ 256 h 308"/>
                <a:gd name="T12" fmla="*/ 103 w 132"/>
                <a:gd name="T13" fmla="*/ 259 h 308"/>
                <a:gd name="T14" fmla="*/ 127 w 132"/>
                <a:gd name="T15" fmla="*/ 253 h 308"/>
                <a:gd name="T16" fmla="*/ 132 w 132"/>
                <a:gd name="T17" fmla="*/ 299 h 308"/>
                <a:gd name="T18" fmla="*/ 85 w 132"/>
                <a:gd name="T19" fmla="*/ 308 h 308"/>
                <a:gd name="T20" fmla="*/ 56 w 132"/>
                <a:gd name="T21" fmla="*/ 302 h 308"/>
                <a:gd name="T22" fmla="*/ 38 w 132"/>
                <a:gd name="T23" fmla="*/ 289 h 308"/>
                <a:gd name="T24" fmla="*/ 29 w 132"/>
                <a:gd name="T25" fmla="*/ 265 h 308"/>
                <a:gd name="T26" fmla="*/ 27 w 132"/>
                <a:gd name="T27" fmla="*/ 224 h 308"/>
                <a:gd name="T28" fmla="*/ 27 w 132"/>
                <a:gd name="T29" fmla="*/ 126 h 308"/>
                <a:gd name="T30" fmla="*/ 0 w 132"/>
                <a:gd name="T31" fmla="*/ 126 h 308"/>
                <a:gd name="T32" fmla="*/ 0 w 132"/>
                <a:gd name="T33" fmla="*/ 79 h 308"/>
                <a:gd name="T34" fmla="*/ 27 w 132"/>
                <a:gd name="T35" fmla="*/ 79 h 308"/>
                <a:gd name="T36" fmla="*/ 27 w 132"/>
                <a:gd name="T37" fmla="*/ 35 h 308"/>
                <a:gd name="T38" fmla="*/ 87 w 132"/>
                <a:gd name="T39" fmla="*/ 0 h 308"/>
                <a:gd name="T40" fmla="*/ 87 w 132"/>
                <a:gd name="T41" fmla="*/ 79 h 308"/>
                <a:gd name="T42" fmla="*/ 127 w 132"/>
                <a:gd name="T43" fmla="*/ 7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308">
                  <a:moveTo>
                    <a:pt x="127" y="79"/>
                  </a:moveTo>
                  <a:cubicBezTo>
                    <a:pt x="127" y="126"/>
                    <a:pt x="127" y="126"/>
                    <a:pt x="127" y="126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7" y="216"/>
                    <a:pt x="87" y="216"/>
                    <a:pt x="87" y="216"/>
                  </a:cubicBezTo>
                  <a:cubicBezTo>
                    <a:pt x="87" y="235"/>
                    <a:pt x="87" y="245"/>
                    <a:pt x="88" y="248"/>
                  </a:cubicBezTo>
                  <a:cubicBezTo>
                    <a:pt x="89" y="251"/>
                    <a:pt x="90" y="254"/>
                    <a:pt x="93" y="256"/>
                  </a:cubicBezTo>
                  <a:cubicBezTo>
                    <a:pt x="96" y="258"/>
                    <a:pt x="99" y="259"/>
                    <a:pt x="103" y="259"/>
                  </a:cubicBezTo>
                  <a:cubicBezTo>
                    <a:pt x="109" y="259"/>
                    <a:pt x="117" y="257"/>
                    <a:pt x="127" y="253"/>
                  </a:cubicBezTo>
                  <a:cubicBezTo>
                    <a:pt x="132" y="299"/>
                    <a:pt x="132" y="299"/>
                    <a:pt x="132" y="299"/>
                  </a:cubicBezTo>
                  <a:cubicBezTo>
                    <a:pt x="118" y="305"/>
                    <a:pt x="103" y="308"/>
                    <a:pt x="85" y="308"/>
                  </a:cubicBezTo>
                  <a:cubicBezTo>
                    <a:pt x="74" y="308"/>
                    <a:pt x="65" y="306"/>
                    <a:pt x="56" y="302"/>
                  </a:cubicBezTo>
                  <a:cubicBezTo>
                    <a:pt x="48" y="299"/>
                    <a:pt x="42" y="294"/>
                    <a:pt x="38" y="289"/>
                  </a:cubicBezTo>
                  <a:cubicBezTo>
                    <a:pt x="34" y="283"/>
                    <a:pt x="31" y="275"/>
                    <a:pt x="29" y="265"/>
                  </a:cubicBezTo>
                  <a:cubicBezTo>
                    <a:pt x="28" y="259"/>
                    <a:pt x="27" y="245"/>
                    <a:pt x="27" y="224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lnTo>
                    <a:pt x="127" y="79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Oval 64">
              <a:extLst>
                <a:ext uri="{FF2B5EF4-FFF2-40B4-BE49-F238E27FC236}">
                  <a16:creationId xmlns:a16="http://schemas.microsoft.com/office/drawing/2014/main" id="{835FC657-01CA-A645-ACA2-0016B171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501" y="2618477"/>
              <a:ext cx="671063" cy="67564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E30CC433-68CD-8B4E-8B18-425814460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048" y="2818879"/>
              <a:ext cx="140855" cy="142000"/>
            </a:xfrm>
            <a:custGeom>
              <a:avLst/>
              <a:gdLst>
                <a:gd name="T0" fmla="*/ 56 w 113"/>
                <a:gd name="T1" fmla="*/ 0 h 113"/>
                <a:gd name="T2" fmla="*/ 113 w 113"/>
                <a:gd name="T3" fmla="*/ 57 h 113"/>
                <a:gd name="T4" fmla="*/ 57 w 113"/>
                <a:gd name="T5" fmla="*/ 113 h 113"/>
                <a:gd name="T6" fmla="*/ 0 w 113"/>
                <a:gd name="T7" fmla="*/ 57 h 113"/>
                <a:gd name="T8" fmla="*/ 56 w 113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88" y="0"/>
                    <a:pt x="113" y="26"/>
                    <a:pt x="113" y="57"/>
                  </a:cubicBezTo>
                  <a:cubicBezTo>
                    <a:pt x="113" y="88"/>
                    <a:pt x="88" y="113"/>
                    <a:pt x="57" y="113"/>
                  </a:cubicBezTo>
                  <a:cubicBezTo>
                    <a:pt x="25" y="113"/>
                    <a:pt x="0" y="88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C2C791E-FDFF-E742-8761-E4C99BCD5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016" y="2972331"/>
              <a:ext cx="168339" cy="127112"/>
            </a:xfrm>
            <a:custGeom>
              <a:avLst/>
              <a:gdLst>
                <a:gd name="T0" fmla="*/ 69 w 135"/>
                <a:gd name="T1" fmla="*/ 96 h 101"/>
                <a:gd name="T2" fmla="*/ 18 w 135"/>
                <a:gd name="T3" fmla="*/ 96 h 101"/>
                <a:gd name="T4" fmla="*/ 7 w 135"/>
                <a:gd name="T5" fmla="*/ 91 h 101"/>
                <a:gd name="T6" fmla="*/ 34 w 135"/>
                <a:gd name="T7" fmla="*/ 16 h 101"/>
                <a:gd name="T8" fmla="*/ 96 w 135"/>
                <a:gd name="T9" fmla="*/ 11 h 101"/>
                <a:gd name="T10" fmla="*/ 131 w 135"/>
                <a:gd name="T11" fmla="*/ 69 h 101"/>
                <a:gd name="T12" fmla="*/ 105 w 135"/>
                <a:gd name="T13" fmla="*/ 96 h 101"/>
                <a:gd name="T14" fmla="*/ 69 w 135"/>
                <a:gd name="T1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01">
                  <a:moveTo>
                    <a:pt x="69" y="96"/>
                  </a:moveTo>
                  <a:cubicBezTo>
                    <a:pt x="52" y="96"/>
                    <a:pt x="35" y="96"/>
                    <a:pt x="18" y="96"/>
                  </a:cubicBezTo>
                  <a:cubicBezTo>
                    <a:pt x="14" y="95"/>
                    <a:pt x="9" y="97"/>
                    <a:pt x="7" y="91"/>
                  </a:cubicBezTo>
                  <a:cubicBezTo>
                    <a:pt x="0" y="65"/>
                    <a:pt x="12" y="31"/>
                    <a:pt x="34" y="16"/>
                  </a:cubicBezTo>
                  <a:cubicBezTo>
                    <a:pt x="54" y="2"/>
                    <a:pt x="75" y="0"/>
                    <a:pt x="96" y="11"/>
                  </a:cubicBezTo>
                  <a:cubicBezTo>
                    <a:pt x="119" y="23"/>
                    <a:pt x="131" y="43"/>
                    <a:pt x="131" y="69"/>
                  </a:cubicBezTo>
                  <a:cubicBezTo>
                    <a:pt x="132" y="101"/>
                    <a:pt x="135" y="95"/>
                    <a:pt x="105" y="96"/>
                  </a:cubicBezTo>
                  <a:cubicBezTo>
                    <a:pt x="93" y="96"/>
                    <a:pt x="81" y="96"/>
                    <a:pt x="69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C4F71B1E-869D-8B40-B318-CBA109ED8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871" y="2846363"/>
              <a:ext cx="129403" cy="127112"/>
            </a:xfrm>
            <a:custGeom>
              <a:avLst/>
              <a:gdLst>
                <a:gd name="T0" fmla="*/ 51 w 103"/>
                <a:gd name="T1" fmla="*/ 0 h 101"/>
                <a:gd name="T2" fmla="*/ 102 w 103"/>
                <a:gd name="T3" fmla="*/ 51 h 101"/>
                <a:gd name="T4" fmla="*/ 52 w 103"/>
                <a:gd name="T5" fmla="*/ 101 h 101"/>
                <a:gd name="T6" fmla="*/ 1 w 103"/>
                <a:gd name="T7" fmla="*/ 51 h 101"/>
                <a:gd name="T8" fmla="*/ 51 w 10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1">
                  <a:moveTo>
                    <a:pt x="51" y="0"/>
                  </a:moveTo>
                  <a:cubicBezTo>
                    <a:pt x="80" y="0"/>
                    <a:pt x="102" y="22"/>
                    <a:pt x="102" y="51"/>
                  </a:cubicBezTo>
                  <a:cubicBezTo>
                    <a:pt x="103" y="79"/>
                    <a:pt x="80" y="101"/>
                    <a:pt x="52" y="101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0591F4D1-539A-454F-BFAE-B95E0E341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84" y="2979202"/>
              <a:ext cx="153451" cy="114516"/>
            </a:xfrm>
            <a:custGeom>
              <a:avLst/>
              <a:gdLst>
                <a:gd name="T0" fmla="*/ 63 w 123"/>
                <a:gd name="T1" fmla="*/ 91 h 91"/>
                <a:gd name="T2" fmla="*/ 18 w 123"/>
                <a:gd name="T3" fmla="*/ 91 h 91"/>
                <a:gd name="T4" fmla="*/ 7 w 123"/>
                <a:gd name="T5" fmla="*/ 85 h 91"/>
                <a:gd name="T6" fmla="*/ 45 w 123"/>
                <a:gd name="T7" fmla="*/ 12 h 91"/>
                <a:gd name="T8" fmla="*/ 119 w 123"/>
                <a:gd name="T9" fmla="*/ 57 h 91"/>
                <a:gd name="T10" fmla="*/ 90 w 123"/>
                <a:gd name="T11" fmla="*/ 91 h 91"/>
                <a:gd name="T12" fmla="*/ 63 w 123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1">
                  <a:moveTo>
                    <a:pt x="63" y="91"/>
                  </a:moveTo>
                  <a:cubicBezTo>
                    <a:pt x="48" y="91"/>
                    <a:pt x="32" y="91"/>
                    <a:pt x="18" y="91"/>
                  </a:cubicBezTo>
                  <a:cubicBezTo>
                    <a:pt x="13" y="91"/>
                    <a:pt x="9" y="91"/>
                    <a:pt x="7" y="85"/>
                  </a:cubicBezTo>
                  <a:cubicBezTo>
                    <a:pt x="0" y="58"/>
                    <a:pt x="18" y="22"/>
                    <a:pt x="45" y="12"/>
                  </a:cubicBezTo>
                  <a:cubicBezTo>
                    <a:pt x="77" y="0"/>
                    <a:pt x="114" y="23"/>
                    <a:pt x="119" y="57"/>
                  </a:cubicBezTo>
                  <a:cubicBezTo>
                    <a:pt x="123" y="91"/>
                    <a:pt x="123" y="91"/>
                    <a:pt x="90" y="91"/>
                  </a:cubicBezTo>
                  <a:cubicBezTo>
                    <a:pt x="81" y="91"/>
                    <a:pt x="72" y="91"/>
                    <a:pt x="63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3967147C-CAC5-764C-B04B-F711BE67A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1" y="2870412"/>
              <a:ext cx="113371" cy="115661"/>
            </a:xfrm>
            <a:custGeom>
              <a:avLst/>
              <a:gdLst>
                <a:gd name="T0" fmla="*/ 91 w 91"/>
                <a:gd name="T1" fmla="*/ 46 h 92"/>
                <a:gd name="T2" fmla="*/ 46 w 91"/>
                <a:gd name="T3" fmla="*/ 92 h 92"/>
                <a:gd name="T4" fmla="*/ 0 w 91"/>
                <a:gd name="T5" fmla="*/ 46 h 92"/>
                <a:gd name="T6" fmla="*/ 46 w 91"/>
                <a:gd name="T7" fmla="*/ 1 h 92"/>
                <a:gd name="T8" fmla="*/ 91 w 91"/>
                <a:gd name="T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91" y="46"/>
                  </a:moveTo>
                  <a:cubicBezTo>
                    <a:pt x="91" y="72"/>
                    <a:pt x="71" y="92"/>
                    <a:pt x="46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1" y="1"/>
                    <a:pt x="46" y="1"/>
                  </a:cubicBezTo>
                  <a:cubicBezTo>
                    <a:pt x="71" y="0"/>
                    <a:pt x="91" y="21"/>
                    <a:pt x="9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5F5C1E33-4A36-3648-AB62-FFFAE595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2000" y="2995234"/>
              <a:ext cx="131694" cy="98484"/>
            </a:xfrm>
            <a:custGeom>
              <a:avLst/>
              <a:gdLst>
                <a:gd name="T0" fmla="*/ 51 w 105"/>
                <a:gd name="T1" fmla="*/ 78 h 78"/>
                <a:gd name="T2" fmla="*/ 11 w 105"/>
                <a:gd name="T3" fmla="*/ 78 h 78"/>
                <a:gd name="T4" fmla="*/ 0 w 105"/>
                <a:gd name="T5" fmla="*/ 67 h 78"/>
                <a:gd name="T6" fmla="*/ 14 w 105"/>
                <a:gd name="T7" fmla="*/ 21 h 78"/>
                <a:gd name="T8" fmla="*/ 65 w 105"/>
                <a:gd name="T9" fmla="*/ 6 h 78"/>
                <a:gd name="T10" fmla="*/ 101 w 105"/>
                <a:gd name="T11" fmla="*/ 49 h 78"/>
                <a:gd name="T12" fmla="*/ 76 w 105"/>
                <a:gd name="T13" fmla="*/ 78 h 78"/>
                <a:gd name="T14" fmla="*/ 51 w 105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8">
                  <a:moveTo>
                    <a:pt x="51" y="78"/>
                  </a:moveTo>
                  <a:cubicBezTo>
                    <a:pt x="38" y="78"/>
                    <a:pt x="25" y="77"/>
                    <a:pt x="11" y="78"/>
                  </a:cubicBezTo>
                  <a:cubicBezTo>
                    <a:pt x="2" y="78"/>
                    <a:pt x="0" y="75"/>
                    <a:pt x="0" y="67"/>
                  </a:cubicBezTo>
                  <a:cubicBezTo>
                    <a:pt x="0" y="50"/>
                    <a:pt x="2" y="34"/>
                    <a:pt x="14" y="21"/>
                  </a:cubicBezTo>
                  <a:cubicBezTo>
                    <a:pt x="28" y="6"/>
                    <a:pt x="45" y="0"/>
                    <a:pt x="65" y="6"/>
                  </a:cubicBezTo>
                  <a:cubicBezTo>
                    <a:pt x="86" y="13"/>
                    <a:pt x="98" y="28"/>
                    <a:pt x="101" y="49"/>
                  </a:cubicBezTo>
                  <a:cubicBezTo>
                    <a:pt x="105" y="77"/>
                    <a:pt x="104" y="78"/>
                    <a:pt x="76" y="78"/>
                  </a:cubicBezTo>
                  <a:cubicBezTo>
                    <a:pt x="67" y="78"/>
                    <a:pt x="59" y="78"/>
                    <a:pt x="5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37488534-8C85-C94B-839B-4C48A32A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035" y="4227425"/>
              <a:ext cx="713435" cy="719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7FF2DE38-B98C-824A-8BE4-E62D2BFE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325" y="4306441"/>
              <a:ext cx="249645" cy="251935"/>
            </a:xfrm>
            <a:custGeom>
              <a:avLst/>
              <a:gdLst>
                <a:gd name="T0" fmla="*/ 41 w 200"/>
                <a:gd name="T1" fmla="*/ 53 h 200"/>
                <a:gd name="T2" fmla="*/ 200 w 200"/>
                <a:gd name="T3" fmla="*/ 59 h 200"/>
                <a:gd name="T4" fmla="*/ 162 w 200"/>
                <a:gd name="T5" fmla="*/ 200 h 200"/>
                <a:gd name="T6" fmla="*/ 0 w 200"/>
                <a:gd name="T7" fmla="*/ 196 h 200"/>
                <a:gd name="T8" fmla="*/ 41 w 200"/>
                <a:gd name="T9" fmla="*/ 5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41" y="53"/>
                  </a:moveTo>
                  <a:cubicBezTo>
                    <a:pt x="41" y="53"/>
                    <a:pt x="123" y="0"/>
                    <a:pt x="200" y="59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2" y="200"/>
                    <a:pt x="88" y="146"/>
                    <a:pt x="0" y="196"/>
                  </a:cubicBezTo>
                  <a:lnTo>
                    <a:pt x="41" y="5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3">
              <a:extLst>
                <a:ext uri="{FF2B5EF4-FFF2-40B4-BE49-F238E27FC236}">
                  <a16:creationId xmlns:a16="http://schemas.microsoft.com/office/drawing/2014/main" id="{9B0644CF-AC0D-8B49-896F-C62D0EBC6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648" y="4403780"/>
              <a:ext cx="251935" cy="255370"/>
            </a:xfrm>
            <a:custGeom>
              <a:avLst/>
              <a:gdLst>
                <a:gd name="T0" fmla="*/ 40 w 202"/>
                <a:gd name="T1" fmla="*/ 0 h 203"/>
                <a:gd name="T2" fmla="*/ 202 w 202"/>
                <a:gd name="T3" fmla="*/ 6 h 203"/>
                <a:gd name="T4" fmla="*/ 162 w 202"/>
                <a:gd name="T5" fmla="*/ 146 h 203"/>
                <a:gd name="T6" fmla="*/ 0 w 202"/>
                <a:gd name="T7" fmla="*/ 137 h 203"/>
                <a:gd name="T8" fmla="*/ 40 w 202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40" y="0"/>
                  </a:moveTo>
                  <a:cubicBezTo>
                    <a:pt x="40" y="0"/>
                    <a:pt x="108" y="55"/>
                    <a:pt x="202" y="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67" y="203"/>
                    <a:pt x="0" y="13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4">
              <a:extLst>
                <a:ext uri="{FF2B5EF4-FFF2-40B4-BE49-F238E27FC236}">
                  <a16:creationId xmlns:a16="http://schemas.microsoft.com/office/drawing/2014/main" id="{F1469530-C32D-344D-BB06-EC4B5B02C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067" y="4520586"/>
              <a:ext cx="251935" cy="255370"/>
            </a:xfrm>
            <a:custGeom>
              <a:avLst/>
              <a:gdLst>
                <a:gd name="T0" fmla="*/ 39 w 202"/>
                <a:gd name="T1" fmla="*/ 52 h 203"/>
                <a:gd name="T2" fmla="*/ 202 w 202"/>
                <a:gd name="T3" fmla="*/ 61 h 203"/>
                <a:gd name="T4" fmla="*/ 158 w 202"/>
                <a:gd name="T5" fmla="*/ 203 h 203"/>
                <a:gd name="T6" fmla="*/ 0 w 202"/>
                <a:gd name="T7" fmla="*/ 193 h 203"/>
                <a:gd name="T8" fmla="*/ 39 w 202"/>
                <a:gd name="T9" fmla="*/ 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39" y="52"/>
                  </a:moveTo>
                  <a:cubicBezTo>
                    <a:pt x="39" y="52"/>
                    <a:pt x="131" y="0"/>
                    <a:pt x="202" y="61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8" y="203"/>
                    <a:pt x="101" y="148"/>
                    <a:pt x="0" y="193"/>
                  </a:cubicBezTo>
                  <a:lnTo>
                    <a:pt x="39" y="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5">
              <a:extLst>
                <a:ext uri="{FF2B5EF4-FFF2-40B4-BE49-F238E27FC236}">
                  <a16:creationId xmlns:a16="http://schemas.microsoft.com/office/drawing/2014/main" id="{D195B7F9-AC56-7E40-9544-353386826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245" y="4612198"/>
              <a:ext cx="242774" cy="255370"/>
            </a:xfrm>
            <a:custGeom>
              <a:avLst/>
              <a:gdLst>
                <a:gd name="T0" fmla="*/ 38 w 194"/>
                <a:gd name="T1" fmla="*/ 0 h 202"/>
                <a:gd name="T2" fmla="*/ 194 w 194"/>
                <a:gd name="T3" fmla="*/ 17 h 202"/>
                <a:gd name="T4" fmla="*/ 154 w 194"/>
                <a:gd name="T5" fmla="*/ 154 h 202"/>
                <a:gd name="T6" fmla="*/ 0 w 194"/>
                <a:gd name="T7" fmla="*/ 139 h 202"/>
                <a:gd name="T8" fmla="*/ 38 w 194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02">
                  <a:moveTo>
                    <a:pt x="38" y="0"/>
                  </a:moveTo>
                  <a:cubicBezTo>
                    <a:pt x="38" y="0"/>
                    <a:pt x="96" y="49"/>
                    <a:pt x="194" y="17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4"/>
                    <a:pt x="51" y="202"/>
                    <a:pt x="0" y="13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3137C8C4-33CF-0B42-87B2-ADDBC9B2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455" y="4806875"/>
              <a:ext cx="429435" cy="4328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7">
              <a:extLst>
                <a:ext uri="{FF2B5EF4-FFF2-40B4-BE49-F238E27FC236}">
                  <a16:creationId xmlns:a16="http://schemas.microsoft.com/office/drawing/2014/main" id="{F725C5AE-4D99-BB49-B8F1-94C78DCCC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874" y="4873295"/>
              <a:ext cx="297741" cy="300032"/>
            </a:xfrm>
            <a:custGeom>
              <a:avLst/>
              <a:gdLst>
                <a:gd name="T0" fmla="*/ 58 w 238"/>
                <a:gd name="T1" fmla="*/ 67 h 238"/>
                <a:gd name="T2" fmla="*/ 48 w 238"/>
                <a:gd name="T3" fmla="*/ 80 h 238"/>
                <a:gd name="T4" fmla="*/ 38 w 238"/>
                <a:gd name="T5" fmla="*/ 114 h 238"/>
                <a:gd name="T6" fmla="*/ 52 w 238"/>
                <a:gd name="T7" fmla="*/ 153 h 238"/>
                <a:gd name="T8" fmla="*/ 70 w 238"/>
                <a:gd name="T9" fmla="*/ 153 h 238"/>
                <a:gd name="T10" fmla="*/ 64 w 238"/>
                <a:gd name="T11" fmla="*/ 131 h 238"/>
                <a:gd name="T12" fmla="*/ 73 w 238"/>
                <a:gd name="T13" fmla="*/ 83 h 238"/>
                <a:gd name="T14" fmla="*/ 98 w 238"/>
                <a:gd name="T15" fmla="*/ 64 h 238"/>
                <a:gd name="T16" fmla="*/ 126 w 238"/>
                <a:gd name="T17" fmla="*/ 61 h 238"/>
                <a:gd name="T18" fmla="*/ 136 w 238"/>
                <a:gd name="T19" fmla="*/ 62 h 238"/>
                <a:gd name="T20" fmla="*/ 168 w 238"/>
                <a:gd name="T21" fmla="*/ 92 h 238"/>
                <a:gd name="T22" fmla="*/ 162 w 238"/>
                <a:gd name="T23" fmla="*/ 145 h 238"/>
                <a:gd name="T24" fmla="*/ 127 w 238"/>
                <a:gd name="T25" fmla="*/ 168 h 238"/>
                <a:gd name="T26" fmla="*/ 116 w 238"/>
                <a:gd name="T27" fmla="*/ 138 h 238"/>
                <a:gd name="T28" fmla="*/ 119 w 238"/>
                <a:gd name="T29" fmla="*/ 90 h 238"/>
                <a:gd name="T30" fmla="*/ 85 w 238"/>
                <a:gd name="T31" fmla="*/ 115 h 238"/>
                <a:gd name="T32" fmla="*/ 87 w 238"/>
                <a:gd name="T33" fmla="*/ 141 h 238"/>
                <a:gd name="T34" fmla="*/ 85 w 238"/>
                <a:gd name="T35" fmla="*/ 152 h 238"/>
                <a:gd name="T36" fmla="*/ 83 w 238"/>
                <a:gd name="T37" fmla="*/ 159 h 238"/>
                <a:gd name="T38" fmla="*/ 76 w 238"/>
                <a:gd name="T39" fmla="*/ 189 h 238"/>
                <a:gd name="T40" fmla="*/ 70 w 238"/>
                <a:gd name="T41" fmla="*/ 227 h 238"/>
                <a:gd name="T42" fmla="*/ 44 w 238"/>
                <a:gd name="T43" fmla="*/ 211 h 238"/>
                <a:gd name="T44" fmla="*/ 29 w 238"/>
                <a:gd name="T45" fmla="*/ 197 h 238"/>
                <a:gd name="T46" fmla="*/ 21 w 238"/>
                <a:gd name="T47" fmla="*/ 185 h 238"/>
                <a:gd name="T48" fmla="*/ 12 w 238"/>
                <a:gd name="T49" fmla="*/ 171 h 238"/>
                <a:gd name="T50" fmla="*/ 9 w 238"/>
                <a:gd name="T51" fmla="*/ 163 h 238"/>
                <a:gd name="T52" fmla="*/ 7 w 238"/>
                <a:gd name="T53" fmla="*/ 159 h 238"/>
                <a:gd name="T54" fmla="*/ 5 w 238"/>
                <a:gd name="T55" fmla="*/ 152 h 238"/>
                <a:gd name="T56" fmla="*/ 2 w 238"/>
                <a:gd name="T57" fmla="*/ 142 h 238"/>
                <a:gd name="T58" fmla="*/ 1 w 238"/>
                <a:gd name="T59" fmla="*/ 131 h 238"/>
                <a:gd name="T60" fmla="*/ 0 w 238"/>
                <a:gd name="T61" fmla="*/ 124 h 238"/>
                <a:gd name="T62" fmla="*/ 1 w 238"/>
                <a:gd name="T63" fmla="*/ 107 h 238"/>
                <a:gd name="T64" fmla="*/ 6 w 238"/>
                <a:gd name="T65" fmla="*/ 84 h 238"/>
                <a:gd name="T66" fmla="*/ 25 w 238"/>
                <a:gd name="T67" fmla="*/ 46 h 238"/>
                <a:gd name="T68" fmla="*/ 58 w 238"/>
                <a:gd name="T69" fmla="*/ 17 h 238"/>
                <a:gd name="T70" fmla="*/ 97 w 238"/>
                <a:gd name="T71" fmla="*/ 2 h 238"/>
                <a:gd name="T72" fmla="*/ 133 w 238"/>
                <a:gd name="T73" fmla="*/ 1 h 238"/>
                <a:gd name="T74" fmla="*/ 165 w 238"/>
                <a:gd name="T75" fmla="*/ 10 h 238"/>
                <a:gd name="T76" fmla="*/ 202 w 238"/>
                <a:gd name="T77" fmla="*/ 34 h 238"/>
                <a:gd name="T78" fmla="*/ 229 w 238"/>
                <a:gd name="T79" fmla="*/ 76 h 238"/>
                <a:gd name="T80" fmla="*/ 238 w 238"/>
                <a:gd name="T81" fmla="*/ 122 h 238"/>
                <a:gd name="T82" fmla="*/ 229 w 238"/>
                <a:gd name="T83" fmla="*/ 162 h 238"/>
                <a:gd name="T84" fmla="*/ 215 w 238"/>
                <a:gd name="T85" fmla="*/ 189 h 238"/>
                <a:gd name="T86" fmla="*/ 203 w 238"/>
                <a:gd name="T87" fmla="*/ 203 h 238"/>
                <a:gd name="T88" fmla="*/ 175 w 238"/>
                <a:gd name="T89" fmla="*/ 224 h 238"/>
                <a:gd name="T90" fmla="*/ 117 w 238"/>
                <a:gd name="T91" fmla="*/ 238 h 238"/>
                <a:gd name="T92" fmla="*/ 92 w 238"/>
                <a:gd name="T93" fmla="*/ 234 h 238"/>
                <a:gd name="T94" fmla="*/ 91 w 238"/>
                <a:gd name="T95" fmla="*/ 222 h 238"/>
                <a:gd name="T96" fmla="*/ 104 w 238"/>
                <a:gd name="T97" fmla="*/ 183 h 238"/>
                <a:gd name="T98" fmla="*/ 128 w 238"/>
                <a:gd name="T99" fmla="*/ 189 h 238"/>
                <a:gd name="T100" fmla="*/ 170 w 238"/>
                <a:gd name="T101" fmla="*/ 177 h 238"/>
                <a:gd name="T102" fmla="*/ 186 w 238"/>
                <a:gd name="T103" fmla="*/ 158 h 238"/>
                <a:gd name="T104" fmla="*/ 193 w 238"/>
                <a:gd name="T105" fmla="*/ 145 h 238"/>
                <a:gd name="T106" fmla="*/ 198 w 238"/>
                <a:gd name="T107" fmla="*/ 128 h 238"/>
                <a:gd name="T108" fmla="*/ 198 w 238"/>
                <a:gd name="T109" fmla="*/ 122 h 238"/>
                <a:gd name="T110" fmla="*/ 198 w 238"/>
                <a:gd name="T111" fmla="*/ 96 h 238"/>
                <a:gd name="T112" fmla="*/ 190 w 238"/>
                <a:gd name="T113" fmla="*/ 77 h 238"/>
                <a:gd name="T114" fmla="*/ 173 w 238"/>
                <a:gd name="T115" fmla="*/ 56 h 238"/>
                <a:gd name="T116" fmla="*/ 132 w 238"/>
                <a:gd name="T117" fmla="*/ 40 h 238"/>
                <a:gd name="T118" fmla="*/ 113 w 238"/>
                <a:gd name="T119" fmla="*/ 41 h 238"/>
                <a:gd name="T120" fmla="*/ 103 w 238"/>
                <a:gd name="T121" fmla="*/ 42 h 238"/>
                <a:gd name="T122" fmla="*/ 94 w 238"/>
                <a:gd name="T123" fmla="*/ 4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238">
                  <a:moveTo>
                    <a:pt x="74" y="53"/>
                  </a:moveTo>
                  <a:cubicBezTo>
                    <a:pt x="74" y="53"/>
                    <a:pt x="73" y="54"/>
                    <a:pt x="73" y="54"/>
                  </a:cubicBezTo>
                  <a:cubicBezTo>
                    <a:pt x="70" y="55"/>
                    <a:pt x="68" y="57"/>
                    <a:pt x="66" y="59"/>
                  </a:cubicBezTo>
                  <a:cubicBezTo>
                    <a:pt x="65" y="60"/>
                    <a:pt x="64" y="60"/>
                    <a:pt x="63" y="61"/>
                  </a:cubicBezTo>
                  <a:cubicBezTo>
                    <a:pt x="63" y="61"/>
                    <a:pt x="63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1" y="63"/>
                    <a:pt x="61" y="64"/>
                    <a:pt x="60" y="64"/>
                  </a:cubicBezTo>
                  <a:cubicBezTo>
                    <a:pt x="60" y="65"/>
                    <a:pt x="59" y="65"/>
                    <a:pt x="59" y="66"/>
                  </a:cubicBezTo>
                  <a:cubicBezTo>
                    <a:pt x="58" y="66"/>
                    <a:pt x="58" y="66"/>
                    <a:pt x="58" y="67"/>
                  </a:cubicBezTo>
                  <a:cubicBezTo>
                    <a:pt x="57" y="67"/>
                    <a:pt x="56" y="68"/>
                    <a:pt x="56" y="69"/>
                  </a:cubicBezTo>
                  <a:cubicBezTo>
                    <a:pt x="55" y="70"/>
                    <a:pt x="54" y="71"/>
                    <a:pt x="52" y="73"/>
                  </a:cubicBezTo>
                  <a:cubicBezTo>
                    <a:pt x="52" y="73"/>
                    <a:pt x="51" y="74"/>
                    <a:pt x="51" y="75"/>
                  </a:cubicBezTo>
                  <a:cubicBezTo>
                    <a:pt x="51" y="75"/>
                    <a:pt x="50" y="76"/>
                    <a:pt x="50" y="7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9" y="77"/>
                    <a:pt x="49" y="78"/>
                    <a:pt x="48" y="78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80"/>
                    <a:pt x="48" y="80"/>
                  </a:cubicBezTo>
                  <a:cubicBezTo>
                    <a:pt x="47" y="82"/>
                    <a:pt x="46" y="84"/>
                    <a:pt x="45" y="85"/>
                  </a:cubicBezTo>
                  <a:cubicBezTo>
                    <a:pt x="45" y="86"/>
                    <a:pt x="44" y="87"/>
                    <a:pt x="44" y="87"/>
                  </a:cubicBezTo>
                  <a:cubicBezTo>
                    <a:pt x="44" y="88"/>
                    <a:pt x="43" y="89"/>
                    <a:pt x="43" y="90"/>
                  </a:cubicBezTo>
                  <a:cubicBezTo>
                    <a:pt x="42" y="92"/>
                    <a:pt x="42" y="94"/>
                    <a:pt x="41" y="96"/>
                  </a:cubicBezTo>
                  <a:cubicBezTo>
                    <a:pt x="41" y="97"/>
                    <a:pt x="40" y="99"/>
                    <a:pt x="40" y="100"/>
                  </a:cubicBezTo>
                  <a:cubicBezTo>
                    <a:pt x="40" y="101"/>
                    <a:pt x="39" y="103"/>
                    <a:pt x="39" y="105"/>
                  </a:cubicBezTo>
                  <a:cubicBezTo>
                    <a:pt x="39" y="106"/>
                    <a:pt x="39" y="107"/>
                    <a:pt x="39" y="108"/>
                  </a:cubicBezTo>
                  <a:cubicBezTo>
                    <a:pt x="39" y="110"/>
                    <a:pt x="39" y="111"/>
                    <a:pt x="38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38" y="116"/>
                    <a:pt x="38" y="118"/>
                    <a:pt x="39" y="121"/>
                  </a:cubicBezTo>
                  <a:cubicBezTo>
                    <a:pt x="39" y="123"/>
                    <a:pt x="39" y="125"/>
                    <a:pt x="39" y="127"/>
                  </a:cubicBezTo>
                  <a:cubicBezTo>
                    <a:pt x="40" y="130"/>
                    <a:pt x="40" y="132"/>
                    <a:pt x="41" y="134"/>
                  </a:cubicBezTo>
                  <a:cubicBezTo>
                    <a:pt x="42" y="135"/>
                    <a:pt x="42" y="136"/>
                    <a:pt x="42" y="137"/>
                  </a:cubicBezTo>
                  <a:cubicBezTo>
                    <a:pt x="42" y="137"/>
                    <a:pt x="42" y="138"/>
                    <a:pt x="42" y="138"/>
                  </a:cubicBezTo>
                  <a:cubicBezTo>
                    <a:pt x="43" y="139"/>
                    <a:pt x="44" y="141"/>
                    <a:pt x="44" y="142"/>
                  </a:cubicBezTo>
                  <a:cubicBezTo>
                    <a:pt x="45" y="144"/>
                    <a:pt x="46" y="146"/>
                    <a:pt x="47" y="147"/>
                  </a:cubicBezTo>
                  <a:cubicBezTo>
                    <a:pt x="48" y="148"/>
                    <a:pt x="49" y="149"/>
                    <a:pt x="50" y="150"/>
                  </a:cubicBezTo>
                  <a:cubicBezTo>
                    <a:pt x="50" y="151"/>
                    <a:pt x="51" y="152"/>
                    <a:pt x="52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5"/>
                    <a:pt x="55" y="156"/>
                    <a:pt x="56" y="156"/>
                  </a:cubicBezTo>
                  <a:cubicBezTo>
                    <a:pt x="56" y="157"/>
                    <a:pt x="57" y="157"/>
                    <a:pt x="57" y="157"/>
                  </a:cubicBezTo>
                  <a:cubicBezTo>
                    <a:pt x="58" y="157"/>
                    <a:pt x="58" y="158"/>
                    <a:pt x="59" y="158"/>
                  </a:cubicBezTo>
                  <a:cubicBezTo>
                    <a:pt x="59" y="158"/>
                    <a:pt x="60" y="159"/>
                    <a:pt x="61" y="159"/>
                  </a:cubicBezTo>
                  <a:cubicBezTo>
                    <a:pt x="62" y="160"/>
                    <a:pt x="63" y="161"/>
                    <a:pt x="64" y="160"/>
                  </a:cubicBezTo>
                  <a:cubicBezTo>
                    <a:pt x="65" y="161"/>
                    <a:pt x="65" y="161"/>
                    <a:pt x="66" y="160"/>
                  </a:cubicBezTo>
                  <a:cubicBezTo>
                    <a:pt x="68" y="160"/>
                    <a:pt x="69" y="158"/>
                    <a:pt x="69" y="156"/>
                  </a:cubicBezTo>
                  <a:cubicBezTo>
                    <a:pt x="69" y="155"/>
                    <a:pt x="70" y="154"/>
                    <a:pt x="70" y="153"/>
                  </a:cubicBezTo>
                  <a:cubicBezTo>
                    <a:pt x="70" y="152"/>
                    <a:pt x="71" y="151"/>
                    <a:pt x="71" y="150"/>
                  </a:cubicBezTo>
                  <a:cubicBezTo>
                    <a:pt x="71" y="149"/>
                    <a:pt x="71" y="148"/>
                    <a:pt x="71" y="147"/>
                  </a:cubicBezTo>
                  <a:cubicBezTo>
                    <a:pt x="72" y="146"/>
                    <a:pt x="72" y="144"/>
                    <a:pt x="71" y="143"/>
                  </a:cubicBezTo>
                  <a:cubicBezTo>
                    <a:pt x="71" y="142"/>
                    <a:pt x="71" y="142"/>
                    <a:pt x="70" y="141"/>
                  </a:cubicBezTo>
                  <a:cubicBezTo>
                    <a:pt x="70" y="141"/>
                    <a:pt x="70" y="140"/>
                    <a:pt x="69" y="140"/>
                  </a:cubicBezTo>
                  <a:cubicBezTo>
                    <a:pt x="68" y="139"/>
                    <a:pt x="67" y="138"/>
                    <a:pt x="67" y="136"/>
                  </a:cubicBezTo>
                  <a:cubicBezTo>
                    <a:pt x="67" y="136"/>
                    <a:pt x="67" y="136"/>
                    <a:pt x="66" y="136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5" y="134"/>
                    <a:pt x="65" y="133"/>
                    <a:pt x="64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3" y="128"/>
                    <a:pt x="62" y="126"/>
                    <a:pt x="62" y="123"/>
                  </a:cubicBezTo>
                  <a:cubicBezTo>
                    <a:pt x="62" y="120"/>
                    <a:pt x="62" y="118"/>
                    <a:pt x="62" y="115"/>
                  </a:cubicBezTo>
                  <a:cubicBezTo>
                    <a:pt x="62" y="113"/>
                    <a:pt x="62" y="111"/>
                    <a:pt x="62" y="110"/>
                  </a:cubicBezTo>
                  <a:cubicBezTo>
                    <a:pt x="63" y="107"/>
                    <a:pt x="63" y="104"/>
                    <a:pt x="64" y="100"/>
                  </a:cubicBezTo>
                  <a:cubicBezTo>
                    <a:pt x="65" y="98"/>
                    <a:pt x="66" y="96"/>
                    <a:pt x="67" y="94"/>
                  </a:cubicBezTo>
                  <a:cubicBezTo>
                    <a:pt x="68" y="91"/>
                    <a:pt x="69" y="88"/>
                    <a:pt x="71" y="86"/>
                  </a:cubicBezTo>
                  <a:cubicBezTo>
                    <a:pt x="72" y="85"/>
                    <a:pt x="72" y="84"/>
                    <a:pt x="73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82"/>
                    <a:pt x="74" y="81"/>
                    <a:pt x="75" y="81"/>
                  </a:cubicBezTo>
                  <a:cubicBezTo>
                    <a:pt x="76" y="79"/>
                    <a:pt x="78" y="77"/>
                    <a:pt x="80" y="76"/>
                  </a:cubicBezTo>
                  <a:cubicBezTo>
                    <a:pt x="81" y="75"/>
                    <a:pt x="82" y="74"/>
                    <a:pt x="83" y="72"/>
                  </a:cubicBezTo>
                  <a:cubicBezTo>
                    <a:pt x="85" y="71"/>
                    <a:pt x="86" y="70"/>
                    <a:pt x="88" y="69"/>
                  </a:cubicBezTo>
                  <a:cubicBezTo>
                    <a:pt x="89" y="68"/>
                    <a:pt x="90" y="68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3" y="67"/>
                    <a:pt x="93" y="66"/>
                    <a:pt x="93" y="66"/>
                  </a:cubicBezTo>
                  <a:cubicBezTo>
                    <a:pt x="95" y="66"/>
                    <a:pt x="97" y="65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4"/>
                    <a:pt x="100" y="64"/>
                    <a:pt x="101" y="63"/>
                  </a:cubicBezTo>
                  <a:cubicBezTo>
                    <a:pt x="103" y="63"/>
                    <a:pt x="105" y="62"/>
                    <a:pt x="106" y="62"/>
                  </a:cubicBezTo>
                  <a:cubicBezTo>
                    <a:pt x="108" y="62"/>
                    <a:pt x="109" y="62"/>
                    <a:pt x="110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5" y="61"/>
                    <a:pt x="117" y="60"/>
                    <a:pt x="119" y="60"/>
                  </a:cubicBezTo>
                  <a:cubicBezTo>
                    <a:pt x="120" y="60"/>
                    <a:pt x="121" y="60"/>
                    <a:pt x="122" y="60"/>
                  </a:cubicBezTo>
                  <a:cubicBezTo>
                    <a:pt x="122" y="61"/>
                    <a:pt x="123" y="60"/>
                    <a:pt x="123" y="60"/>
                  </a:cubicBezTo>
                  <a:cubicBezTo>
                    <a:pt x="124" y="60"/>
                    <a:pt x="125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9" y="61"/>
                    <a:pt x="130" y="61"/>
                  </a:cubicBezTo>
                  <a:cubicBezTo>
                    <a:pt x="130" y="61"/>
                    <a:pt x="131" y="61"/>
                    <a:pt x="131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2" y="62"/>
                    <a:pt x="132" y="62"/>
                    <a:pt x="133" y="62"/>
                  </a:cubicBezTo>
                  <a:cubicBezTo>
                    <a:pt x="133" y="62"/>
                    <a:pt x="134" y="62"/>
                    <a:pt x="135" y="62"/>
                  </a:cubicBezTo>
                  <a:cubicBezTo>
                    <a:pt x="135" y="62"/>
                    <a:pt x="135" y="62"/>
                    <a:pt x="136" y="62"/>
                  </a:cubicBezTo>
                  <a:cubicBezTo>
                    <a:pt x="137" y="63"/>
                    <a:pt x="137" y="63"/>
                    <a:pt x="138" y="63"/>
                  </a:cubicBezTo>
                  <a:cubicBezTo>
                    <a:pt x="138" y="63"/>
                    <a:pt x="139" y="63"/>
                    <a:pt x="139" y="63"/>
                  </a:cubicBezTo>
                  <a:cubicBezTo>
                    <a:pt x="140" y="64"/>
                    <a:pt x="142" y="64"/>
                    <a:pt x="143" y="64"/>
                  </a:cubicBezTo>
                  <a:cubicBezTo>
                    <a:pt x="146" y="66"/>
                    <a:pt x="148" y="67"/>
                    <a:pt x="151" y="68"/>
                  </a:cubicBezTo>
                  <a:cubicBezTo>
                    <a:pt x="152" y="70"/>
                    <a:pt x="153" y="71"/>
                    <a:pt x="155" y="72"/>
                  </a:cubicBezTo>
                  <a:cubicBezTo>
                    <a:pt x="156" y="72"/>
                    <a:pt x="157" y="74"/>
                    <a:pt x="158" y="75"/>
                  </a:cubicBezTo>
                  <a:cubicBezTo>
                    <a:pt x="160" y="77"/>
                    <a:pt x="162" y="79"/>
                    <a:pt x="164" y="82"/>
                  </a:cubicBezTo>
                  <a:cubicBezTo>
                    <a:pt x="164" y="84"/>
                    <a:pt x="165" y="85"/>
                    <a:pt x="166" y="86"/>
                  </a:cubicBezTo>
                  <a:cubicBezTo>
                    <a:pt x="167" y="88"/>
                    <a:pt x="167" y="90"/>
                    <a:pt x="168" y="92"/>
                  </a:cubicBezTo>
                  <a:cubicBezTo>
                    <a:pt x="168" y="95"/>
                    <a:pt x="169" y="97"/>
                    <a:pt x="169" y="99"/>
                  </a:cubicBezTo>
                  <a:cubicBezTo>
                    <a:pt x="169" y="102"/>
                    <a:pt x="170" y="105"/>
                    <a:pt x="170" y="108"/>
                  </a:cubicBezTo>
                  <a:cubicBezTo>
                    <a:pt x="169" y="109"/>
                    <a:pt x="170" y="112"/>
                    <a:pt x="169" y="113"/>
                  </a:cubicBezTo>
                  <a:cubicBezTo>
                    <a:pt x="169" y="116"/>
                    <a:pt x="169" y="119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3"/>
                    <a:pt x="168" y="124"/>
                    <a:pt x="168" y="125"/>
                  </a:cubicBezTo>
                  <a:cubicBezTo>
                    <a:pt x="167" y="128"/>
                    <a:pt x="167" y="130"/>
                    <a:pt x="166" y="133"/>
                  </a:cubicBezTo>
                  <a:cubicBezTo>
                    <a:pt x="165" y="135"/>
                    <a:pt x="165" y="137"/>
                    <a:pt x="164" y="138"/>
                  </a:cubicBezTo>
                  <a:cubicBezTo>
                    <a:pt x="164" y="141"/>
                    <a:pt x="163" y="143"/>
                    <a:pt x="162" y="145"/>
                  </a:cubicBezTo>
                  <a:cubicBezTo>
                    <a:pt x="162" y="146"/>
                    <a:pt x="161" y="147"/>
                    <a:pt x="161" y="147"/>
                  </a:cubicBezTo>
                  <a:cubicBezTo>
                    <a:pt x="160" y="149"/>
                    <a:pt x="159" y="151"/>
                    <a:pt x="158" y="153"/>
                  </a:cubicBezTo>
                  <a:cubicBezTo>
                    <a:pt x="157" y="155"/>
                    <a:pt x="155" y="156"/>
                    <a:pt x="154" y="158"/>
                  </a:cubicBezTo>
                  <a:cubicBezTo>
                    <a:pt x="153" y="159"/>
                    <a:pt x="151" y="161"/>
                    <a:pt x="150" y="162"/>
                  </a:cubicBezTo>
                  <a:cubicBezTo>
                    <a:pt x="149" y="162"/>
                    <a:pt x="148" y="163"/>
                    <a:pt x="147" y="164"/>
                  </a:cubicBezTo>
                  <a:cubicBezTo>
                    <a:pt x="145" y="166"/>
                    <a:pt x="143" y="167"/>
                    <a:pt x="140" y="168"/>
                  </a:cubicBezTo>
                  <a:cubicBezTo>
                    <a:pt x="138" y="168"/>
                    <a:pt x="136" y="169"/>
                    <a:pt x="134" y="169"/>
                  </a:cubicBezTo>
                  <a:cubicBezTo>
                    <a:pt x="132" y="169"/>
                    <a:pt x="130" y="169"/>
                    <a:pt x="129" y="169"/>
                  </a:cubicBezTo>
                  <a:cubicBezTo>
                    <a:pt x="128" y="168"/>
                    <a:pt x="128" y="168"/>
                    <a:pt x="127" y="168"/>
                  </a:cubicBezTo>
                  <a:cubicBezTo>
                    <a:pt x="127" y="168"/>
                    <a:pt x="126" y="168"/>
                    <a:pt x="126" y="168"/>
                  </a:cubicBezTo>
                  <a:cubicBezTo>
                    <a:pt x="125" y="168"/>
                    <a:pt x="124" y="167"/>
                    <a:pt x="123" y="167"/>
                  </a:cubicBezTo>
                  <a:cubicBezTo>
                    <a:pt x="122" y="166"/>
                    <a:pt x="120" y="166"/>
                    <a:pt x="119" y="164"/>
                  </a:cubicBezTo>
                  <a:cubicBezTo>
                    <a:pt x="118" y="163"/>
                    <a:pt x="117" y="162"/>
                    <a:pt x="116" y="161"/>
                  </a:cubicBezTo>
                  <a:cubicBezTo>
                    <a:pt x="116" y="160"/>
                    <a:pt x="115" y="160"/>
                    <a:pt x="115" y="159"/>
                  </a:cubicBezTo>
                  <a:cubicBezTo>
                    <a:pt x="114" y="158"/>
                    <a:pt x="114" y="157"/>
                    <a:pt x="114" y="156"/>
                  </a:cubicBezTo>
                  <a:cubicBezTo>
                    <a:pt x="113" y="154"/>
                    <a:pt x="113" y="152"/>
                    <a:pt x="113" y="150"/>
                  </a:cubicBezTo>
                  <a:cubicBezTo>
                    <a:pt x="113" y="148"/>
                    <a:pt x="113" y="147"/>
                    <a:pt x="114" y="145"/>
                  </a:cubicBezTo>
                  <a:cubicBezTo>
                    <a:pt x="114" y="142"/>
                    <a:pt x="115" y="140"/>
                    <a:pt x="116" y="138"/>
                  </a:cubicBezTo>
                  <a:cubicBezTo>
                    <a:pt x="116" y="137"/>
                    <a:pt x="116" y="136"/>
                    <a:pt x="117" y="134"/>
                  </a:cubicBezTo>
                  <a:cubicBezTo>
                    <a:pt x="117" y="133"/>
                    <a:pt x="118" y="131"/>
                    <a:pt x="118" y="130"/>
                  </a:cubicBezTo>
                  <a:cubicBezTo>
                    <a:pt x="118" y="128"/>
                    <a:pt x="119" y="127"/>
                    <a:pt x="119" y="126"/>
                  </a:cubicBezTo>
                  <a:cubicBezTo>
                    <a:pt x="119" y="125"/>
                    <a:pt x="120" y="124"/>
                    <a:pt x="120" y="124"/>
                  </a:cubicBezTo>
                  <a:cubicBezTo>
                    <a:pt x="120" y="122"/>
                    <a:pt x="121" y="120"/>
                    <a:pt x="122" y="118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4" y="108"/>
                    <a:pt x="124" y="106"/>
                    <a:pt x="124" y="103"/>
                  </a:cubicBezTo>
                  <a:cubicBezTo>
                    <a:pt x="124" y="100"/>
                    <a:pt x="123" y="99"/>
                    <a:pt x="122" y="96"/>
                  </a:cubicBezTo>
                  <a:cubicBezTo>
                    <a:pt x="122" y="94"/>
                    <a:pt x="120" y="92"/>
                    <a:pt x="119" y="90"/>
                  </a:cubicBezTo>
                  <a:cubicBezTo>
                    <a:pt x="118" y="89"/>
                    <a:pt x="117" y="89"/>
                    <a:pt x="116" y="88"/>
                  </a:cubicBezTo>
                  <a:cubicBezTo>
                    <a:pt x="115" y="88"/>
                    <a:pt x="114" y="87"/>
                    <a:pt x="113" y="87"/>
                  </a:cubicBezTo>
                  <a:cubicBezTo>
                    <a:pt x="111" y="86"/>
                    <a:pt x="109" y="86"/>
                    <a:pt x="106" y="86"/>
                  </a:cubicBezTo>
                  <a:cubicBezTo>
                    <a:pt x="104" y="86"/>
                    <a:pt x="101" y="87"/>
                    <a:pt x="98" y="89"/>
                  </a:cubicBezTo>
                  <a:cubicBezTo>
                    <a:pt x="97" y="89"/>
                    <a:pt x="97" y="89"/>
                    <a:pt x="96" y="90"/>
                  </a:cubicBezTo>
                  <a:cubicBezTo>
                    <a:pt x="95" y="91"/>
                    <a:pt x="93" y="93"/>
                    <a:pt x="92" y="94"/>
                  </a:cubicBezTo>
                  <a:cubicBezTo>
                    <a:pt x="91" y="95"/>
                    <a:pt x="90" y="96"/>
                    <a:pt x="90" y="97"/>
                  </a:cubicBezTo>
                  <a:cubicBezTo>
                    <a:pt x="87" y="101"/>
                    <a:pt x="86" y="104"/>
                    <a:pt x="85" y="108"/>
                  </a:cubicBezTo>
                  <a:cubicBezTo>
                    <a:pt x="85" y="110"/>
                    <a:pt x="85" y="112"/>
                    <a:pt x="85" y="115"/>
                  </a:cubicBezTo>
                  <a:cubicBezTo>
                    <a:pt x="85" y="117"/>
                    <a:pt x="85" y="119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6" y="129"/>
                    <a:pt x="87" y="132"/>
                    <a:pt x="88" y="135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7"/>
                  </a:cubicBezTo>
                  <a:cubicBezTo>
                    <a:pt x="88" y="137"/>
                    <a:pt x="88" y="138"/>
                    <a:pt x="88" y="138"/>
                  </a:cubicBezTo>
                  <a:cubicBezTo>
                    <a:pt x="88" y="139"/>
                    <a:pt x="87" y="139"/>
                    <a:pt x="87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2"/>
                    <a:pt x="87" y="142"/>
                    <a:pt x="87" y="143"/>
                  </a:cubicBezTo>
                  <a:cubicBezTo>
                    <a:pt x="86" y="143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6"/>
                    <a:pt x="86" y="146"/>
                    <a:pt x="86" y="147"/>
                  </a:cubicBezTo>
                  <a:cubicBezTo>
                    <a:pt x="86" y="147"/>
                    <a:pt x="86" y="147"/>
                    <a:pt x="86" y="148"/>
                  </a:cubicBezTo>
                  <a:cubicBezTo>
                    <a:pt x="85" y="148"/>
                    <a:pt x="85" y="150"/>
                    <a:pt x="85" y="151"/>
                  </a:cubicBezTo>
                  <a:cubicBezTo>
                    <a:pt x="85" y="151"/>
                    <a:pt x="84" y="151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4" y="152"/>
                    <a:pt x="84" y="153"/>
                  </a:cubicBezTo>
                  <a:cubicBezTo>
                    <a:pt x="84" y="153"/>
                    <a:pt x="84" y="154"/>
                    <a:pt x="84" y="154"/>
                  </a:cubicBezTo>
                  <a:cubicBezTo>
                    <a:pt x="84" y="154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6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3" y="156"/>
                    <a:pt x="83" y="157"/>
                    <a:pt x="83" y="157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60"/>
                    <a:pt x="83" y="160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82" y="162"/>
                    <a:pt x="82" y="164"/>
                    <a:pt x="81" y="166"/>
                  </a:cubicBezTo>
                  <a:cubicBezTo>
                    <a:pt x="81" y="167"/>
                    <a:pt x="81" y="169"/>
                    <a:pt x="80" y="170"/>
                  </a:cubicBezTo>
                  <a:cubicBezTo>
                    <a:pt x="80" y="171"/>
                    <a:pt x="80" y="173"/>
                    <a:pt x="79" y="174"/>
                  </a:cubicBezTo>
                  <a:cubicBezTo>
                    <a:pt x="79" y="175"/>
                    <a:pt x="79" y="175"/>
                    <a:pt x="79" y="177"/>
                  </a:cubicBezTo>
                  <a:cubicBezTo>
                    <a:pt x="79" y="177"/>
                    <a:pt x="79" y="178"/>
                    <a:pt x="79" y="178"/>
                  </a:cubicBezTo>
                  <a:cubicBezTo>
                    <a:pt x="78" y="180"/>
                    <a:pt x="78" y="182"/>
                    <a:pt x="77" y="183"/>
                  </a:cubicBezTo>
                  <a:cubicBezTo>
                    <a:pt x="77" y="185"/>
                    <a:pt x="76" y="187"/>
                    <a:pt x="76" y="189"/>
                  </a:cubicBezTo>
                  <a:cubicBezTo>
                    <a:pt x="75" y="191"/>
                    <a:pt x="75" y="193"/>
                    <a:pt x="74" y="195"/>
                  </a:cubicBezTo>
                  <a:cubicBezTo>
                    <a:pt x="74" y="197"/>
                    <a:pt x="73" y="199"/>
                    <a:pt x="73" y="201"/>
                  </a:cubicBezTo>
                  <a:cubicBezTo>
                    <a:pt x="73" y="202"/>
                    <a:pt x="73" y="203"/>
                    <a:pt x="72" y="204"/>
                  </a:cubicBezTo>
                  <a:cubicBezTo>
                    <a:pt x="72" y="206"/>
                    <a:pt x="72" y="207"/>
                    <a:pt x="72" y="209"/>
                  </a:cubicBezTo>
                  <a:cubicBezTo>
                    <a:pt x="71" y="211"/>
                    <a:pt x="71" y="213"/>
                    <a:pt x="71" y="215"/>
                  </a:cubicBezTo>
                  <a:cubicBezTo>
                    <a:pt x="71" y="216"/>
                    <a:pt x="71" y="218"/>
                    <a:pt x="71" y="220"/>
                  </a:cubicBezTo>
                  <a:cubicBezTo>
                    <a:pt x="71" y="222"/>
                    <a:pt x="71" y="223"/>
                    <a:pt x="71" y="225"/>
                  </a:cubicBezTo>
                  <a:cubicBezTo>
                    <a:pt x="71" y="226"/>
                    <a:pt x="71" y="226"/>
                    <a:pt x="71" y="227"/>
                  </a:cubicBezTo>
                  <a:cubicBezTo>
                    <a:pt x="71" y="227"/>
                    <a:pt x="71" y="228"/>
                    <a:pt x="70" y="227"/>
                  </a:cubicBezTo>
                  <a:cubicBezTo>
                    <a:pt x="70" y="227"/>
                    <a:pt x="69" y="227"/>
                    <a:pt x="68" y="226"/>
                  </a:cubicBezTo>
                  <a:cubicBezTo>
                    <a:pt x="66" y="225"/>
                    <a:pt x="64" y="224"/>
                    <a:pt x="62" y="223"/>
                  </a:cubicBezTo>
                  <a:cubicBezTo>
                    <a:pt x="62" y="223"/>
                    <a:pt x="61" y="222"/>
                    <a:pt x="60" y="222"/>
                  </a:cubicBezTo>
                  <a:cubicBezTo>
                    <a:pt x="59" y="221"/>
                    <a:pt x="58" y="221"/>
                    <a:pt x="56" y="220"/>
                  </a:cubicBezTo>
                  <a:cubicBezTo>
                    <a:pt x="55" y="219"/>
                    <a:pt x="55" y="219"/>
                    <a:pt x="54" y="218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3" y="218"/>
                    <a:pt x="52" y="217"/>
                    <a:pt x="51" y="217"/>
                  </a:cubicBezTo>
                  <a:cubicBezTo>
                    <a:pt x="50" y="216"/>
                    <a:pt x="49" y="215"/>
                    <a:pt x="48" y="214"/>
                  </a:cubicBezTo>
                  <a:cubicBezTo>
                    <a:pt x="47" y="213"/>
                    <a:pt x="45" y="212"/>
                    <a:pt x="44" y="211"/>
                  </a:cubicBezTo>
                  <a:cubicBezTo>
                    <a:pt x="43" y="210"/>
                    <a:pt x="41" y="208"/>
                    <a:pt x="39" y="207"/>
                  </a:cubicBezTo>
                  <a:cubicBezTo>
                    <a:pt x="39" y="206"/>
                    <a:pt x="38" y="206"/>
                    <a:pt x="37" y="205"/>
                  </a:cubicBezTo>
                  <a:cubicBezTo>
                    <a:pt x="37" y="204"/>
                    <a:pt x="36" y="204"/>
                    <a:pt x="36" y="203"/>
                  </a:cubicBezTo>
                  <a:cubicBezTo>
                    <a:pt x="36" y="203"/>
                    <a:pt x="35" y="203"/>
                    <a:pt x="35" y="203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5" y="203"/>
                    <a:pt x="34" y="202"/>
                    <a:pt x="33" y="201"/>
                  </a:cubicBezTo>
                  <a:cubicBezTo>
                    <a:pt x="33" y="201"/>
                    <a:pt x="32" y="200"/>
                    <a:pt x="32" y="200"/>
                  </a:cubicBezTo>
                  <a:cubicBezTo>
                    <a:pt x="32" y="200"/>
                    <a:pt x="32" y="199"/>
                    <a:pt x="32" y="199"/>
                  </a:cubicBezTo>
                  <a:cubicBezTo>
                    <a:pt x="31" y="198"/>
                    <a:pt x="30" y="198"/>
                    <a:pt x="29" y="197"/>
                  </a:cubicBezTo>
                  <a:cubicBezTo>
                    <a:pt x="28" y="196"/>
                    <a:pt x="28" y="195"/>
                    <a:pt x="27" y="194"/>
                  </a:cubicBezTo>
                  <a:cubicBezTo>
                    <a:pt x="27" y="194"/>
                    <a:pt x="27" y="194"/>
                    <a:pt x="26" y="193"/>
                  </a:cubicBezTo>
                  <a:cubicBezTo>
                    <a:pt x="26" y="193"/>
                    <a:pt x="26" y="192"/>
                    <a:pt x="25" y="191"/>
                  </a:cubicBezTo>
                  <a:cubicBezTo>
                    <a:pt x="24" y="191"/>
                    <a:pt x="24" y="190"/>
                    <a:pt x="23" y="189"/>
                  </a:cubicBezTo>
                  <a:cubicBezTo>
                    <a:pt x="23" y="189"/>
                    <a:pt x="23" y="189"/>
                    <a:pt x="23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2" y="187"/>
                    <a:pt x="22" y="186"/>
                    <a:pt x="21" y="186"/>
                  </a:cubicBezTo>
                  <a:cubicBezTo>
                    <a:pt x="21" y="186"/>
                    <a:pt x="21" y="185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1" y="185"/>
                    <a:pt x="21" y="185"/>
                    <a:pt x="20" y="185"/>
                  </a:cubicBezTo>
                  <a:cubicBezTo>
                    <a:pt x="20" y="184"/>
                    <a:pt x="19" y="183"/>
                    <a:pt x="19" y="183"/>
                  </a:cubicBezTo>
                  <a:cubicBezTo>
                    <a:pt x="19" y="182"/>
                    <a:pt x="18" y="182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0"/>
                    <a:pt x="17" y="179"/>
                    <a:pt x="16" y="179"/>
                  </a:cubicBezTo>
                  <a:cubicBezTo>
                    <a:pt x="16" y="178"/>
                    <a:pt x="15" y="177"/>
                    <a:pt x="15" y="176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3" y="173"/>
                    <a:pt x="13" y="172"/>
                    <a:pt x="12" y="171"/>
                  </a:cubicBezTo>
                  <a:cubicBezTo>
                    <a:pt x="12" y="171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69"/>
                  </a:cubicBezTo>
                  <a:cubicBezTo>
                    <a:pt x="12" y="169"/>
                    <a:pt x="11" y="169"/>
                    <a:pt x="11" y="168"/>
                  </a:cubicBezTo>
                  <a:cubicBezTo>
                    <a:pt x="11" y="168"/>
                    <a:pt x="11" y="168"/>
                    <a:pt x="11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6"/>
                    <a:pt x="10" y="165"/>
                    <a:pt x="9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8" y="162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0"/>
                    <a:pt x="8" y="160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7"/>
                    <a:pt x="6" y="157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3"/>
                    <a:pt x="5" y="153"/>
                  </a:cubicBezTo>
                  <a:cubicBezTo>
                    <a:pt x="5" y="153"/>
                    <a:pt x="5" y="152"/>
                    <a:pt x="5" y="152"/>
                  </a:cubicBezTo>
                  <a:cubicBezTo>
                    <a:pt x="5" y="152"/>
                    <a:pt x="5" y="152"/>
                    <a:pt x="5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3" y="147"/>
                    <a:pt x="3" y="146"/>
                  </a:cubicBezTo>
                  <a:cubicBezTo>
                    <a:pt x="3" y="146"/>
                    <a:pt x="3" y="145"/>
                    <a:pt x="3" y="144"/>
                  </a:cubicBezTo>
                  <a:cubicBezTo>
                    <a:pt x="3" y="144"/>
                    <a:pt x="3" y="144"/>
                    <a:pt x="3" y="143"/>
                  </a:cubicBezTo>
                  <a:cubicBezTo>
                    <a:pt x="3" y="143"/>
                    <a:pt x="3" y="143"/>
                    <a:pt x="3" y="142"/>
                  </a:cubicBezTo>
                  <a:cubicBezTo>
                    <a:pt x="3" y="142"/>
                    <a:pt x="2" y="142"/>
                    <a:pt x="2" y="142"/>
                  </a:cubicBezTo>
                  <a:cubicBezTo>
                    <a:pt x="2" y="142"/>
                    <a:pt x="2" y="141"/>
                    <a:pt x="2" y="141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8"/>
                    <a:pt x="1" y="137"/>
                    <a:pt x="1" y="136"/>
                  </a:cubicBezTo>
                  <a:cubicBezTo>
                    <a:pt x="1" y="136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29"/>
                    <a:pt x="1" y="129"/>
                  </a:cubicBezTo>
                  <a:cubicBezTo>
                    <a:pt x="1" y="129"/>
                    <a:pt x="1" y="129"/>
                    <a:pt x="1" y="128"/>
                  </a:cubicBezTo>
                  <a:cubicBezTo>
                    <a:pt x="1" y="128"/>
                    <a:pt x="1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1" y="125"/>
                    <a:pt x="0" y="124"/>
                    <a:pt x="0" y="124"/>
                  </a:cubicBezTo>
                  <a:cubicBezTo>
                    <a:pt x="0" y="122"/>
                    <a:pt x="0" y="120"/>
                    <a:pt x="0" y="119"/>
                  </a:cubicBez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0" y="114"/>
                  </a:cubicBezTo>
                  <a:cubicBezTo>
                    <a:pt x="0" y="113"/>
                    <a:pt x="0" y="112"/>
                    <a:pt x="0" y="112"/>
                  </a:cubicBezTo>
                  <a:cubicBezTo>
                    <a:pt x="0" y="111"/>
                    <a:pt x="1" y="111"/>
                    <a:pt x="0" y="110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109"/>
                    <a:pt x="1" y="109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7"/>
                  </a:cubicBezTo>
                  <a:cubicBezTo>
                    <a:pt x="1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3"/>
                    <a:pt x="1" y="103"/>
                  </a:cubicBezTo>
                  <a:cubicBezTo>
                    <a:pt x="2" y="100"/>
                    <a:pt x="2" y="97"/>
                    <a:pt x="3" y="94"/>
                  </a:cubicBezTo>
                  <a:cubicBezTo>
                    <a:pt x="3" y="91"/>
                    <a:pt x="4" y="89"/>
                    <a:pt x="5" y="87"/>
                  </a:cubicBezTo>
                  <a:cubicBezTo>
                    <a:pt x="5" y="86"/>
                    <a:pt x="5" y="85"/>
                    <a:pt x="5" y="85"/>
                  </a:cubicBezTo>
                  <a:cubicBezTo>
                    <a:pt x="5" y="85"/>
                    <a:pt x="5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3"/>
                    <a:pt x="6" y="81"/>
                    <a:pt x="7" y="80"/>
                  </a:cubicBezTo>
                  <a:cubicBezTo>
                    <a:pt x="7" y="78"/>
                    <a:pt x="8" y="76"/>
                    <a:pt x="9" y="74"/>
                  </a:cubicBezTo>
                  <a:cubicBezTo>
                    <a:pt x="9" y="73"/>
                    <a:pt x="10" y="71"/>
                    <a:pt x="11" y="70"/>
                  </a:cubicBezTo>
                  <a:cubicBezTo>
                    <a:pt x="12" y="68"/>
                    <a:pt x="12" y="66"/>
                    <a:pt x="13" y="64"/>
                  </a:cubicBezTo>
                  <a:cubicBezTo>
                    <a:pt x="14" y="63"/>
                    <a:pt x="15" y="62"/>
                    <a:pt x="15" y="61"/>
                  </a:cubicBezTo>
                  <a:cubicBezTo>
                    <a:pt x="16" y="59"/>
                    <a:pt x="17" y="58"/>
                    <a:pt x="18" y="56"/>
                  </a:cubicBezTo>
                  <a:cubicBezTo>
                    <a:pt x="19" y="55"/>
                    <a:pt x="20" y="54"/>
                    <a:pt x="21" y="52"/>
                  </a:cubicBezTo>
                  <a:cubicBezTo>
                    <a:pt x="22" y="51"/>
                    <a:pt x="23" y="49"/>
                    <a:pt x="24" y="48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6" y="46"/>
                    <a:pt x="26" y="45"/>
                    <a:pt x="27" y="44"/>
                  </a:cubicBezTo>
                  <a:cubicBezTo>
                    <a:pt x="28" y="43"/>
                    <a:pt x="29" y="41"/>
                    <a:pt x="31" y="40"/>
                  </a:cubicBezTo>
                  <a:cubicBezTo>
                    <a:pt x="31" y="39"/>
                    <a:pt x="32" y="38"/>
                    <a:pt x="33" y="37"/>
                  </a:cubicBezTo>
                  <a:cubicBezTo>
                    <a:pt x="35" y="35"/>
                    <a:pt x="36" y="34"/>
                    <a:pt x="38" y="32"/>
                  </a:cubicBezTo>
                  <a:cubicBezTo>
                    <a:pt x="39" y="31"/>
                    <a:pt x="40" y="30"/>
                    <a:pt x="42" y="29"/>
                  </a:cubicBezTo>
                  <a:cubicBezTo>
                    <a:pt x="43" y="28"/>
                    <a:pt x="45" y="26"/>
                    <a:pt x="46" y="25"/>
                  </a:cubicBezTo>
                  <a:cubicBezTo>
                    <a:pt x="48" y="24"/>
                    <a:pt x="50" y="22"/>
                    <a:pt x="52" y="21"/>
                  </a:cubicBezTo>
                  <a:cubicBezTo>
                    <a:pt x="52" y="21"/>
                    <a:pt x="52" y="21"/>
                    <a:pt x="53" y="20"/>
                  </a:cubicBezTo>
                  <a:cubicBezTo>
                    <a:pt x="55" y="19"/>
                    <a:pt x="57" y="18"/>
                    <a:pt x="58" y="17"/>
                  </a:cubicBezTo>
                  <a:cubicBezTo>
                    <a:pt x="59" y="16"/>
                    <a:pt x="60" y="16"/>
                    <a:pt x="61" y="15"/>
                  </a:cubicBezTo>
                  <a:cubicBezTo>
                    <a:pt x="63" y="14"/>
                    <a:pt x="65" y="13"/>
                    <a:pt x="67" y="13"/>
                  </a:cubicBezTo>
                  <a:cubicBezTo>
                    <a:pt x="68" y="12"/>
                    <a:pt x="69" y="11"/>
                    <a:pt x="71" y="11"/>
                  </a:cubicBezTo>
                  <a:cubicBezTo>
                    <a:pt x="72" y="10"/>
                    <a:pt x="73" y="9"/>
                    <a:pt x="75" y="9"/>
                  </a:cubicBezTo>
                  <a:cubicBezTo>
                    <a:pt x="76" y="8"/>
                    <a:pt x="77" y="8"/>
                    <a:pt x="79" y="7"/>
                  </a:cubicBezTo>
                  <a:cubicBezTo>
                    <a:pt x="80" y="7"/>
                    <a:pt x="81" y="6"/>
                    <a:pt x="83" y="6"/>
                  </a:cubicBezTo>
                  <a:cubicBezTo>
                    <a:pt x="85" y="5"/>
                    <a:pt x="86" y="5"/>
                    <a:pt x="88" y="5"/>
                  </a:cubicBezTo>
                  <a:cubicBezTo>
                    <a:pt x="89" y="4"/>
                    <a:pt x="91" y="4"/>
                    <a:pt x="92" y="3"/>
                  </a:cubicBezTo>
                  <a:cubicBezTo>
                    <a:pt x="94" y="3"/>
                    <a:pt x="95" y="2"/>
                    <a:pt x="97" y="2"/>
                  </a:cubicBezTo>
                  <a:cubicBezTo>
                    <a:pt x="98" y="2"/>
                    <a:pt x="99" y="2"/>
                    <a:pt x="100" y="2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4" y="1"/>
                    <a:pt x="105" y="1"/>
                  </a:cubicBezTo>
                  <a:cubicBezTo>
                    <a:pt x="108" y="1"/>
                    <a:pt x="110" y="1"/>
                    <a:pt x="113" y="1"/>
                  </a:cubicBezTo>
                  <a:cubicBezTo>
                    <a:pt x="115" y="1"/>
                    <a:pt x="116" y="1"/>
                    <a:pt x="117" y="1"/>
                  </a:cubicBezTo>
                  <a:cubicBezTo>
                    <a:pt x="119" y="0"/>
                    <a:pt x="120" y="0"/>
                    <a:pt x="122" y="0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1"/>
                    <a:pt x="132" y="1"/>
                    <a:pt x="133" y="1"/>
                  </a:cubicBezTo>
                  <a:cubicBezTo>
                    <a:pt x="136" y="1"/>
                    <a:pt x="138" y="2"/>
                    <a:pt x="141" y="2"/>
                  </a:cubicBezTo>
                  <a:cubicBezTo>
                    <a:pt x="142" y="3"/>
                    <a:pt x="144" y="3"/>
                    <a:pt x="145" y="3"/>
                  </a:cubicBezTo>
                  <a:cubicBezTo>
                    <a:pt x="147" y="4"/>
                    <a:pt x="148" y="4"/>
                    <a:pt x="149" y="4"/>
                  </a:cubicBezTo>
                  <a:cubicBezTo>
                    <a:pt x="151" y="5"/>
                    <a:pt x="152" y="5"/>
                    <a:pt x="154" y="5"/>
                  </a:cubicBezTo>
                  <a:cubicBezTo>
                    <a:pt x="155" y="6"/>
                    <a:pt x="156" y="6"/>
                    <a:pt x="157" y="7"/>
                  </a:cubicBezTo>
                  <a:cubicBezTo>
                    <a:pt x="158" y="7"/>
                    <a:pt x="159" y="7"/>
                    <a:pt x="160" y="7"/>
                  </a:cubicBezTo>
                  <a:cubicBezTo>
                    <a:pt x="160" y="8"/>
                    <a:pt x="160" y="8"/>
                    <a:pt x="161" y="8"/>
                  </a:cubicBezTo>
                  <a:cubicBezTo>
                    <a:pt x="161" y="8"/>
                    <a:pt x="161" y="8"/>
                    <a:pt x="162" y="8"/>
                  </a:cubicBezTo>
                  <a:cubicBezTo>
                    <a:pt x="163" y="9"/>
                    <a:pt x="164" y="9"/>
                    <a:pt x="165" y="10"/>
                  </a:cubicBezTo>
                  <a:cubicBezTo>
                    <a:pt x="166" y="10"/>
                    <a:pt x="167" y="11"/>
                    <a:pt x="168" y="11"/>
                  </a:cubicBezTo>
                  <a:cubicBezTo>
                    <a:pt x="169" y="11"/>
                    <a:pt x="170" y="11"/>
                    <a:pt x="170" y="12"/>
                  </a:cubicBezTo>
                  <a:cubicBezTo>
                    <a:pt x="172" y="13"/>
                    <a:pt x="173" y="13"/>
                    <a:pt x="175" y="14"/>
                  </a:cubicBezTo>
                  <a:cubicBezTo>
                    <a:pt x="175" y="14"/>
                    <a:pt x="175" y="15"/>
                    <a:pt x="175" y="15"/>
                  </a:cubicBezTo>
                  <a:cubicBezTo>
                    <a:pt x="178" y="16"/>
                    <a:pt x="180" y="17"/>
                    <a:pt x="183" y="19"/>
                  </a:cubicBezTo>
                  <a:cubicBezTo>
                    <a:pt x="184" y="20"/>
                    <a:pt x="185" y="21"/>
                    <a:pt x="187" y="22"/>
                  </a:cubicBezTo>
                  <a:cubicBezTo>
                    <a:pt x="189" y="23"/>
                    <a:pt x="191" y="25"/>
                    <a:pt x="194" y="27"/>
                  </a:cubicBezTo>
                  <a:cubicBezTo>
                    <a:pt x="195" y="28"/>
                    <a:pt x="197" y="29"/>
                    <a:pt x="198" y="31"/>
                  </a:cubicBezTo>
                  <a:cubicBezTo>
                    <a:pt x="200" y="32"/>
                    <a:pt x="201" y="33"/>
                    <a:pt x="202" y="34"/>
                  </a:cubicBezTo>
                  <a:cubicBezTo>
                    <a:pt x="203" y="35"/>
                    <a:pt x="204" y="36"/>
                    <a:pt x="205" y="37"/>
                  </a:cubicBezTo>
                  <a:cubicBezTo>
                    <a:pt x="206" y="39"/>
                    <a:pt x="207" y="40"/>
                    <a:pt x="209" y="42"/>
                  </a:cubicBezTo>
                  <a:cubicBezTo>
                    <a:pt x="210" y="43"/>
                    <a:pt x="211" y="44"/>
                    <a:pt x="212" y="46"/>
                  </a:cubicBezTo>
                  <a:cubicBezTo>
                    <a:pt x="213" y="47"/>
                    <a:pt x="214" y="48"/>
                    <a:pt x="215" y="49"/>
                  </a:cubicBezTo>
                  <a:cubicBezTo>
                    <a:pt x="216" y="51"/>
                    <a:pt x="218" y="53"/>
                    <a:pt x="219" y="56"/>
                  </a:cubicBezTo>
                  <a:cubicBezTo>
                    <a:pt x="220" y="58"/>
                    <a:pt x="222" y="60"/>
                    <a:pt x="223" y="62"/>
                  </a:cubicBezTo>
                  <a:cubicBezTo>
                    <a:pt x="224" y="63"/>
                    <a:pt x="224" y="64"/>
                    <a:pt x="225" y="66"/>
                  </a:cubicBezTo>
                  <a:cubicBezTo>
                    <a:pt x="226" y="68"/>
                    <a:pt x="227" y="69"/>
                    <a:pt x="227" y="71"/>
                  </a:cubicBezTo>
                  <a:cubicBezTo>
                    <a:pt x="228" y="73"/>
                    <a:pt x="229" y="74"/>
                    <a:pt x="229" y="76"/>
                  </a:cubicBezTo>
                  <a:cubicBezTo>
                    <a:pt x="230" y="76"/>
                    <a:pt x="230" y="77"/>
                    <a:pt x="230" y="78"/>
                  </a:cubicBezTo>
                  <a:cubicBezTo>
                    <a:pt x="231" y="79"/>
                    <a:pt x="231" y="81"/>
                    <a:pt x="232" y="82"/>
                  </a:cubicBezTo>
                  <a:cubicBezTo>
                    <a:pt x="232" y="84"/>
                    <a:pt x="233" y="85"/>
                    <a:pt x="233" y="87"/>
                  </a:cubicBezTo>
                  <a:cubicBezTo>
                    <a:pt x="234" y="88"/>
                    <a:pt x="234" y="88"/>
                    <a:pt x="234" y="89"/>
                  </a:cubicBezTo>
                  <a:cubicBezTo>
                    <a:pt x="235" y="92"/>
                    <a:pt x="235" y="96"/>
                    <a:pt x="236" y="99"/>
                  </a:cubicBezTo>
                  <a:cubicBezTo>
                    <a:pt x="236" y="101"/>
                    <a:pt x="237" y="103"/>
                    <a:pt x="237" y="105"/>
                  </a:cubicBezTo>
                  <a:cubicBezTo>
                    <a:pt x="237" y="107"/>
                    <a:pt x="237" y="108"/>
                    <a:pt x="237" y="110"/>
                  </a:cubicBezTo>
                  <a:cubicBezTo>
                    <a:pt x="237" y="111"/>
                    <a:pt x="237" y="112"/>
                    <a:pt x="237" y="113"/>
                  </a:cubicBezTo>
                  <a:cubicBezTo>
                    <a:pt x="238" y="116"/>
                    <a:pt x="238" y="119"/>
                    <a:pt x="238" y="122"/>
                  </a:cubicBezTo>
                  <a:cubicBezTo>
                    <a:pt x="238" y="124"/>
                    <a:pt x="237" y="127"/>
                    <a:pt x="237" y="129"/>
                  </a:cubicBezTo>
                  <a:cubicBezTo>
                    <a:pt x="237" y="130"/>
                    <a:pt x="237" y="132"/>
                    <a:pt x="237" y="133"/>
                  </a:cubicBezTo>
                  <a:cubicBezTo>
                    <a:pt x="237" y="134"/>
                    <a:pt x="237" y="136"/>
                    <a:pt x="236" y="137"/>
                  </a:cubicBezTo>
                  <a:cubicBezTo>
                    <a:pt x="236" y="138"/>
                    <a:pt x="236" y="140"/>
                    <a:pt x="236" y="141"/>
                  </a:cubicBezTo>
                  <a:cubicBezTo>
                    <a:pt x="235" y="143"/>
                    <a:pt x="235" y="145"/>
                    <a:pt x="235" y="146"/>
                  </a:cubicBezTo>
                  <a:cubicBezTo>
                    <a:pt x="234" y="147"/>
                    <a:pt x="234" y="148"/>
                    <a:pt x="234" y="149"/>
                  </a:cubicBezTo>
                  <a:cubicBezTo>
                    <a:pt x="233" y="150"/>
                    <a:pt x="233" y="152"/>
                    <a:pt x="233" y="153"/>
                  </a:cubicBezTo>
                  <a:cubicBezTo>
                    <a:pt x="232" y="155"/>
                    <a:pt x="231" y="156"/>
                    <a:pt x="231" y="158"/>
                  </a:cubicBezTo>
                  <a:cubicBezTo>
                    <a:pt x="230" y="160"/>
                    <a:pt x="230" y="161"/>
                    <a:pt x="229" y="162"/>
                  </a:cubicBezTo>
                  <a:cubicBezTo>
                    <a:pt x="229" y="164"/>
                    <a:pt x="228" y="165"/>
                    <a:pt x="228" y="166"/>
                  </a:cubicBezTo>
                  <a:cubicBezTo>
                    <a:pt x="227" y="167"/>
                    <a:pt x="227" y="168"/>
                    <a:pt x="226" y="169"/>
                  </a:cubicBezTo>
                  <a:cubicBezTo>
                    <a:pt x="226" y="171"/>
                    <a:pt x="225" y="172"/>
                    <a:pt x="225" y="173"/>
                  </a:cubicBezTo>
                  <a:cubicBezTo>
                    <a:pt x="224" y="174"/>
                    <a:pt x="224" y="174"/>
                    <a:pt x="223" y="175"/>
                  </a:cubicBezTo>
                  <a:cubicBezTo>
                    <a:pt x="223" y="175"/>
                    <a:pt x="223" y="176"/>
                    <a:pt x="222" y="177"/>
                  </a:cubicBezTo>
                  <a:cubicBezTo>
                    <a:pt x="222" y="177"/>
                    <a:pt x="222" y="178"/>
                    <a:pt x="222" y="178"/>
                  </a:cubicBezTo>
                  <a:cubicBezTo>
                    <a:pt x="221" y="180"/>
                    <a:pt x="220" y="181"/>
                    <a:pt x="219" y="183"/>
                  </a:cubicBezTo>
                  <a:cubicBezTo>
                    <a:pt x="218" y="184"/>
                    <a:pt x="217" y="185"/>
                    <a:pt x="217" y="186"/>
                  </a:cubicBezTo>
                  <a:cubicBezTo>
                    <a:pt x="216" y="187"/>
                    <a:pt x="215" y="188"/>
                    <a:pt x="215" y="189"/>
                  </a:cubicBezTo>
                  <a:cubicBezTo>
                    <a:pt x="215" y="189"/>
                    <a:pt x="215" y="189"/>
                    <a:pt x="215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3" y="192"/>
                    <a:pt x="212" y="193"/>
                    <a:pt x="210" y="195"/>
                  </a:cubicBezTo>
                  <a:cubicBezTo>
                    <a:pt x="210" y="195"/>
                    <a:pt x="210" y="195"/>
                    <a:pt x="209" y="196"/>
                  </a:cubicBezTo>
                  <a:cubicBezTo>
                    <a:pt x="208" y="197"/>
                    <a:pt x="207" y="199"/>
                    <a:pt x="205" y="200"/>
                  </a:cubicBezTo>
                  <a:cubicBezTo>
                    <a:pt x="205" y="201"/>
                    <a:pt x="204" y="201"/>
                    <a:pt x="204" y="202"/>
                  </a:cubicBezTo>
                  <a:cubicBezTo>
                    <a:pt x="204" y="202"/>
                    <a:pt x="204" y="202"/>
                    <a:pt x="203" y="202"/>
                  </a:cubicBezTo>
                  <a:cubicBezTo>
                    <a:pt x="203" y="202"/>
                    <a:pt x="203" y="203"/>
                    <a:pt x="203" y="202"/>
                  </a:cubicBezTo>
                  <a:cubicBezTo>
                    <a:pt x="203" y="202"/>
                    <a:pt x="203" y="202"/>
                    <a:pt x="203" y="203"/>
                  </a:cubicBezTo>
                  <a:cubicBezTo>
                    <a:pt x="203" y="203"/>
                    <a:pt x="202" y="203"/>
                    <a:pt x="202" y="204"/>
                  </a:cubicBezTo>
                  <a:cubicBezTo>
                    <a:pt x="201" y="204"/>
                    <a:pt x="201" y="205"/>
                    <a:pt x="200" y="205"/>
                  </a:cubicBezTo>
                  <a:cubicBezTo>
                    <a:pt x="199" y="207"/>
                    <a:pt x="198" y="208"/>
                    <a:pt x="196" y="209"/>
                  </a:cubicBezTo>
                  <a:cubicBezTo>
                    <a:pt x="195" y="210"/>
                    <a:pt x="193" y="211"/>
                    <a:pt x="192" y="212"/>
                  </a:cubicBezTo>
                  <a:cubicBezTo>
                    <a:pt x="191" y="213"/>
                    <a:pt x="189" y="215"/>
                    <a:pt x="188" y="215"/>
                  </a:cubicBezTo>
                  <a:cubicBezTo>
                    <a:pt x="187" y="216"/>
                    <a:pt x="186" y="217"/>
                    <a:pt x="185" y="217"/>
                  </a:cubicBezTo>
                  <a:cubicBezTo>
                    <a:pt x="185" y="218"/>
                    <a:pt x="184" y="218"/>
                    <a:pt x="184" y="218"/>
                  </a:cubicBezTo>
                  <a:cubicBezTo>
                    <a:pt x="184" y="219"/>
                    <a:pt x="183" y="219"/>
                    <a:pt x="183" y="219"/>
                  </a:cubicBezTo>
                  <a:cubicBezTo>
                    <a:pt x="180" y="221"/>
                    <a:pt x="177" y="222"/>
                    <a:pt x="175" y="224"/>
                  </a:cubicBezTo>
                  <a:cubicBezTo>
                    <a:pt x="171" y="225"/>
                    <a:pt x="169" y="227"/>
                    <a:pt x="166" y="228"/>
                  </a:cubicBezTo>
                  <a:cubicBezTo>
                    <a:pt x="164" y="229"/>
                    <a:pt x="162" y="230"/>
                    <a:pt x="160" y="230"/>
                  </a:cubicBezTo>
                  <a:cubicBezTo>
                    <a:pt x="158" y="231"/>
                    <a:pt x="156" y="231"/>
                    <a:pt x="155" y="232"/>
                  </a:cubicBezTo>
                  <a:cubicBezTo>
                    <a:pt x="154" y="232"/>
                    <a:pt x="154" y="232"/>
                    <a:pt x="153" y="233"/>
                  </a:cubicBezTo>
                  <a:cubicBezTo>
                    <a:pt x="151" y="233"/>
                    <a:pt x="149" y="234"/>
                    <a:pt x="147" y="234"/>
                  </a:cubicBezTo>
                  <a:cubicBezTo>
                    <a:pt x="144" y="235"/>
                    <a:pt x="142" y="235"/>
                    <a:pt x="139" y="236"/>
                  </a:cubicBezTo>
                  <a:cubicBezTo>
                    <a:pt x="137" y="236"/>
                    <a:pt x="135" y="236"/>
                    <a:pt x="132" y="237"/>
                  </a:cubicBezTo>
                  <a:cubicBezTo>
                    <a:pt x="130" y="237"/>
                    <a:pt x="128" y="238"/>
                    <a:pt x="126" y="238"/>
                  </a:cubicBezTo>
                  <a:cubicBezTo>
                    <a:pt x="123" y="238"/>
                    <a:pt x="120" y="238"/>
                    <a:pt x="117" y="238"/>
                  </a:cubicBezTo>
                  <a:cubicBezTo>
                    <a:pt x="117" y="238"/>
                    <a:pt x="116" y="238"/>
                    <a:pt x="116" y="238"/>
                  </a:cubicBezTo>
                  <a:cubicBezTo>
                    <a:pt x="116" y="238"/>
                    <a:pt x="115" y="238"/>
                    <a:pt x="114" y="238"/>
                  </a:cubicBezTo>
                  <a:cubicBezTo>
                    <a:pt x="114" y="238"/>
                    <a:pt x="114" y="238"/>
                    <a:pt x="114" y="238"/>
                  </a:cubicBezTo>
                  <a:cubicBezTo>
                    <a:pt x="112" y="238"/>
                    <a:pt x="110" y="238"/>
                    <a:pt x="108" y="237"/>
                  </a:cubicBezTo>
                  <a:cubicBezTo>
                    <a:pt x="107" y="237"/>
                    <a:pt x="106" y="237"/>
                    <a:pt x="104" y="237"/>
                  </a:cubicBezTo>
                  <a:cubicBezTo>
                    <a:pt x="103" y="236"/>
                    <a:pt x="102" y="236"/>
                    <a:pt x="101" y="236"/>
                  </a:cubicBezTo>
                  <a:cubicBezTo>
                    <a:pt x="99" y="236"/>
                    <a:pt x="98" y="236"/>
                    <a:pt x="97" y="236"/>
                  </a:cubicBezTo>
                  <a:cubicBezTo>
                    <a:pt x="96" y="235"/>
                    <a:pt x="95" y="235"/>
                    <a:pt x="94" y="235"/>
                  </a:cubicBezTo>
                  <a:cubicBezTo>
                    <a:pt x="93" y="235"/>
                    <a:pt x="93" y="235"/>
                    <a:pt x="92" y="234"/>
                  </a:cubicBezTo>
                  <a:cubicBezTo>
                    <a:pt x="90" y="234"/>
                    <a:pt x="89" y="234"/>
                    <a:pt x="87" y="233"/>
                  </a:cubicBezTo>
                  <a:cubicBezTo>
                    <a:pt x="87" y="233"/>
                    <a:pt x="86" y="233"/>
                    <a:pt x="86" y="233"/>
                  </a:cubicBezTo>
                  <a:cubicBezTo>
                    <a:pt x="86" y="233"/>
                    <a:pt x="85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7" y="231"/>
                    <a:pt x="87" y="230"/>
                    <a:pt x="88" y="229"/>
                  </a:cubicBezTo>
                  <a:cubicBezTo>
                    <a:pt x="89" y="227"/>
                    <a:pt x="90" y="225"/>
                    <a:pt x="91" y="222"/>
                  </a:cubicBezTo>
                  <a:cubicBezTo>
                    <a:pt x="93" y="220"/>
                    <a:pt x="94" y="218"/>
                    <a:pt x="95" y="215"/>
                  </a:cubicBezTo>
                  <a:cubicBezTo>
                    <a:pt x="96" y="213"/>
                    <a:pt x="97" y="210"/>
                    <a:pt x="97" y="208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8" y="206"/>
                    <a:pt x="98" y="205"/>
                    <a:pt x="98" y="204"/>
                  </a:cubicBezTo>
                  <a:cubicBezTo>
                    <a:pt x="99" y="203"/>
                    <a:pt x="99" y="202"/>
                    <a:pt x="99" y="201"/>
                  </a:cubicBezTo>
                  <a:cubicBezTo>
                    <a:pt x="99" y="200"/>
                    <a:pt x="100" y="198"/>
                    <a:pt x="100" y="197"/>
                  </a:cubicBezTo>
                  <a:cubicBezTo>
                    <a:pt x="101" y="195"/>
                    <a:pt x="101" y="194"/>
                    <a:pt x="101" y="192"/>
                  </a:cubicBezTo>
                  <a:cubicBezTo>
                    <a:pt x="102" y="191"/>
                    <a:pt x="102" y="189"/>
                    <a:pt x="103" y="187"/>
                  </a:cubicBezTo>
                  <a:cubicBezTo>
                    <a:pt x="103" y="186"/>
                    <a:pt x="104" y="184"/>
                    <a:pt x="104" y="183"/>
                  </a:cubicBezTo>
                  <a:cubicBezTo>
                    <a:pt x="104" y="182"/>
                    <a:pt x="104" y="181"/>
                    <a:pt x="104" y="180"/>
                  </a:cubicBezTo>
                  <a:cubicBezTo>
                    <a:pt x="105" y="179"/>
                    <a:pt x="105" y="179"/>
                    <a:pt x="105" y="178"/>
                  </a:cubicBezTo>
                  <a:cubicBezTo>
                    <a:pt x="105" y="177"/>
                    <a:pt x="106" y="177"/>
                    <a:pt x="106" y="175"/>
                  </a:cubicBezTo>
                  <a:cubicBezTo>
                    <a:pt x="106" y="177"/>
                    <a:pt x="107" y="177"/>
                    <a:pt x="108" y="178"/>
                  </a:cubicBezTo>
                  <a:cubicBezTo>
                    <a:pt x="108" y="178"/>
                    <a:pt x="108" y="179"/>
                    <a:pt x="108" y="179"/>
                  </a:cubicBezTo>
                  <a:cubicBezTo>
                    <a:pt x="111" y="182"/>
                    <a:pt x="114" y="183"/>
                    <a:pt x="116" y="185"/>
                  </a:cubicBezTo>
                  <a:cubicBezTo>
                    <a:pt x="118" y="186"/>
                    <a:pt x="119" y="186"/>
                    <a:pt x="120" y="187"/>
                  </a:cubicBezTo>
                  <a:cubicBezTo>
                    <a:pt x="121" y="187"/>
                    <a:pt x="122" y="187"/>
                    <a:pt x="122" y="188"/>
                  </a:cubicBezTo>
                  <a:cubicBezTo>
                    <a:pt x="124" y="188"/>
                    <a:pt x="126" y="189"/>
                    <a:pt x="128" y="189"/>
                  </a:cubicBezTo>
                  <a:cubicBezTo>
                    <a:pt x="130" y="190"/>
                    <a:pt x="131" y="190"/>
                    <a:pt x="132" y="190"/>
                  </a:cubicBezTo>
                  <a:cubicBezTo>
                    <a:pt x="134" y="190"/>
                    <a:pt x="137" y="190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1" y="190"/>
                    <a:pt x="143" y="189"/>
                    <a:pt x="145" y="189"/>
                  </a:cubicBezTo>
                  <a:cubicBezTo>
                    <a:pt x="146" y="189"/>
                    <a:pt x="148" y="188"/>
                    <a:pt x="150" y="188"/>
                  </a:cubicBezTo>
                  <a:cubicBezTo>
                    <a:pt x="152" y="187"/>
                    <a:pt x="153" y="187"/>
                    <a:pt x="155" y="186"/>
                  </a:cubicBezTo>
                  <a:cubicBezTo>
                    <a:pt x="156" y="185"/>
                    <a:pt x="158" y="185"/>
                    <a:pt x="159" y="185"/>
                  </a:cubicBezTo>
                  <a:cubicBezTo>
                    <a:pt x="161" y="184"/>
                    <a:pt x="162" y="183"/>
                    <a:pt x="164" y="182"/>
                  </a:cubicBezTo>
                  <a:cubicBezTo>
                    <a:pt x="166" y="181"/>
                    <a:pt x="168" y="179"/>
                    <a:pt x="170" y="177"/>
                  </a:cubicBezTo>
                  <a:cubicBezTo>
                    <a:pt x="173" y="175"/>
                    <a:pt x="175" y="173"/>
                    <a:pt x="178" y="171"/>
                  </a:cubicBezTo>
                  <a:cubicBezTo>
                    <a:pt x="178" y="170"/>
                    <a:pt x="179" y="169"/>
                    <a:pt x="179" y="169"/>
                  </a:cubicBezTo>
                  <a:cubicBezTo>
                    <a:pt x="180" y="168"/>
                    <a:pt x="180" y="167"/>
                    <a:pt x="181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3" y="164"/>
                    <a:pt x="184" y="162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5" y="161"/>
                    <a:pt x="186" y="160"/>
                    <a:pt x="186" y="159"/>
                  </a:cubicBezTo>
                  <a:cubicBezTo>
                    <a:pt x="186" y="159"/>
                    <a:pt x="186" y="159"/>
                    <a:pt x="186" y="158"/>
                  </a:cubicBezTo>
                  <a:cubicBezTo>
                    <a:pt x="187" y="158"/>
                    <a:pt x="187" y="157"/>
                    <a:pt x="188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9" y="154"/>
                    <a:pt x="190" y="152"/>
                    <a:pt x="190" y="150"/>
                  </a:cubicBezTo>
                  <a:cubicBezTo>
                    <a:pt x="191" y="150"/>
                    <a:pt x="191" y="150"/>
                    <a:pt x="191" y="151"/>
                  </a:cubicBezTo>
                  <a:cubicBezTo>
                    <a:pt x="191" y="150"/>
                    <a:pt x="191" y="150"/>
                    <a:pt x="191" y="150"/>
                  </a:cubicBezTo>
                  <a:cubicBezTo>
                    <a:pt x="191" y="148"/>
                    <a:pt x="192" y="147"/>
                    <a:pt x="192" y="145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3" y="145"/>
                    <a:pt x="193" y="145"/>
                    <a:pt x="193" y="146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4" y="143"/>
                    <a:pt x="194" y="141"/>
                    <a:pt x="195" y="139"/>
                  </a:cubicBezTo>
                  <a:cubicBezTo>
                    <a:pt x="195" y="137"/>
                    <a:pt x="196" y="135"/>
                    <a:pt x="196" y="133"/>
                  </a:cubicBezTo>
                  <a:cubicBezTo>
                    <a:pt x="196" y="132"/>
                    <a:pt x="196" y="132"/>
                    <a:pt x="196" y="131"/>
                  </a:cubicBezTo>
                  <a:cubicBezTo>
                    <a:pt x="197" y="131"/>
                    <a:pt x="197" y="130"/>
                    <a:pt x="197" y="130"/>
                  </a:cubicBezTo>
                  <a:cubicBezTo>
                    <a:pt x="197" y="129"/>
                    <a:pt x="197" y="129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7"/>
                    <a:pt x="197" y="127"/>
                    <a:pt x="197" y="127"/>
                  </a:cubicBezTo>
                  <a:cubicBezTo>
                    <a:pt x="198" y="126"/>
                    <a:pt x="198" y="125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8" y="120"/>
                    <a:pt x="198" y="120"/>
                    <a:pt x="198" y="11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3"/>
                    <a:pt x="199" y="110"/>
                    <a:pt x="199" y="107"/>
                  </a:cubicBezTo>
                  <a:cubicBezTo>
                    <a:pt x="199" y="105"/>
                    <a:pt x="199" y="104"/>
                    <a:pt x="199" y="102"/>
                  </a:cubicBezTo>
                  <a:cubicBezTo>
                    <a:pt x="198" y="100"/>
                    <a:pt x="198" y="98"/>
                    <a:pt x="198" y="96"/>
                  </a:cubicBezTo>
                  <a:cubicBezTo>
                    <a:pt x="198" y="95"/>
                    <a:pt x="197" y="94"/>
                    <a:pt x="197" y="93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1"/>
                    <a:pt x="196" y="91"/>
                    <a:pt x="196" y="91"/>
                  </a:cubicBezTo>
                  <a:cubicBezTo>
                    <a:pt x="196" y="89"/>
                    <a:pt x="195" y="88"/>
                    <a:pt x="195" y="86"/>
                  </a:cubicBezTo>
                  <a:cubicBezTo>
                    <a:pt x="195" y="86"/>
                    <a:pt x="195" y="86"/>
                    <a:pt x="195" y="85"/>
                  </a:cubicBezTo>
                  <a:cubicBezTo>
                    <a:pt x="194" y="85"/>
                    <a:pt x="194" y="85"/>
                    <a:pt x="194" y="84"/>
                  </a:cubicBezTo>
                  <a:cubicBezTo>
                    <a:pt x="194" y="84"/>
                    <a:pt x="194" y="83"/>
                    <a:pt x="193" y="82"/>
                  </a:cubicBezTo>
                  <a:cubicBezTo>
                    <a:pt x="192" y="80"/>
                    <a:pt x="192" y="78"/>
                    <a:pt x="190" y="77"/>
                  </a:cubicBezTo>
                  <a:cubicBezTo>
                    <a:pt x="189" y="75"/>
                    <a:pt x="188" y="72"/>
                    <a:pt x="187" y="71"/>
                  </a:cubicBezTo>
                  <a:cubicBezTo>
                    <a:pt x="186" y="69"/>
                    <a:pt x="184" y="67"/>
                    <a:pt x="183" y="66"/>
                  </a:cubicBezTo>
                  <a:cubicBezTo>
                    <a:pt x="183" y="66"/>
                    <a:pt x="182" y="65"/>
                    <a:pt x="182" y="65"/>
                  </a:cubicBezTo>
                  <a:cubicBezTo>
                    <a:pt x="182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2"/>
                    <a:pt x="179" y="61"/>
                    <a:pt x="177" y="60"/>
                  </a:cubicBezTo>
                  <a:cubicBezTo>
                    <a:pt x="177" y="60"/>
                    <a:pt x="177" y="59"/>
                    <a:pt x="176" y="59"/>
                  </a:cubicBezTo>
                  <a:cubicBezTo>
                    <a:pt x="175" y="58"/>
                    <a:pt x="174" y="56"/>
                    <a:pt x="173" y="56"/>
                  </a:cubicBezTo>
                  <a:cubicBezTo>
                    <a:pt x="171" y="55"/>
                    <a:pt x="170" y="54"/>
                    <a:pt x="169" y="53"/>
                  </a:cubicBezTo>
                  <a:cubicBezTo>
                    <a:pt x="167" y="52"/>
                    <a:pt x="166" y="51"/>
                    <a:pt x="164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1" y="49"/>
                    <a:pt x="159" y="48"/>
                    <a:pt x="157" y="47"/>
                  </a:cubicBezTo>
                  <a:cubicBezTo>
                    <a:pt x="154" y="46"/>
                    <a:pt x="152" y="45"/>
                    <a:pt x="150" y="44"/>
                  </a:cubicBezTo>
                  <a:cubicBezTo>
                    <a:pt x="147" y="43"/>
                    <a:pt x="145" y="43"/>
                    <a:pt x="143" y="42"/>
                  </a:cubicBezTo>
                  <a:cubicBezTo>
                    <a:pt x="141" y="42"/>
                    <a:pt x="139" y="41"/>
                    <a:pt x="137" y="41"/>
                  </a:cubicBezTo>
                  <a:cubicBezTo>
                    <a:pt x="136" y="41"/>
                    <a:pt x="134" y="41"/>
                    <a:pt x="133" y="40"/>
                  </a:cubicBezTo>
                  <a:cubicBezTo>
                    <a:pt x="133" y="40"/>
                    <a:pt x="132" y="40"/>
                    <a:pt x="132" y="40"/>
                  </a:cubicBezTo>
                  <a:cubicBezTo>
                    <a:pt x="131" y="40"/>
                    <a:pt x="130" y="40"/>
                    <a:pt x="130" y="40"/>
                  </a:cubicBezTo>
                  <a:cubicBezTo>
                    <a:pt x="129" y="40"/>
                    <a:pt x="128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3" y="40"/>
                    <a:pt x="121" y="40"/>
                    <a:pt x="118" y="40"/>
                  </a:cubicBezTo>
                  <a:cubicBezTo>
                    <a:pt x="118" y="40"/>
                    <a:pt x="117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0"/>
                    <a:pt x="115" y="40"/>
                    <a:pt x="114" y="40"/>
                  </a:cubicBezTo>
                  <a:cubicBezTo>
                    <a:pt x="114" y="41"/>
                    <a:pt x="113" y="40"/>
                    <a:pt x="113" y="41"/>
                  </a:cubicBezTo>
                  <a:cubicBezTo>
                    <a:pt x="112" y="40"/>
                    <a:pt x="112" y="41"/>
                    <a:pt x="112" y="41"/>
                  </a:cubicBezTo>
                  <a:cubicBezTo>
                    <a:pt x="112" y="41"/>
                    <a:pt x="111" y="41"/>
                    <a:pt x="111" y="41"/>
                  </a:cubicBezTo>
                  <a:cubicBezTo>
                    <a:pt x="110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100" y="43"/>
                    <a:pt x="98" y="43"/>
                  </a:cubicBezTo>
                  <a:cubicBezTo>
                    <a:pt x="98" y="43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5"/>
                    <a:pt x="89" y="46"/>
                    <a:pt x="87" y="47"/>
                  </a:cubicBezTo>
                  <a:cubicBezTo>
                    <a:pt x="86" y="47"/>
                    <a:pt x="85" y="48"/>
                    <a:pt x="84" y="48"/>
                  </a:cubicBezTo>
                  <a:cubicBezTo>
                    <a:pt x="83" y="48"/>
                    <a:pt x="82" y="49"/>
                    <a:pt x="80" y="50"/>
                  </a:cubicBezTo>
                  <a:cubicBezTo>
                    <a:pt x="79" y="50"/>
                    <a:pt x="78" y="51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5" y="52"/>
                    <a:pt x="75" y="53"/>
                    <a:pt x="74" y="5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78">
              <a:extLst>
                <a:ext uri="{FF2B5EF4-FFF2-40B4-BE49-F238E27FC236}">
                  <a16:creationId xmlns:a16="http://schemas.microsoft.com/office/drawing/2014/main" id="{A92FB13C-C09F-754F-8383-4B4423AF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456" y="2351655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9">
              <a:extLst>
                <a:ext uri="{FF2B5EF4-FFF2-40B4-BE49-F238E27FC236}">
                  <a16:creationId xmlns:a16="http://schemas.microsoft.com/office/drawing/2014/main" id="{9C136E98-2830-8548-9B15-6D18FEB43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634" y="2466171"/>
              <a:ext cx="218726" cy="456918"/>
            </a:xfrm>
            <a:custGeom>
              <a:avLst/>
              <a:gdLst>
                <a:gd name="T0" fmla="*/ 0 w 175"/>
                <a:gd name="T1" fmla="*/ 104 h 363"/>
                <a:gd name="T2" fmla="*/ 38 w 175"/>
                <a:gd name="T3" fmla="*/ 104 h 363"/>
                <a:gd name="T4" fmla="*/ 38 w 175"/>
                <a:gd name="T5" fmla="*/ 85 h 363"/>
                <a:gd name="T6" fmla="*/ 45 w 175"/>
                <a:gd name="T7" fmla="*/ 36 h 363"/>
                <a:gd name="T8" fmla="*/ 70 w 175"/>
                <a:gd name="T9" fmla="*/ 10 h 363"/>
                <a:gd name="T10" fmla="*/ 117 w 175"/>
                <a:gd name="T11" fmla="*/ 0 h 363"/>
                <a:gd name="T12" fmla="*/ 175 w 175"/>
                <a:gd name="T13" fmla="*/ 9 h 363"/>
                <a:gd name="T14" fmla="*/ 165 w 175"/>
                <a:gd name="T15" fmla="*/ 56 h 363"/>
                <a:gd name="T16" fmla="*/ 134 w 175"/>
                <a:gd name="T17" fmla="*/ 52 h 363"/>
                <a:gd name="T18" fmla="*/ 113 w 175"/>
                <a:gd name="T19" fmla="*/ 59 h 363"/>
                <a:gd name="T20" fmla="*/ 106 w 175"/>
                <a:gd name="T21" fmla="*/ 86 h 363"/>
                <a:gd name="T22" fmla="*/ 106 w 175"/>
                <a:gd name="T23" fmla="*/ 104 h 363"/>
                <a:gd name="T24" fmla="*/ 157 w 175"/>
                <a:gd name="T25" fmla="*/ 104 h 363"/>
                <a:gd name="T26" fmla="*/ 157 w 175"/>
                <a:gd name="T27" fmla="*/ 158 h 363"/>
                <a:gd name="T28" fmla="*/ 106 w 175"/>
                <a:gd name="T29" fmla="*/ 158 h 363"/>
                <a:gd name="T30" fmla="*/ 106 w 175"/>
                <a:gd name="T31" fmla="*/ 363 h 363"/>
                <a:gd name="T32" fmla="*/ 38 w 175"/>
                <a:gd name="T33" fmla="*/ 363 h 363"/>
                <a:gd name="T34" fmla="*/ 38 w 175"/>
                <a:gd name="T35" fmla="*/ 158 h 363"/>
                <a:gd name="T36" fmla="*/ 0 w 175"/>
                <a:gd name="T37" fmla="*/ 158 h 363"/>
                <a:gd name="T38" fmla="*/ 0 w 175"/>
                <a:gd name="T39" fmla="*/ 10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363">
                  <a:moveTo>
                    <a:pt x="0" y="104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63"/>
                    <a:pt x="40" y="47"/>
                    <a:pt x="45" y="36"/>
                  </a:cubicBezTo>
                  <a:cubicBezTo>
                    <a:pt x="49" y="25"/>
                    <a:pt x="58" y="17"/>
                    <a:pt x="70" y="10"/>
                  </a:cubicBezTo>
                  <a:cubicBezTo>
                    <a:pt x="83" y="3"/>
                    <a:pt x="98" y="0"/>
                    <a:pt x="117" y="0"/>
                  </a:cubicBezTo>
                  <a:cubicBezTo>
                    <a:pt x="137" y="0"/>
                    <a:pt x="156" y="3"/>
                    <a:pt x="175" y="9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54" y="54"/>
                    <a:pt x="144" y="52"/>
                    <a:pt x="134" y="52"/>
                  </a:cubicBezTo>
                  <a:cubicBezTo>
                    <a:pt x="124" y="52"/>
                    <a:pt x="117" y="55"/>
                    <a:pt x="113" y="59"/>
                  </a:cubicBezTo>
                  <a:cubicBezTo>
                    <a:pt x="108" y="64"/>
                    <a:pt x="106" y="73"/>
                    <a:pt x="106" y="86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38" y="363"/>
                    <a:pt x="38" y="363"/>
                    <a:pt x="38" y="363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80">
              <a:extLst>
                <a:ext uri="{FF2B5EF4-FFF2-40B4-BE49-F238E27FC236}">
                  <a16:creationId xmlns:a16="http://schemas.microsoft.com/office/drawing/2014/main" id="{245B4BCA-89DC-2248-92EB-6248D0D13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598" y="2174155"/>
              <a:ext cx="447758" cy="4511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81">
              <a:extLst>
                <a:ext uri="{FF2B5EF4-FFF2-40B4-BE49-F238E27FC236}">
                  <a16:creationId xmlns:a16="http://schemas.microsoft.com/office/drawing/2014/main" id="{A1FAB984-6DB8-424E-8CE9-FF76FFD1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956" y="4708392"/>
              <a:ext cx="375612" cy="3779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82">
              <a:extLst>
                <a:ext uri="{FF2B5EF4-FFF2-40B4-BE49-F238E27FC236}">
                  <a16:creationId xmlns:a16="http://schemas.microsoft.com/office/drawing/2014/main" id="{8F948446-9CDB-3445-828B-C05414FAE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9180" y="3751039"/>
              <a:ext cx="333242" cy="3366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83">
              <a:extLst>
                <a:ext uri="{FF2B5EF4-FFF2-40B4-BE49-F238E27FC236}">
                  <a16:creationId xmlns:a16="http://schemas.microsoft.com/office/drawing/2014/main" id="{28DD07FD-82CE-7F46-A33C-8963B2703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7922" y="4829779"/>
              <a:ext cx="318354" cy="3217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84">
              <a:extLst>
                <a:ext uri="{FF2B5EF4-FFF2-40B4-BE49-F238E27FC236}">
                  <a16:creationId xmlns:a16="http://schemas.microsoft.com/office/drawing/2014/main" id="{B120DF24-8FD7-9844-8FAD-5B81BE3CE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985" y="4541199"/>
              <a:ext cx="223306" cy="225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85">
              <a:extLst>
                <a:ext uri="{FF2B5EF4-FFF2-40B4-BE49-F238E27FC236}">
                  <a16:creationId xmlns:a16="http://schemas.microsoft.com/office/drawing/2014/main" id="{921E05C7-C5ED-1F48-97AC-D0EB30F5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387" y="3243734"/>
              <a:ext cx="354999" cy="3561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86">
              <a:extLst>
                <a:ext uri="{FF2B5EF4-FFF2-40B4-BE49-F238E27FC236}">
                  <a16:creationId xmlns:a16="http://schemas.microsoft.com/office/drawing/2014/main" id="{F9648FC3-0080-4A41-BE3A-84C27DCF3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083" y="3451007"/>
              <a:ext cx="219871" cy="22216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7">
              <a:extLst>
                <a:ext uri="{FF2B5EF4-FFF2-40B4-BE49-F238E27FC236}">
                  <a16:creationId xmlns:a16="http://schemas.microsoft.com/office/drawing/2014/main" id="{FC4C4BD8-60B4-4346-891B-82D1BE2EE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405" y="2862396"/>
              <a:ext cx="167193" cy="1706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88">
              <a:extLst>
                <a:ext uri="{FF2B5EF4-FFF2-40B4-BE49-F238E27FC236}">
                  <a16:creationId xmlns:a16="http://schemas.microsoft.com/office/drawing/2014/main" id="{B0FFDFF4-EEDC-B843-9A51-A6711C1EB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775" y="2714670"/>
              <a:ext cx="272548" cy="2748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89">
              <a:extLst>
                <a:ext uri="{FF2B5EF4-FFF2-40B4-BE49-F238E27FC236}">
                  <a16:creationId xmlns:a16="http://schemas.microsoft.com/office/drawing/2014/main" id="{82866A9B-2C4B-D742-8E2F-EF301B73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196" y="2507396"/>
              <a:ext cx="258806" cy="261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90">
              <a:extLst>
                <a:ext uri="{FF2B5EF4-FFF2-40B4-BE49-F238E27FC236}">
                  <a16:creationId xmlns:a16="http://schemas.microsoft.com/office/drawing/2014/main" id="{B82039F0-FD1C-9D4C-BA3A-C1EDEDB24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10" y="2538316"/>
              <a:ext cx="372177" cy="3756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91">
              <a:extLst>
                <a:ext uri="{FF2B5EF4-FFF2-40B4-BE49-F238E27FC236}">
                  <a16:creationId xmlns:a16="http://schemas.microsoft.com/office/drawing/2014/main" id="{1EB111A1-5684-8A4C-A46B-F4F3186D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583" y="1824881"/>
              <a:ext cx="237048" cy="24162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92">
              <a:extLst>
                <a:ext uri="{FF2B5EF4-FFF2-40B4-BE49-F238E27FC236}">
                  <a16:creationId xmlns:a16="http://schemas.microsoft.com/office/drawing/2014/main" id="{D360FA72-3FF6-8849-AA45-DF64B5FAC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473" y="1924511"/>
              <a:ext cx="207274" cy="2095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93">
              <a:extLst>
                <a:ext uri="{FF2B5EF4-FFF2-40B4-BE49-F238E27FC236}">
                  <a16:creationId xmlns:a16="http://schemas.microsoft.com/office/drawing/2014/main" id="{9F374BBC-266F-7645-885A-22C00C5B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006" y="3108605"/>
              <a:ext cx="243919" cy="245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94">
              <a:extLst>
                <a:ext uri="{FF2B5EF4-FFF2-40B4-BE49-F238E27FC236}">
                  <a16:creationId xmlns:a16="http://schemas.microsoft.com/office/drawing/2014/main" id="{C752C450-E626-0443-A1AB-7CF06D09C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391" y="3005541"/>
              <a:ext cx="360726" cy="3641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Oval 95">
              <a:extLst>
                <a:ext uri="{FF2B5EF4-FFF2-40B4-BE49-F238E27FC236}">
                  <a16:creationId xmlns:a16="http://schemas.microsoft.com/office/drawing/2014/main" id="{B1B92840-4D55-7045-AB57-F7B878BEB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086" y="2856670"/>
              <a:ext cx="185516" cy="188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96">
              <a:extLst>
                <a:ext uri="{FF2B5EF4-FFF2-40B4-BE49-F238E27FC236}">
                  <a16:creationId xmlns:a16="http://schemas.microsoft.com/office/drawing/2014/main" id="{0E4CE3DE-B6FA-9D43-8638-94B52F10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41" y="2160413"/>
              <a:ext cx="321790" cy="3229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97">
              <a:extLst>
                <a:ext uri="{FF2B5EF4-FFF2-40B4-BE49-F238E27FC236}">
                  <a16:creationId xmlns:a16="http://schemas.microsoft.com/office/drawing/2014/main" id="{97083529-636D-F34C-8339-1ED117AA7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114" y="3668587"/>
              <a:ext cx="171774" cy="1729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98">
              <a:extLst>
                <a:ext uri="{FF2B5EF4-FFF2-40B4-BE49-F238E27FC236}">
                  <a16:creationId xmlns:a16="http://schemas.microsoft.com/office/drawing/2014/main" id="{08CA16E8-D364-8043-9370-E617125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182" y="4081990"/>
              <a:ext cx="184371" cy="1855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99">
              <a:extLst>
                <a:ext uri="{FF2B5EF4-FFF2-40B4-BE49-F238E27FC236}">
                  <a16:creationId xmlns:a16="http://schemas.microsoft.com/office/drawing/2014/main" id="{B235E7F5-23DA-EC4A-8CC9-DB1D16F5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891" y="5181343"/>
              <a:ext cx="184371" cy="185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100">
              <a:extLst>
                <a:ext uri="{FF2B5EF4-FFF2-40B4-BE49-F238E27FC236}">
                  <a16:creationId xmlns:a16="http://schemas.microsoft.com/office/drawing/2014/main" id="{8DB0272B-2F63-6042-8397-8AA31511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601" y="3445282"/>
              <a:ext cx="184371" cy="1855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101">
              <a:extLst>
                <a:ext uri="{FF2B5EF4-FFF2-40B4-BE49-F238E27FC236}">
                  <a16:creationId xmlns:a16="http://schemas.microsoft.com/office/drawing/2014/main" id="{103F3EFB-7C78-BC46-9A9A-773282756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409" y="4338506"/>
              <a:ext cx="349274" cy="3527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02">
              <a:extLst>
                <a:ext uri="{FF2B5EF4-FFF2-40B4-BE49-F238E27FC236}">
                  <a16:creationId xmlns:a16="http://schemas.microsoft.com/office/drawing/2014/main" id="{CAAD71A0-79BA-574E-ABC5-D398A0C11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2906" y="5045069"/>
              <a:ext cx="349274" cy="351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03">
              <a:extLst>
                <a:ext uri="{FF2B5EF4-FFF2-40B4-BE49-F238E27FC236}">
                  <a16:creationId xmlns:a16="http://schemas.microsoft.com/office/drawing/2014/main" id="{4B163322-A26E-874E-AFAF-C5DAE9204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441" y="4055651"/>
              <a:ext cx="183225" cy="1855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7" name="Oval 36">
            <a:extLst>
              <a:ext uri="{FF2B5EF4-FFF2-40B4-BE49-F238E27FC236}">
                <a16:creationId xmlns:a16="http://schemas.microsoft.com/office/drawing/2014/main" id="{CDD2701F-57D8-874E-AC61-B26DC6432C9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214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0E77964E-82F3-486D-AC13-28DF1584DCB9}"/>
              </a:ext>
            </a:extLst>
          </p:cNvPr>
          <p:cNvSpPr/>
          <p:nvPr/>
        </p:nvSpPr>
        <p:spPr>
          <a:xfrm>
            <a:off x="9348309" y="3244724"/>
            <a:ext cx="1464730" cy="1464728"/>
          </a:xfrm>
          <a:prstGeom prst="ellipse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B9C6D0-3688-4A30-BF0A-B21713DA7795}"/>
              </a:ext>
            </a:extLst>
          </p:cNvPr>
          <p:cNvSpPr/>
          <p:nvPr/>
        </p:nvSpPr>
        <p:spPr>
          <a:xfrm>
            <a:off x="7358805" y="3244724"/>
            <a:ext cx="1464730" cy="1464728"/>
          </a:xfrm>
          <a:prstGeom prst="ellipse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C64199-8920-4B40-9E97-B69DDABC62D8}"/>
              </a:ext>
            </a:extLst>
          </p:cNvPr>
          <p:cNvSpPr/>
          <p:nvPr/>
        </p:nvSpPr>
        <p:spPr>
          <a:xfrm>
            <a:off x="5317035" y="3244724"/>
            <a:ext cx="1464730" cy="1464728"/>
          </a:xfrm>
          <a:prstGeom prst="ellipse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6A14E4-708D-4699-8C46-DC1A8D7B5CD2}"/>
              </a:ext>
            </a:extLst>
          </p:cNvPr>
          <p:cNvSpPr/>
          <p:nvPr/>
        </p:nvSpPr>
        <p:spPr>
          <a:xfrm>
            <a:off x="3420462" y="3244724"/>
            <a:ext cx="1464730" cy="1464728"/>
          </a:xfrm>
          <a:prstGeom prst="ellipse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7B8CD3-367D-407A-B6EF-6847832763FB}"/>
              </a:ext>
            </a:extLst>
          </p:cNvPr>
          <p:cNvSpPr/>
          <p:nvPr/>
        </p:nvSpPr>
        <p:spPr>
          <a:xfrm>
            <a:off x="1378274" y="3244724"/>
            <a:ext cx="1464730" cy="1464728"/>
          </a:xfrm>
          <a:prstGeom prst="ellipse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03A10B-40C2-429B-A1A2-7E760590AD8F}"/>
              </a:ext>
            </a:extLst>
          </p:cNvPr>
          <p:cNvSpPr/>
          <p:nvPr/>
        </p:nvSpPr>
        <p:spPr>
          <a:xfrm>
            <a:off x="1342289" y="2223613"/>
            <a:ext cx="1727200" cy="3810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F2E402E-66F1-4FCA-9452-07D806ACA563}"/>
              </a:ext>
            </a:extLst>
          </p:cNvPr>
          <p:cNvSpPr/>
          <p:nvPr/>
        </p:nvSpPr>
        <p:spPr>
          <a:xfrm>
            <a:off x="3369659" y="2223613"/>
            <a:ext cx="1727200" cy="3810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8DB0CA2-0AD8-40CF-9EAE-24636F6BE1A6}"/>
              </a:ext>
            </a:extLst>
          </p:cNvPr>
          <p:cNvSpPr/>
          <p:nvPr/>
        </p:nvSpPr>
        <p:spPr>
          <a:xfrm>
            <a:off x="5277508" y="2223613"/>
            <a:ext cx="1727200" cy="3810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E6ADA69-2377-458F-8AA1-32DD93A340BE}"/>
              </a:ext>
            </a:extLst>
          </p:cNvPr>
          <p:cNvSpPr/>
          <p:nvPr/>
        </p:nvSpPr>
        <p:spPr>
          <a:xfrm>
            <a:off x="7310813" y="2223613"/>
            <a:ext cx="1727200" cy="38100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54C02BF-4E44-4F11-891A-CD23E8F1435B}"/>
              </a:ext>
            </a:extLst>
          </p:cNvPr>
          <p:cNvSpPr/>
          <p:nvPr/>
        </p:nvSpPr>
        <p:spPr>
          <a:xfrm>
            <a:off x="9300318" y="2223613"/>
            <a:ext cx="1727200" cy="3810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D8022-7C49-470B-9483-21E5F63480D9}"/>
              </a:ext>
            </a:extLst>
          </p:cNvPr>
          <p:cNvSpPr txBox="1"/>
          <p:nvPr/>
        </p:nvSpPr>
        <p:spPr>
          <a:xfrm>
            <a:off x="553181" y="347455"/>
            <a:ext cx="10871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Impatto degli eventi sportivi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16D7A-B5B7-4A58-922B-115040FA32AA}"/>
              </a:ext>
            </a:extLst>
          </p:cNvPr>
          <p:cNvSpPr txBox="1"/>
          <p:nvPr/>
        </p:nvSpPr>
        <p:spPr>
          <a:xfrm>
            <a:off x="9409003" y="1523622"/>
            <a:ext cx="1377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1394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12895-E141-47F9-9D4E-FD2BB7AFAAD7}"/>
              </a:ext>
            </a:extLst>
          </p:cNvPr>
          <p:cNvSpPr txBox="1"/>
          <p:nvPr/>
        </p:nvSpPr>
        <p:spPr>
          <a:xfrm>
            <a:off x="7408791" y="1517960"/>
            <a:ext cx="141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1800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5366567" y="1515725"/>
            <a:ext cx="145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1712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95B2C-770E-492F-A954-71B35404786A}"/>
              </a:ext>
            </a:extLst>
          </p:cNvPr>
          <p:cNvSpPr txBox="1"/>
          <p:nvPr/>
        </p:nvSpPr>
        <p:spPr>
          <a:xfrm>
            <a:off x="3475266" y="1515725"/>
            <a:ext cx="140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2256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B0070-3CE1-4C59-BE93-F567DBECF5B6}"/>
              </a:ext>
            </a:extLst>
          </p:cNvPr>
          <p:cNvSpPr txBox="1"/>
          <p:nvPr/>
        </p:nvSpPr>
        <p:spPr>
          <a:xfrm>
            <a:off x="1445087" y="1515725"/>
            <a:ext cx="140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2244</a:t>
            </a:r>
            <a:endParaRPr lang="en-GB" sz="4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1C13F8-8C78-4F88-AB23-F329C1824EF1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2110639" y="2604613"/>
            <a:ext cx="0" cy="6401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281380-0B8F-4478-AA4B-78F14E64868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4138009" y="2604613"/>
            <a:ext cx="14818" cy="6401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AF125C-6B80-417C-B6FD-A5DBF0D04202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6045858" y="2604613"/>
            <a:ext cx="3542" cy="64011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464EDA-95F9-4BE9-8724-ED55660785EB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8079163" y="2604613"/>
            <a:ext cx="12007" cy="64011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C0D21E-5FB2-45B7-9E65-6F790157750A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>
            <a:off x="10068668" y="2604613"/>
            <a:ext cx="12006" cy="64011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1195344" y="4960237"/>
            <a:ext cx="1905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Real Madrid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EDD08E-9ECE-482B-BACD-CA47316459C3}"/>
              </a:ext>
            </a:extLst>
          </p:cNvPr>
          <p:cNvSpPr txBox="1"/>
          <p:nvPr/>
        </p:nvSpPr>
        <p:spPr>
          <a:xfrm>
            <a:off x="3414070" y="4921619"/>
            <a:ext cx="172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Barcelona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FE5EF8-4EAA-466F-B7F2-12EF765EAF4C}"/>
              </a:ext>
            </a:extLst>
          </p:cNvPr>
          <p:cNvSpPr txBox="1"/>
          <p:nvPr/>
        </p:nvSpPr>
        <p:spPr>
          <a:xfrm>
            <a:off x="5333838" y="4937258"/>
            <a:ext cx="17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200" b="1" dirty="0">
                <a:latin typeface="Open Sans" panose="020B0606030504020204" pitchFamily="34" charset="0"/>
              </a:rPr>
              <a:t>Manchester United</a:t>
            </a:r>
            <a:endParaRPr lang="en-GB" sz="2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68B231-2E26-409A-82D8-729D18EAAEF7}"/>
              </a:ext>
            </a:extLst>
          </p:cNvPr>
          <p:cNvSpPr txBox="1"/>
          <p:nvPr/>
        </p:nvSpPr>
        <p:spPr>
          <a:xfrm>
            <a:off x="7482995" y="4984172"/>
            <a:ext cx="1612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Chelsea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0B954E-D7BC-4F07-B9C2-D6F96678DBA4}"/>
              </a:ext>
            </a:extLst>
          </p:cNvPr>
          <p:cNvSpPr txBox="1"/>
          <p:nvPr/>
        </p:nvSpPr>
        <p:spPr>
          <a:xfrm>
            <a:off x="9414874" y="4937257"/>
            <a:ext cx="1612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Juventus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1D7486F-7BFC-45C3-8DDA-78477F1F3A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8F0425BC-2E14-CD46-8219-728635C4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93" y="3472952"/>
            <a:ext cx="899130" cy="91237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B9ADE204-6C64-7643-A7FA-B74D0586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916" y="3217743"/>
            <a:ext cx="2297003" cy="162390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0BFE4B89-609E-B647-8818-A0E8EF92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16" y="3435224"/>
            <a:ext cx="1095770" cy="1083728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C6A839E6-CA41-BF4F-BC71-162804098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061" y="3439920"/>
            <a:ext cx="1983096" cy="1115491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50D0DDA2-C874-204A-8422-B5DFE9E2E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690" y="3482645"/>
            <a:ext cx="955029" cy="968543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DDCEF86-3273-1B4B-90CF-D200B64F2781}"/>
              </a:ext>
            </a:extLst>
          </p:cNvPr>
          <p:cNvSpPr txBox="1"/>
          <p:nvPr/>
        </p:nvSpPr>
        <p:spPr>
          <a:xfrm>
            <a:off x="740050" y="6283886"/>
            <a:ext cx="1071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it-IT" sz="2200" dirty="0"/>
              <a:t>La presenza di eventi ha impatto sulla discussione generata.</a:t>
            </a:r>
          </a:p>
        </p:txBody>
      </p:sp>
    </p:spTree>
    <p:extLst>
      <p:ext uri="{BB962C8B-B14F-4D97-AF65-F5344CB8AC3E}">
        <p14:creationId xmlns:p14="http://schemas.microsoft.com/office/powerpoint/2010/main" val="66332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56324477-56AD-48C9-BF8A-62D69240B6B7}"/>
              </a:ext>
            </a:extLst>
          </p:cNvPr>
          <p:cNvSpPr txBox="1"/>
          <p:nvPr/>
        </p:nvSpPr>
        <p:spPr>
          <a:xfrm>
            <a:off x="496733" y="409055"/>
            <a:ext cx="11015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Conclusioni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692A4F-C5DE-4941-AFBD-682A0B54E8DD}"/>
              </a:ext>
            </a:extLst>
          </p:cNvPr>
          <p:cNvGrpSpPr/>
          <p:nvPr/>
        </p:nvGrpSpPr>
        <p:grpSpPr>
          <a:xfrm>
            <a:off x="1731312" y="1424718"/>
            <a:ext cx="1780661" cy="3400591"/>
            <a:chOff x="4002875" y="2167466"/>
            <a:chExt cx="2137575" cy="4082203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98FC42A-DAA5-41BA-88C6-D59F660F3C79}"/>
                </a:ext>
              </a:extLst>
            </p:cNvPr>
            <p:cNvSpPr/>
            <p:nvPr/>
          </p:nvSpPr>
          <p:spPr>
            <a:xfrm>
              <a:off x="4607866" y="3705722"/>
              <a:ext cx="941948" cy="913649"/>
            </a:xfrm>
            <a:custGeom>
              <a:avLst/>
              <a:gdLst>
                <a:gd name="connsiteX0" fmla="*/ 212874 w 1183640"/>
                <a:gd name="connsiteY0" fmla="*/ 176847 h 1148080"/>
                <a:gd name="connsiteX1" fmla="*/ 171926 w 1183640"/>
                <a:gd name="connsiteY1" fmla="*/ 217795 h 1148080"/>
                <a:gd name="connsiteX2" fmla="*/ 171926 w 1183640"/>
                <a:gd name="connsiteY2" fmla="*/ 1007168 h 1148080"/>
                <a:gd name="connsiteX3" fmla="*/ 212874 w 1183640"/>
                <a:gd name="connsiteY3" fmla="*/ 1048116 h 1148080"/>
                <a:gd name="connsiteX4" fmla="*/ 970765 w 1183640"/>
                <a:gd name="connsiteY4" fmla="*/ 1048116 h 1148080"/>
                <a:gd name="connsiteX5" fmla="*/ 1011713 w 1183640"/>
                <a:gd name="connsiteY5" fmla="*/ 1007168 h 1148080"/>
                <a:gd name="connsiteX6" fmla="*/ 1011713 w 1183640"/>
                <a:gd name="connsiteY6" fmla="*/ 217795 h 1148080"/>
                <a:gd name="connsiteX7" fmla="*/ 970765 w 1183640"/>
                <a:gd name="connsiteY7" fmla="*/ 176847 h 1148080"/>
                <a:gd name="connsiteX8" fmla="*/ 191350 w 1183640"/>
                <a:gd name="connsiteY8" fmla="*/ 0 h 1148080"/>
                <a:gd name="connsiteX9" fmla="*/ 992290 w 1183640"/>
                <a:gd name="connsiteY9" fmla="*/ 0 h 1148080"/>
                <a:gd name="connsiteX10" fmla="*/ 1183640 w 1183640"/>
                <a:gd name="connsiteY10" fmla="*/ 191350 h 1148080"/>
                <a:gd name="connsiteX11" fmla="*/ 1183640 w 1183640"/>
                <a:gd name="connsiteY11" fmla="*/ 956730 h 1148080"/>
                <a:gd name="connsiteX12" fmla="*/ 992290 w 1183640"/>
                <a:gd name="connsiteY12" fmla="*/ 1148080 h 1148080"/>
                <a:gd name="connsiteX13" fmla="*/ 191350 w 1183640"/>
                <a:gd name="connsiteY13" fmla="*/ 1148080 h 1148080"/>
                <a:gd name="connsiteX14" fmla="*/ 0 w 1183640"/>
                <a:gd name="connsiteY14" fmla="*/ 956730 h 1148080"/>
                <a:gd name="connsiteX15" fmla="*/ 0 w 1183640"/>
                <a:gd name="connsiteY15" fmla="*/ 191350 h 1148080"/>
                <a:gd name="connsiteX16" fmla="*/ 191350 w 1183640"/>
                <a:gd name="connsiteY16" fmla="*/ 0 h 11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3640" h="1148080">
                  <a:moveTo>
                    <a:pt x="212874" y="176847"/>
                  </a:moveTo>
                  <a:cubicBezTo>
                    <a:pt x="190259" y="176847"/>
                    <a:pt x="171926" y="195180"/>
                    <a:pt x="171926" y="217795"/>
                  </a:cubicBezTo>
                  <a:lnTo>
                    <a:pt x="171926" y="1007168"/>
                  </a:lnTo>
                  <a:cubicBezTo>
                    <a:pt x="171926" y="1029783"/>
                    <a:pt x="190259" y="1048116"/>
                    <a:pt x="212874" y="1048116"/>
                  </a:cubicBezTo>
                  <a:lnTo>
                    <a:pt x="970765" y="1048116"/>
                  </a:lnTo>
                  <a:cubicBezTo>
                    <a:pt x="993380" y="1048116"/>
                    <a:pt x="1011713" y="1029783"/>
                    <a:pt x="1011713" y="1007168"/>
                  </a:cubicBezTo>
                  <a:lnTo>
                    <a:pt x="1011713" y="217795"/>
                  </a:lnTo>
                  <a:cubicBezTo>
                    <a:pt x="1011713" y="195180"/>
                    <a:pt x="993380" y="176847"/>
                    <a:pt x="970765" y="176847"/>
                  </a:cubicBezTo>
                  <a:close/>
                  <a:moveTo>
                    <a:pt x="191350" y="0"/>
                  </a:moveTo>
                  <a:lnTo>
                    <a:pt x="992290" y="0"/>
                  </a:lnTo>
                  <a:cubicBezTo>
                    <a:pt x="1097970" y="0"/>
                    <a:pt x="1183640" y="85670"/>
                    <a:pt x="1183640" y="191350"/>
                  </a:cubicBezTo>
                  <a:lnTo>
                    <a:pt x="1183640" y="956730"/>
                  </a:lnTo>
                  <a:cubicBezTo>
                    <a:pt x="1183640" y="1062410"/>
                    <a:pt x="1097970" y="1148080"/>
                    <a:pt x="992290" y="1148080"/>
                  </a:cubicBezTo>
                  <a:lnTo>
                    <a:pt x="191350" y="1148080"/>
                  </a:lnTo>
                  <a:cubicBezTo>
                    <a:pt x="85670" y="1148080"/>
                    <a:pt x="0" y="1062410"/>
                    <a:pt x="0" y="956730"/>
                  </a:cubicBezTo>
                  <a:lnTo>
                    <a:pt x="0" y="191350"/>
                  </a:lnTo>
                  <a:cubicBezTo>
                    <a:pt x="0" y="85670"/>
                    <a:pt x="85670" y="0"/>
                    <a:pt x="1913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4055C-D544-45DC-AA02-6E87A34597B2}"/>
                </a:ext>
              </a:extLst>
            </p:cNvPr>
            <p:cNvSpPr/>
            <p:nvPr/>
          </p:nvSpPr>
          <p:spPr>
            <a:xfrm>
              <a:off x="4089400" y="4267200"/>
              <a:ext cx="1930400" cy="193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FD667617-AB3E-4A94-9E4F-A7EF9A5FE6E5}"/>
                </a:ext>
              </a:extLst>
            </p:cNvPr>
            <p:cNvSpPr/>
            <p:nvPr/>
          </p:nvSpPr>
          <p:spPr>
            <a:xfrm flipH="1">
              <a:off x="4002876" y="2389730"/>
              <a:ext cx="1300838" cy="1175550"/>
            </a:xfrm>
            <a:prstGeom prst="parallelogram">
              <a:avLst>
                <a:gd name="adj" fmla="val 574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D39C91-0D73-447F-8487-FAE9174CA706}"/>
                </a:ext>
              </a:extLst>
            </p:cNvPr>
            <p:cNvSpPr/>
            <p:nvPr/>
          </p:nvSpPr>
          <p:spPr>
            <a:xfrm rot="18000000">
              <a:off x="4892297" y="2579117"/>
              <a:ext cx="1354926" cy="531623"/>
            </a:xfrm>
            <a:custGeom>
              <a:avLst/>
              <a:gdLst>
                <a:gd name="connsiteX0" fmla="*/ 1318933 w 1702583"/>
                <a:gd name="connsiteY0" fmla="*/ 0 h 668031"/>
                <a:gd name="connsiteX1" fmla="*/ 1702583 w 1702583"/>
                <a:gd name="connsiteY1" fmla="*/ 664502 h 668031"/>
                <a:gd name="connsiteX2" fmla="*/ 0 w 1702583"/>
                <a:gd name="connsiteY2" fmla="*/ 668031 h 668031"/>
                <a:gd name="connsiteX3" fmla="*/ 382729 w 1702583"/>
                <a:gd name="connsiteY3" fmla="*/ 1940 h 668031"/>
                <a:gd name="connsiteX4" fmla="*/ 1318933 w 1702583"/>
                <a:gd name="connsiteY4" fmla="*/ 0 h 66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583" h="668031">
                  <a:moveTo>
                    <a:pt x="1318933" y="0"/>
                  </a:moveTo>
                  <a:lnTo>
                    <a:pt x="1702583" y="664502"/>
                  </a:lnTo>
                  <a:lnTo>
                    <a:pt x="0" y="668031"/>
                  </a:lnTo>
                  <a:lnTo>
                    <a:pt x="382729" y="1940"/>
                  </a:lnTo>
                  <a:lnTo>
                    <a:pt x="13189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37B7ACD-B820-452F-B0EC-A6F3294EBCE4}"/>
                </a:ext>
              </a:extLst>
            </p:cNvPr>
            <p:cNvSpPr/>
            <p:nvPr/>
          </p:nvSpPr>
          <p:spPr>
            <a:xfrm>
              <a:off x="4002875" y="4112094"/>
              <a:ext cx="2137575" cy="2137575"/>
            </a:xfrm>
            <a:custGeom>
              <a:avLst/>
              <a:gdLst>
                <a:gd name="connsiteX0" fmla="*/ 1352043 w 2686050"/>
                <a:gd name="connsiteY0" fmla="*/ 271993 h 2686050"/>
                <a:gd name="connsiteX1" fmla="*/ 281010 w 2686050"/>
                <a:gd name="connsiteY1" fmla="*/ 1343025 h 2686050"/>
                <a:gd name="connsiteX2" fmla="*/ 1352043 w 2686050"/>
                <a:gd name="connsiteY2" fmla="*/ 2414057 h 2686050"/>
                <a:gd name="connsiteX3" fmla="*/ 2423076 w 2686050"/>
                <a:gd name="connsiteY3" fmla="*/ 1343025 h 2686050"/>
                <a:gd name="connsiteX4" fmla="*/ 1352043 w 2686050"/>
                <a:gd name="connsiteY4" fmla="*/ 271993 h 2686050"/>
                <a:gd name="connsiteX5" fmla="*/ 1343025 w 2686050"/>
                <a:gd name="connsiteY5" fmla="*/ 0 h 2686050"/>
                <a:gd name="connsiteX6" fmla="*/ 2686050 w 2686050"/>
                <a:gd name="connsiteY6" fmla="*/ 1343025 h 2686050"/>
                <a:gd name="connsiteX7" fmla="*/ 1343025 w 2686050"/>
                <a:gd name="connsiteY7" fmla="*/ 2686050 h 2686050"/>
                <a:gd name="connsiteX8" fmla="*/ 0 w 2686050"/>
                <a:gd name="connsiteY8" fmla="*/ 1343025 h 2686050"/>
                <a:gd name="connsiteX9" fmla="*/ 1343025 w 2686050"/>
                <a:gd name="connsiteY9" fmla="*/ 0 h 26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6050" h="2686050">
                  <a:moveTo>
                    <a:pt x="1352043" y="271993"/>
                  </a:moveTo>
                  <a:cubicBezTo>
                    <a:pt x="760528" y="271993"/>
                    <a:pt x="281010" y="751510"/>
                    <a:pt x="281010" y="1343025"/>
                  </a:cubicBezTo>
                  <a:cubicBezTo>
                    <a:pt x="281010" y="1934540"/>
                    <a:pt x="760528" y="2414057"/>
                    <a:pt x="1352043" y="2414057"/>
                  </a:cubicBezTo>
                  <a:cubicBezTo>
                    <a:pt x="1943558" y="2414057"/>
                    <a:pt x="2423076" y="1934540"/>
                    <a:pt x="2423076" y="1343025"/>
                  </a:cubicBezTo>
                  <a:cubicBezTo>
                    <a:pt x="2423076" y="751510"/>
                    <a:pt x="1943558" y="271993"/>
                    <a:pt x="1352043" y="271993"/>
                  </a:cubicBezTo>
                  <a:close/>
                  <a:moveTo>
                    <a:pt x="1343025" y="0"/>
                  </a:moveTo>
                  <a:cubicBezTo>
                    <a:pt x="2084757" y="0"/>
                    <a:pt x="2686050" y="601293"/>
                    <a:pt x="2686050" y="1343025"/>
                  </a:cubicBezTo>
                  <a:cubicBezTo>
                    <a:pt x="2686050" y="2084757"/>
                    <a:pt x="2084757" y="2686050"/>
                    <a:pt x="1343025" y="2686050"/>
                  </a:cubicBezTo>
                  <a:cubicBezTo>
                    <a:pt x="601293" y="2686050"/>
                    <a:pt x="0" y="2084757"/>
                    <a:pt x="0" y="1343025"/>
                  </a:cubicBezTo>
                  <a:cubicBezTo>
                    <a:pt x="0" y="601293"/>
                    <a:pt x="601293" y="0"/>
                    <a:pt x="1343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201987-8FBC-4BC6-8BAA-C9BAE010D597}"/>
                </a:ext>
              </a:extLst>
            </p:cNvPr>
            <p:cNvSpPr/>
            <p:nvPr/>
          </p:nvSpPr>
          <p:spPr>
            <a:xfrm>
              <a:off x="4311232" y="4413275"/>
              <a:ext cx="1535217" cy="1535215"/>
            </a:xfrm>
            <a:custGeom>
              <a:avLst/>
              <a:gdLst>
                <a:gd name="connsiteX0" fmla="*/ 897467 w 1794934"/>
                <a:gd name="connsiteY0" fmla="*/ 68790 h 1794932"/>
                <a:gd name="connsiteX1" fmla="*/ 68790 w 1794934"/>
                <a:gd name="connsiteY1" fmla="*/ 897466 h 1794932"/>
                <a:gd name="connsiteX2" fmla="*/ 897467 w 1794934"/>
                <a:gd name="connsiteY2" fmla="*/ 1726142 h 1794932"/>
                <a:gd name="connsiteX3" fmla="*/ 1726144 w 1794934"/>
                <a:gd name="connsiteY3" fmla="*/ 897466 h 1794932"/>
                <a:gd name="connsiteX4" fmla="*/ 897467 w 1794934"/>
                <a:gd name="connsiteY4" fmla="*/ 68790 h 1794932"/>
                <a:gd name="connsiteX5" fmla="*/ 897467 w 1794934"/>
                <a:gd name="connsiteY5" fmla="*/ 0 h 1794932"/>
                <a:gd name="connsiteX6" fmla="*/ 1794934 w 1794934"/>
                <a:gd name="connsiteY6" fmla="*/ 897466 h 1794932"/>
                <a:gd name="connsiteX7" fmla="*/ 897467 w 1794934"/>
                <a:gd name="connsiteY7" fmla="*/ 1794932 h 1794932"/>
                <a:gd name="connsiteX8" fmla="*/ 0 w 1794934"/>
                <a:gd name="connsiteY8" fmla="*/ 897466 h 1794932"/>
                <a:gd name="connsiteX9" fmla="*/ 897467 w 1794934"/>
                <a:gd name="connsiteY9" fmla="*/ 0 h 179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934" h="1794932">
                  <a:moveTo>
                    <a:pt x="897467" y="68790"/>
                  </a:moveTo>
                  <a:cubicBezTo>
                    <a:pt x="439801" y="68790"/>
                    <a:pt x="68790" y="439801"/>
                    <a:pt x="68790" y="897466"/>
                  </a:cubicBezTo>
                  <a:cubicBezTo>
                    <a:pt x="68790" y="1355131"/>
                    <a:pt x="439801" y="1726142"/>
                    <a:pt x="897467" y="1726142"/>
                  </a:cubicBezTo>
                  <a:cubicBezTo>
                    <a:pt x="1355133" y="1726142"/>
                    <a:pt x="1726144" y="1355131"/>
                    <a:pt x="1726144" y="897466"/>
                  </a:cubicBezTo>
                  <a:cubicBezTo>
                    <a:pt x="1726144" y="439801"/>
                    <a:pt x="1355133" y="68790"/>
                    <a:pt x="897467" y="68790"/>
                  </a:cubicBezTo>
                  <a:close/>
                  <a:moveTo>
                    <a:pt x="897467" y="0"/>
                  </a:moveTo>
                  <a:cubicBezTo>
                    <a:pt x="1393124" y="0"/>
                    <a:pt x="1794934" y="401809"/>
                    <a:pt x="1794934" y="897466"/>
                  </a:cubicBezTo>
                  <a:cubicBezTo>
                    <a:pt x="1794934" y="1393123"/>
                    <a:pt x="1393124" y="1794932"/>
                    <a:pt x="897467" y="1794932"/>
                  </a:cubicBezTo>
                  <a:cubicBezTo>
                    <a:pt x="401810" y="1794932"/>
                    <a:pt x="0" y="1393123"/>
                    <a:pt x="0" y="897466"/>
                  </a:cubicBezTo>
                  <a:cubicBezTo>
                    <a:pt x="0" y="401809"/>
                    <a:pt x="401810" y="0"/>
                    <a:pt x="897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BDB3E60-BE60-458A-A623-3DC030A45AC2}"/>
              </a:ext>
            </a:extLst>
          </p:cNvPr>
          <p:cNvSpPr txBox="1"/>
          <p:nvPr/>
        </p:nvSpPr>
        <p:spPr>
          <a:xfrm>
            <a:off x="2062731" y="3349535"/>
            <a:ext cx="1096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7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03D3ED-3501-4A88-93DA-C0FDC1351E02}"/>
              </a:ext>
            </a:extLst>
          </p:cNvPr>
          <p:cNvGrpSpPr/>
          <p:nvPr/>
        </p:nvGrpSpPr>
        <p:grpSpPr>
          <a:xfrm>
            <a:off x="5138266" y="1424718"/>
            <a:ext cx="1780661" cy="3400591"/>
            <a:chOff x="4002875" y="2167466"/>
            <a:chExt cx="2137575" cy="4082203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6FCBC0A-413E-47B4-8ED1-2D2C7EB99DB9}"/>
                </a:ext>
              </a:extLst>
            </p:cNvPr>
            <p:cNvSpPr/>
            <p:nvPr/>
          </p:nvSpPr>
          <p:spPr>
            <a:xfrm>
              <a:off x="4607866" y="3705722"/>
              <a:ext cx="941948" cy="913649"/>
            </a:xfrm>
            <a:custGeom>
              <a:avLst/>
              <a:gdLst>
                <a:gd name="connsiteX0" fmla="*/ 212874 w 1183640"/>
                <a:gd name="connsiteY0" fmla="*/ 176847 h 1148080"/>
                <a:gd name="connsiteX1" fmla="*/ 171926 w 1183640"/>
                <a:gd name="connsiteY1" fmla="*/ 217795 h 1148080"/>
                <a:gd name="connsiteX2" fmla="*/ 171926 w 1183640"/>
                <a:gd name="connsiteY2" fmla="*/ 1007168 h 1148080"/>
                <a:gd name="connsiteX3" fmla="*/ 212874 w 1183640"/>
                <a:gd name="connsiteY3" fmla="*/ 1048116 h 1148080"/>
                <a:gd name="connsiteX4" fmla="*/ 970765 w 1183640"/>
                <a:gd name="connsiteY4" fmla="*/ 1048116 h 1148080"/>
                <a:gd name="connsiteX5" fmla="*/ 1011713 w 1183640"/>
                <a:gd name="connsiteY5" fmla="*/ 1007168 h 1148080"/>
                <a:gd name="connsiteX6" fmla="*/ 1011713 w 1183640"/>
                <a:gd name="connsiteY6" fmla="*/ 217795 h 1148080"/>
                <a:gd name="connsiteX7" fmla="*/ 970765 w 1183640"/>
                <a:gd name="connsiteY7" fmla="*/ 176847 h 1148080"/>
                <a:gd name="connsiteX8" fmla="*/ 191350 w 1183640"/>
                <a:gd name="connsiteY8" fmla="*/ 0 h 1148080"/>
                <a:gd name="connsiteX9" fmla="*/ 992290 w 1183640"/>
                <a:gd name="connsiteY9" fmla="*/ 0 h 1148080"/>
                <a:gd name="connsiteX10" fmla="*/ 1183640 w 1183640"/>
                <a:gd name="connsiteY10" fmla="*/ 191350 h 1148080"/>
                <a:gd name="connsiteX11" fmla="*/ 1183640 w 1183640"/>
                <a:gd name="connsiteY11" fmla="*/ 956730 h 1148080"/>
                <a:gd name="connsiteX12" fmla="*/ 992290 w 1183640"/>
                <a:gd name="connsiteY12" fmla="*/ 1148080 h 1148080"/>
                <a:gd name="connsiteX13" fmla="*/ 191350 w 1183640"/>
                <a:gd name="connsiteY13" fmla="*/ 1148080 h 1148080"/>
                <a:gd name="connsiteX14" fmla="*/ 0 w 1183640"/>
                <a:gd name="connsiteY14" fmla="*/ 956730 h 1148080"/>
                <a:gd name="connsiteX15" fmla="*/ 0 w 1183640"/>
                <a:gd name="connsiteY15" fmla="*/ 191350 h 1148080"/>
                <a:gd name="connsiteX16" fmla="*/ 191350 w 1183640"/>
                <a:gd name="connsiteY16" fmla="*/ 0 h 11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3640" h="1148080">
                  <a:moveTo>
                    <a:pt x="212874" y="176847"/>
                  </a:moveTo>
                  <a:cubicBezTo>
                    <a:pt x="190259" y="176847"/>
                    <a:pt x="171926" y="195180"/>
                    <a:pt x="171926" y="217795"/>
                  </a:cubicBezTo>
                  <a:lnTo>
                    <a:pt x="171926" y="1007168"/>
                  </a:lnTo>
                  <a:cubicBezTo>
                    <a:pt x="171926" y="1029783"/>
                    <a:pt x="190259" y="1048116"/>
                    <a:pt x="212874" y="1048116"/>
                  </a:cubicBezTo>
                  <a:lnTo>
                    <a:pt x="970765" y="1048116"/>
                  </a:lnTo>
                  <a:cubicBezTo>
                    <a:pt x="993380" y="1048116"/>
                    <a:pt x="1011713" y="1029783"/>
                    <a:pt x="1011713" y="1007168"/>
                  </a:cubicBezTo>
                  <a:lnTo>
                    <a:pt x="1011713" y="217795"/>
                  </a:lnTo>
                  <a:cubicBezTo>
                    <a:pt x="1011713" y="195180"/>
                    <a:pt x="993380" y="176847"/>
                    <a:pt x="970765" y="176847"/>
                  </a:cubicBezTo>
                  <a:close/>
                  <a:moveTo>
                    <a:pt x="191350" y="0"/>
                  </a:moveTo>
                  <a:lnTo>
                    <a:pt x="992290" y="0"/>
                  </a:lnTo>
                  <a:cubicBezTo>
                    <a:pt x="1097970" y="0"/>
                    <a:pt x="1183640" y="85670"/>
                    <a:pt x="1183640" y="191350"/>
                  </a:cubicBezTo>
                  <a:lnTo>
                    <a:pt x="1183640" y="956730"/>
                  </a:lnTo>
                  <a:cubicBezTo>
                    <a:pt x="1183640" y="1062410"/>
                    <a:pt x="1097970" y="1148080"/>
                    <a:pt x="992290" y="1148080"/>
                  </a:cubicBezTo>
                  <a:lnTo>
                    <a:pt x="191350" y="1148080"/>
                  </a:lnTo>
                  <a:cubicBezTo>
                    <a:pt x="85670" y="1148080"/>
                    <a:pt x="0" y="1062410"/>
                    <a:pt x="0" y="956730"/>
                  </a:cubicBezTo>
                  <a:lnTo>
                    <a:pt x="0" y="191350"/>
                  </a:lnTo>
                  <a:cubicBezTo>
                    <a:pt x="0" y="85670"/>
                    <a:pt x="85670" y="0"/>
                    <a:pt x="1913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33DA073-17AC-4368-A686-13E27EE682CD}"/>
                </a:ext>
              </a:extLst>
            </p:cNvPr>
            <p:cNvSpPr/>
            <p:nvPr/>
          </p:nvSpPr>
          <p:spPr>
            <a:xfrm>
              <a:off x="4089400" y="4267200"/>
              <a:ext cx="1930400" cy="193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1DF7CBD0-8D74-4DAD-A390-52F2D7680374}"/>
                </a:ext>
              </a:extLst>
            </p:cNvPr>
            <p:cNvSpPr/>
            <p:nvPr/>
          </p:nvSpPr>
          <p:spPr>
            <a:xfrm flipH="1">
              <a:off x="4002876" y="2389730"/>
              <a:ext cx="1300838" cy="1175550"/>
            </a:xfrm>
            <a:prstGeom prst="parallelogram">
              <a:avLst>
                <a:gd name="adj" fmla="val 574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FAFEBEB-0552-4BCC-8C9E-8149348FAF59}"/>
                </a:ext>
              </a:extLst>
            </p:cNvPr>
            <p:cNvSpPr/>
            <p:nvPr/>
          </p:nvSpPr>
          <p:spPr>
            <a:xfrm rot="18000000">
              <a:off x="4892297" y="2579117"/>
              <a:ext cx="1354926" cy="531623"/>
            </a:xfrm>
            <a:custGeom>
              <a:avLst/>
              <a:gdLst>
                <a:gd name="connsiteX0" fmla="*/ 1318933 w 1702583"/>
                <a:gd name="connsiteY0" fmla="*/ 0 h 668031"/>
                <a:gd name="connsiteX1" fmla="*/ 1702583 w 1702583"/>
                <a:gd name="connsiteY1" fmla="*/ 664502 h 668031"/>
                <a:gd name="connsiteX2" fmla="*/ 0 w 1702583"/>
                <a:gd name="connsiteY2" fmla="*/ 668031 h 668031"/>
                <a:gd name="connsiteX3" fmla="*/ 382729 w 1702583"/>
                <a:gd name="connsiteY3" fmla="*/ 1940 h 668031"/>
                <a:gd name="connsiteX4" fmla="*/ 1318933 w 1702583"/>
                <a:gd name="connsiteY4" fmla="*/ 0 h 66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583" h="668031">
                  <a:moveTo>
                    <a:pt x="1318933" y="0"/>
                  </a:moveTo>
                  <a:lnTo>
                    <a:pt x="1702583" y="664502"/>
                  </a:lnTo>
                  <a:lnTo>
                    <a:pt x="0" y="668031"/>
                  </a:lnTo>
                  <a:lnTo>
                    <a:pt x="382729" y="1940"/>
                  </a:lnTo>
                  <a:lnTo>
                    <a:pt x="13189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B2665DF-F647-410D-8C03-3DDE48F82CC6}"/>
                </a:ext>
              </a:extLst>
            </p:cNvPr>
            <p:cNvSpPr/>
            <p:nvPr/>
          </p:nvSpPr>
          <p:spPr>
            <a:xfrm>
              <a:off x="4002875" y="4112094"/>
              <a:ext cx="2137575" cy="2137575"/>
            </a:xfrm>
            <a:custGeom>
              <a:avLst/>
              <a:gdLst>
                <a:gd name="connsiteX0" fmla="*/ 1352043 w 2686050"/>
                <a:gd name="connsiteY0" fmla="*/ 271993 h 2686050"/>
                <a:gd name="connsiteX1" fmla="*/ 281010 w 2686050"/>
                <a:gd name="connsiteY1" fmla="*/ 1343025 h 2686050"/>
                <a:gd name="connsiteX2" fmla="*/ 1352043 w 2686050"/>
                <a:gd name="connsiteY2" fmla="*/ 2414057 h 2686050"/>
                <a:gd name="connsiteX3" fmla="*/ 2423076 w 2686050"/>
                <a:gd name="connsiteY3" fmla="*/ 1343025 h 2686050"/>
                <a:gd name="connsiteX4" fmla="*/ 1352043 w 2686050"/>
                <a:gd name="connsiteY4" fmla="*/ 271993 h 2686050"/>
                <a:gd name="connsiteX5" fmla="*/ 1343025 w 2686050"/>
                <a:gd name="connsiteY5" fmla="*/ 0 h 2686050"/>
                <a:gd name="connsiteX6" fmla="*/ 2686050 w 2686050"/>
                <a:gd name="connsiteY6" fmla="*/ 1343025 h 2686050"/>
                <a:gd name="connsiteX7" fmla="*/ 1343025 w 2686050"/>
                <a:gd name="connsiteY7" fmla="*/ 2686050 h 2686050"/>
                <a:gd name="connsiteX8" fmla="*/ 0 w 2686050"/>
                <a:gd name="connsiteY8" fmla="*/ 1343025 h 2686050"/>
                <a:gd name="connsiteX9" fmla="*/ 1343025 w 2686050"/>
                <a:gd name="connsiteY9" fmla="*/ 0 h 26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6050" h="2686050">
                  <a:moveTo>
                    <a:pt x="1352043" y="271993"/>
                  </a:moveTo>
                  <a:cubicBezTo>
                    <a:pt x="760528" y="271993"/>
                    <a:pt x="281010" y="751510"/>
                    <a:pt x="281010" y="1343025"/>
                  </a:cubicBezTo>
                  <a:cubicBezTo>
                    <a:pt x="281010" y="1934540"/>
                    <a:pt x="760528" y="2414057"/>
                    <a:pt x="1352043" y="2414057"/>
                  </a:cubicBezTo>
                  <a:cubicBezTo>
                    <a:pt x="1943558" y="2414057"/>
                    <a:pt x="2423076" y="1934540"/>
                    <a:pt x="2423076" y="1343025"/>
                  </a:cubicBezTo>
                  <a:cubicBezTo>
                    <a:pt x="2423076" y="751510"/>
                    <a:pt x="1943558" y="271993"/>
                    <a:pt x="1352043" y="271993"/>
                  </a:cubicBezTo>
                  <a:close/>
                  <a:moveTo>
                    <a:pt x="1343025" y="0"/>
                  </a:moveTo>
                  <a:cubicBezTo>
                    <a:pt x="2084757" y="0"/>
                    <a:pt x="2686050" y="601293"/>
                    <a:pt x="2686050" y="1343025"/>
                  </a:cubicBezTo>
                  <a:cubicBezTo>
                    <a:pt x="2686050" y="2084757"/>
                    <a:pt x="2084757" y="2686050"/>
                    <a:pt x="1343025" y="2686050"/>
                  </a:cubicBezTo>
                  <a:cubicBezTo>
                    <a:pt x="601293" y="2686050"/>
                    <a:pt x="0" y="2084757"/>
                    <a:pt x="0" y="1343025"/>
                  </a:cubicBezTo>
                  <a:cubicBezTo>
                    <a:pt x="0" y="601293"/>
                    <a:pt x="601293" y="0"/>
                    <a:pt x="134302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427C418-9EB4-416D-A808-F24E8DDD57F3}"/>
                </a:ext>
              </a:extLst>
            </p:cNvPr>
            <p:cNvSpPr/>
            <p:nvPr/>
          </p:nvSpPr>
          <p:spPr>
            <a:xfrm>
              <a:off x="4311232" y="4413275"/>
              <a:ext cx="1535217" cy="1535215"/>
            </a:xfrm>
            <a:custGeom>
              <a:avLst/>
              <a:gdLst>
                <a:gd name="connsiteX0" fmla="*/ 897467 w 1794934"/>
                <a:gd name="connsiteY0" fmla="*/ 68790 h 1794932"/>
                <a:gd name="connsiteX1" fmla="*/ 68790 w 1794934"/>
                <a:gd name="connsiteY1" fmla="*/ 897466 h 1794932"/>
                <a:gd name="connsiteX2" fmla="*/ 897467 w 1794934"/>
                <a:gd name="connsiteY2" fmla="*/ 1726142 h 1794932"/>
                <a:gd name="connsiteX3" fmla="*/ 1726144 w 1794934"/>
                <a:gd name="connsiteY3" fmla="*/ 897466 h 1794932"/>
                <a:gd name="connsiteX4" fmla="*/ 897467 w 1794934"/>
                <a:gd name="connsiteY4" fmla="*/ 68790 h 1794932"/>
                <a:gd name="connsiteX5" fmla="*/ 897467 w 1794934"/>
                <a:gd name="connsiteY5" fmla="*/ 0 h 1794932"/>
                <a:gd name="connsiteX6" fmla="*/ 1794934 w 1794934"/>
                <a:gd name="connsiteY6" fmla="*/ 897466 h 1794932"/>
                <a:gd name="connsiteX7" fmla="*/ 897467 w 1794934"/>
                <a:gd name="connsiteY7" fmla="*/ 1794932 h 1794932"/>
                <a:gd name="connsiteX8" fmla="*/ 0 w 1794934"/>
                <a:gd name="connsiteY8" fmla="*/ 897466 h 1794932"/>
                <a:gd name="connsiteX9" fmla="*/ 897467 w 1794934"/>
                <a:gd name="connsiteY9" fmla="*/ 0 h 179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934" h="1794932">
                  <a:moveTo>
                    <a:pt x="897467" y="68790"/>
                  </a:moveTo>
                  <a:cubicBezTo>
                    <a:pt x="439801" y="68790"/>
                    <a:pt x="68790" y="439801"/>
                    <a:pt x="68790" y="897466"/>
                  </a:cubicBezTo>
                  <a:cubicBezTo>
                    <a:pt x="68790" y="1355131"/>
                    <a:pt x="439801" y="1726142"/>
                    <a:pt x="897467" y="1726142"/>
                  </a:cubicBezTo>
                  <a:cubicBezTo>
                    <a:pt x="1355133" y="1726142"/>
                    <a:pt x="1726144" y="1355131"/>
                    <a:pt x="1726144" y="897466"/>
                  </a:cubicBezTo>
                  <a:cubicBezTo>
                    <a:pt x="1726144" y="439801"/>
                    <a:pt x="1355133" y="68790"/>
                    <a:pt x="897467" y="68790"/>
                  </a:cubicBezTo>
                  <a:close/>
                  <a:moveTo>
                    <a:pt x="897467" y="0"/>
                  </a:moveTo>
                  <a:cubicBezTo>
                    <a:pt x="1393124" y="0"/>
                    <a:pt x="1794934" y="401809"/>
                    <a:pt x="1794934" y="897466"/>
                  </a:cubicBezTo>
                  <a:cubicBezTo>
                    <a:pt x="1794934" y="1393123"/>
                    <a:pt x="1393124" y="1794932"/>
                    <a:pt x="897467" y="1794932"/>
                  </a:cubicBezTo>
                  <a:cubicBezTo>
                    <a:pt x="401810" y="1794932"/>
                    <a:pt x="0" y="1393123"/>
                    <a:pt x="0" y="897466"/>
                  </a:cubicBezTo>
                  <a:cubicBezTo>
                    <a:pt x="0" y="401809"/>
                    <a:pt x="401810" y="0"/>
                    <a:pt x="89746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A4EB1E9-C32F-4F54-8741-7EF8A883B6C1}"/>
              </a:ext>
            </a:extLst>
          </p:cNvPr>
          <p:cNvSpPr txBox="1"/>
          <p:nvPr/>
        </p:nvSpPr>
        <p:spPr>
          <a:xfrm>
            <a:off x="5469685" y="3349535"/>
            <a:ext cx="1096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7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E9CCEE-ECEE-44E3-9DFC-A8025C993062}"/>
              </a:ext>
            </a:extLst>
          </p:cNvPr>
          <p:cNvGrpSpPr/>
          <p:nvPr/>
        </p:nvGrpSpPr>
        <p:grpSpPr>
          <a:xfrm>
            <a:off x="8738503" y="1424718"/>
            <a:ext cx="1780661" cy="3400591"/>
            <a:chOff x="4002875" y="2167466"/>
            <a:chExt cx="2137575" cy="4082203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02E0E34-7BAD-408D-ADDC-D0B989F2BB18}"/>
                </a:ext>
              </a:extLst>
            </p:cNvPr>
            <p:cNvSpPr/>
            <p:nvPr/>
          </p:nvSpPr>
          <p:spPr>
            <a:xfrm>
              <a:off x="4607866" y="3705722"/>
              <a:ext cx="941948" cy="913649"/>
            </a:xfrm>
            <a:custGeom>
              <a:avLst/>
              <a:gdLst>
                <a:gd name="connsiteX0" fmla="*/ 212874 w 1183640"/>
                <a:gd name="connsiteY0" fmla="*/ 176847 h 1148080"/>
                <a:gd name="connsiteX1" fmla="*/ 171926 w 1183640"/>
                <a:gd name="connsiteY1" fmla="*/ 217795 h 1148080"/>
                <a:gd name="connsiteX2" fmla="*/ 171926 w 1183640"/>
                <a:gd name="connsiteY2" fmla="*/ 1007168 h 1148080"/>
                <a:gd name="connsiteX3" fmla="*/ 212874 w 1183640"/>
                <a:gd name="connsiteY3" fmla="*/ 1048116 h 1148080"/>
                <a:gd name="connsiteX4" fmla="*/ 970765 w 1183640"/>
                <a:gd name="connsiteY4" fmla="*/ 1048116 h 1148080"/>
                <a:gd name="connsiteX5" fmla="*/ 1011713 w 1183640"/>
                <a:gd name="connsiteY5" fmla="*/ 1007168 h 1148080"/>
                <a:gd name="connsiteX6" fmla="*/ 1011713 w 1183640"/>
                <a:gd name="connsiteY6" fmla="*/ 217795 h 1148080"/>
                <a:gd name="connsiteX7" fmla="*/ 970765 w 1183640"/>
                <a:gd name="connsiteY7" fmla="*/ 176847 h 1148080"/>
                <a:gd name="connsiteX8" fmla="*/ 191350 w 1183640"/>
                <a:gd name="connsiteY8" fmla="*/ 0 h 1148080"/>
                <a:gd name="connsiteX9" fmla="*/ 992290 w 1183640"/>
                <a:gd name="connsiteY9" fmla="*/ 0 h 1148080"/>
                <a:gd name="connsiteX10" fmla="*/ 1183640 w 1183640"/>
                <a:gd name="connsiteY10" fmla="*/ 191350 h 1148080"/>
                <a:gd name="connsiteX11" fmla="*/ 1183640 w 1183640"/>
                <a:gd name="connsiteY11" fmla="*/ 956730 h 1148080"/>
                <a:gd name="connsiteX12" fmla="*/ 992290 w 1183640"/>
                <a:gd name="connsiteY12" fmla="*/ 1148080 h 1148080"/>
                <a:gd name="connsiteX13" fmla="*/ 191350 w 1183640"/>
                <a:gd name="connsiteY13" fmla="*/ 1148080 h 1148080"/>
                <a:gd name="connsiteX14" fmla="*/ 0 w 1183640"/>
                <a:gd name="connsiteY14" fmla="*/ 956730 h 1148080"/>
                <a:gd name="connsiteX15" fmla="*/ 0 w 1183640"/>
                <a:gd name="connsiteY15" fmla="*/ 191350 h 1148080"/>
                <a:gd name="connsiteX16" fmla="*/ 191350 w 1183640"/>
                <a:gd name="connsiteY16" fmla="*/ 0 h 11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3640" h="1148080">
                  <a:moveTo>
                    <a:pt x="212874" y="176847"/>
                  </a:moveTo>
                  <a:cubicBezTo>
                    <a:pt x="190259" y="176847"/>
                    <a:pt x="171926" y="195180"/>
                    <a:pt x="171926" y="217795"/>
                  </a:cubicBezTo>
                  <a:lnTo>
                    <a:pt x="171926" y="1007168"/>
                  </a:lnTo>
                  <a:cubicBezTo>
                    <a:pt x="171926" y="1029783"/>
                    <a:pt x="190259" y="1048116"/>
                    <a:pt x="212874" y="1048116"/>
                  </a:cubicBezTo>
                  <a:lnTo>
                    <a:pt x="970765" y="1048116"/>
                  </a:lnTo>
                  <a:cubicBezTo>
                    <a:pt x="993380" y="1048116"/>
                    <a:pt x="1011713" y="1029783"/>
                    <a:pt x="1011713" y="1007168"/>
                  </a:cubicBezTo>
                  <a:lnTo>
                    <a:pt x="1011713" y="217795"/>
                  </a:lnTo>
                  <a:cubicBezTo>
                    <a:pt x="1011713" y="195180"/>
                    <a:pt x="993380" y="176847"/>
                    <a:pt x="970765" y="176847"/>
                  </a:cubicBezTo>
                  <a:close/>
                  <a:moveTo>
                    <a:pt x="191350" y="0"/>
                  </a:moveTo>
                  <a:lnTo>
                    <a:pt x="992290" y="0"/>
                  </a:lnTo>
                  <a:cubicBezTo>
                    <a:pt x="1097970" y="0"/>
                    <a:pt x="1183640" y="85670"/>
                    <a:pt x="1183640" y="191350"/>
                  </a:cubicBezTo>
                  <a:lnTo>
                    <a:pt x="1183640" y="956730"/>
                  </a:lnTo>
                  <a:cubicBezTo>
                    <a:pt x="1183640" y="1062410"/>
                    <a:pt x="1097970" y="1148080"/>
                    <a:pt x="992290" y="1148080"/>
                  </a:cubicBezTo>
                  <a:lnTo>
                    <a:pt x="191350" y="1148080"/>
                  </a:lnTo>
                  <a:cubicBezTo>
                    <a:pt x="85670" y="1148080"/>
                    <a:pt x="0" y="1062410"/>
                    <a:pt x="0" y="956730"/>
                  </a:cubicBezTo>
                  <a:lnTo>
                    <a:pt x="0" y="191350"/>
                  </a:lnTo>
                  <a:cubicBezTo>
                    <a:pt x="0" y="85670"/>
                    <a:pt x="85670" y="0"/>
                    <a:pt x="1913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38F8B7-DBA6-462E-B355-E5D8236EC2B2}"/>
                </a:ext>
              </a:extLst>
            </p:cNvPr>
            <p:cNvSpPr/>
            <p:nvPr/>
          </p:nvSpPr>
          <p:spPr>
            <a:xfrm>
              <a:off x="4089400" y="4267200"/>
              <a:ext cx="1930400" cy="193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D452E38F-3508-47BB-B3ED-60687126414D}"/>
                </a:ext>
              </a:extLst>
            </p:cNvPr>
            <p:cNvSpPr/>
            <p:nvPr/>
          </p:nvSpPr>
          <p:spPr>
            <a:xfrm flipH="1">
              <a:off x="4002876" y="2389730"/>
              <a:ext cx="1300838" cy="1175550"/>
            </a:xfrm>
            <a:prstGeom prst="parallelogram">
              <a:avLst>
                <a:gd name="adj" fmla="val 574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5012B02-D371-4476-BAEC-0C89066CA19D}"/>
                </a:ext>
              </a:extLst>
            </p:cNvPr>
            <p:cNvSpPr/>
            <p:nvPr/>
          </p:nvSpPr>
          <p:spPr>
            <a:xfrm rot="18000000">
              <a:off x="4892297" y="2579117"/>
              <a:ext cx="1354926" cy="531623"/>
            </a:xfrm>
            <a:custGeom>
              <a:avLst/>
              <a:gdLst>
                <a:gd name="connsiteX0" fmla="*/ 1318933 w 1702583"/>
                <a:gd name="connsiteY0" fmla="*/ 0 h 668031"/>
                <a:gd name="connsiteX1" fmla="*/ 1702583 w 1702583"/>
                <a:gd name="connsiteY1" fmla="*/ 664502 h 668031"/>
                <a:gd name="connsiteX2" fmla="*/ 0 w 1702583"/>
                <a:gd name="connsiteY2" fmla="*/ 668031 h 668031"/>
                <a:gd name="connsiteX3" fmla="*/ 382729 w 1702583"/>
                <a:gd name="connsiteY3" fmla="*/ 1940 h 668031"/>
                <a:gd name="connsiteX4" fmla="*/ 1318933 w 1702583"/>
                <a:gd name="connsiteY4" fmla="*/ 0 h 66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583" h="668031">
                  <a:moveTo>
                    <a:pt x="1318933" y="0"/>
                  </a:moveTo>
                  <a:lnTo>
                    <a:pt x="1702583" y="664502"/>
                  </a:lnTo>
                  <a:lnTo>
                    <a:pt x="0" y="668031"/>
                  </a:lnTo>
                  <a:lnTo>
                    <a:pt x="382729" y="1940"/>
                  </a:lnTo>
                  <a:lnTo>
                    <a:pt x="13189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9C80B-683A-4B74-AB02-CDFD386DD8ED}"/>
                </a:ext>
              </a:extLst>
            </p:cNvPr>
            <p:cNvSpPr/>
            <p:nvPr/>
          </p:nvSpPr>
          <p:spPr>
            <a:xfrm>
              <a:off x="4002875" y="4112094"/>
              <a:ext cx="2137575" cy="2137575"/>
            </a:xfrm>
            <a:custGeom>
              <a:avLst/>
              <a:gdLst>
                <a:gd name="connsiteX0" fmla="*/ 1352043 w 2686050"/>
                <a:gd name="connsiteY0" fmla="*/ 271993 h 2686050"/>
                <a:gd name="connsiteX1" fmla="*/ 281010 w 2686050"/>
                <a:gd name="connsiteY1" fmla="*/ 1343025 h 2686050"/>
                <a:gd name="connsiteX2" fmla="*/ 1352043 w 2686050"/>
                <a:gd name="connsiteY2" fmla="*/ 2414057 h 2686050"/>
                <a:gd name="connsiteX3" fmla="*/ 2423076 w 2686050"/>
                <a:gd name="connsiteY3" fmla="*/ 1343025 h 2686050"/>
                <a:gd name="connsiteX4" fmla="*/ 1352043 w 2686050"/>
                <a:gd name="connsiteY4" fmla="*/ 271993 h 2686050"/>
                <a:gd name="connsiteX5" fmla="*/ 1343025 w 2686050"/>
                <a:gd name="connsiteY5" fmla="*/ 0 h 2686050"/>
                <a:gd name="connsiteX6" fmla="*/ 2686050 w 2686050"/>
                <a:gd name="connsiteY6" fmla="*/ 1343025 h 2686050"/>
                <a:gd name="connsiteX7" fmla="*/ 1343025 w 2686050"/>
                <a:gd name="connsiteY7" fmla="*/ 2686050 h 2686050"/>
                <a:gd name="connsiteX8" fmla="*/ 0 w 2686050"/>
                <a:gd name="connsiteY8" fmla="*/ 1343025 h 2686050"/>
                <a:gd name="connsiteX9" fmla="*/ 1343025 w 2686050"/>
                <a:gd name="connsiteY9" fmla="*/ 0 h 26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6050" h="2686050">
                  <a:moveTo>
                    <a:pt x="1352043" y="271993"/>
                  </a:moveTo>
                  <a:cubicBezTo>
                    <a:pt x="760528" y="271993"/>
                    <a:pt x="281010" y="751510"/>
                    <a:pt x="281010" y="1343025"/>
                  </a:cubicBezTo>
                  <a:cubicBezTo>
                    <a:pt x="281010" y="1934540"/>
                    <a:pt x="760528" y="2414057"/>
                    <a:pt x="1352043" y="2414057"/>
                  </a:cubicBezTo>
                  <a:cubicBezTo>
                    <a:pt x="1943558" y="2414057"/>
                    <a:pt x="2423076" y="1934540"/>
                    <a:pt x="2423076" y="1343025"/>
                  </a:cubicBezTo>
                  <a:cubicBezTo>
                    <a:pt x="2423076" y="751510"/>
                    <a:pt x="1943558" y="271993"/>
                    <a:pt x="1352043" y="271993"/>
                  </a:cubicBezTo>
                  <a:close/>
                  <a:moveTo>
                    <a:pt x="1343025" y="0"/>
                  </a:moveTo>
                  <a:cubicBezTo>
                    <a:pt x="2084757" y="0"/>
                    <a:pt x="2686050" y="601293"/>
                    <a:pt x="2686050" y="1343025"/>
                  </a:cubicBezTo>
                  <a:cubicBezTo>
                    <a:pt x="2686050" y="2084757"/>
                    <a:pt x="2084757" y="2686050"/>
                    <a:pt x="1343025" y="2686050"/>
                  </a:cubicBezTo>
                  <a:cubicBezTo>
                    <a:pt x="601293" y="2686050"/>
                    <a:pt x="0" y="2084757"/>
                    <a:pt x="0" y="1343025"/>
                  </a:cubicBezTo>
                  <a:cubicBezTo>
                    <a:pt x="0" y="601293"/>
                    <a:pt x="601293" y="0"/>
                    <a:pt x="1343025" y="0"/>
                  </a:cubicBezTo>
                  <a:close/>
                </a:path>
              </a:pathLst>
            </a:custGeom>
            <a:solidFill>
              <a:srgbClr val="CC6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CB997-84B5-43B7-ACFE-7A528EB398D5}"/>
                </a:ext>
              </a:extLst>
            </p:cNvPr>
            <p:cNvSpPr/>
            <p:nvPr/>
          </p:nvSpPr>
          <p:spPr>
            <a:xfrm>
              <a:off x="4311232" y="4413275"/>
              <a:ext cx="1535217" cy="1535215"/>
            </a:xfrm>
            <a:custGeom>
              <a:avLst/>
              <a:gdLst>
                <a:gd name="connsiteX0" fmla="*/ 897467 w 1794934"/>
                <a:gd name="connsiteY0" fmla="*/ 68790 h 1794932"/>
                <a:gd name="connsiteX1" fmla="*/ 68790 w 1794934"/>
                <a:gd name="connsiteY1" fmla="*/ 897466 h 1794932"/>
                <a:gd name="connsiteX2" fmla="*/ 897467 w 1794934"/>
                <a:gd name="connsiteY2" fmla="*/ 1726142 h 1794932"/>
                <a:gd name="connsiteX3" fmla="*/ 1726144 w 1794934"/>
                <a:gd name="connsiteY3" fmla="*/ 897466 h 1794932"/>
                <a:gd name="connsiteX4" fmla="*/ 897467 w 1794934"/>
                <a:gd name="connsiteY4" fmla="*/ 68790 h 1794932"/>
                <a:gd name="connsiteX5" fmla="*/ 897467 w 1794934"/>
                <a:gd name="connsiteY5" fmla="*/ 0 h 1794932"/>
                <a:gd name="connsiteX6" fmla="*/ 1794934 w 1794934"/>
                <a:gd name="connsiteY6" fmla="*/ 897466 h 1794932"/>
                <a:gd name="connsiteX7" fmla="*/ 897467 w 1794934"/>
                <a:gd name="connsiteY7" fmla="*/ 1794932 h 1794932"/>
                <a:gd name="connsiteX8" fmla="*/ 0 w 1794934"/>
                <a:gd name="connsiteY8" fmla="*/ 897466 h 1794932"/>
                <a:gd name="connsiteX9" fmla="*/ 897467 w 1794934"/>
                <a:gd name="connsiteY9" fmla="*/ 0 h 179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4934" h="1794932">
                  <a:moveTo>
                    <a:pt x="897467" y="68790"/>
                  </a:moveTo>
                  <a:cubicBezTo>
                    <a:pt x="439801" y="68790"/>
                    <a:pt x="68790" y="439801"/>
                    <a:pt x="68790" y="897466"/>
                  </a:cubicBezTo>
                  <a:cubicBezTo>
                    <a:pt x="68790" y="1355131"/>
                    <a:pt x="439801" y="1726142"/>
                    <a:pt x="897467" y="1726142"/>
                  </a:cubicBezTo>
                  <a:cubicBezTo>
                    <a:pt x="1355133" y="1726142"/>
                    <a:pt x="1726144" y="1355131"/>
                    <a:pt x="1726144" y="897466"/>
                  </a:cubicBezTo>
                  <a:cubicBezTo>
                    <a:pt x="1726144" y="439801"/>
                    <a:pt x="1355133" y="68790"/>
                    <a:pt x="897467" y="68790"/>
                  </a:cubicBezTo>
                  <a:close/>
                  <a:moveTo>
                    <a:pt x="897467" y="0"/>
                  </a:moveTo>
                  <a:cubicBezTo>
                    <a:pt x="1393124" y="0"/>
                    <a:pt x="1794934" y="401809"/>
                    <a:pt x="1794934" y="897466"/>
                  </a:cubicBezTo>
                  <a:cubicBezTo>
                    <a:pt x="1794934" y="1393123"/>
                    <a:pt x="1393124" y="1794932"/>
                    <a:pt x="897467" y="1794932"/>
                  </a:cubicBezTo>
                  <a:cubicBezTo>
                    <a:pt x="401810" y="1794932"/>
                    <a:pt x="0" y="1393123"/>
                    <a:pt x="0" y="897466"/>
                  </a:cubicBezTo>
                  <a:cubicBezTo>
                    <a:pt x="0" y="401809"/>
                    <a:pt x="401810" y="0"/>
                    <a:pt x="897467" y="0"/>
                  </a:cubicBezTo>
                  <a:close/>
                </a:path>
              </a:pathLst>
            </a:custGeom>
            <a:solidFill>
              <a:srgbClr val="CC6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3D778042-3233-49B1-8049-E0542DC048EE}"/>
              </a:ext>
            </a:extLst>
          </p:cNvPr>
          <p:cNvSpPr txBox="1"/>
          <p:nvPr/>
        </p:nvSpPr>
        <p:spPr>
          <a:xfrm>
            <a:off x="9069922" y="3349535"/>
            <a:ext cx="1096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CC6D0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7000" b="1" i="0" u="none" strike="noStrike" kern="1200" cap="none" spc="0" normalizeH="0" baseline="0" noProof="0" dirty="0">
              <a:ln>
                <a:noFill/>
              </a:ln>
              <a:solidFill>
                <a:srgbClr val="CC6D0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9FCC7C1-55A7-48C9-B79C-5A03328E8685}"/>
              </a:ext>
            </a:extLst>
          </p:cNvPr>
          <p:cNvSpPr txBox="1"/>
          <p:nvPr/>
        </p:nvSpPr>
        <p:spPr>
          <a:xfrm>
            <a:off x="1415924" y="5046517"/>
            <a:ext cx="2411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Real Madrid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86E89B-FDA0-49CF-8561-5FA4E3D4580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sp>
        <p:nvSpPr>
          <p:cNvPr id="33" name="TextBox 133">
            <a:extLst>
              <a:ext uri="{FF2B5EF4-FFF2-40B4-BE49-F238E27FC236}">
                <a16:creationId xmlns:a16="http://schemas.microsoft.com/office/drawing/2014/main" id="{811B07B8-F102-A042-884E-8159C5BD4D4D}"/>
              </a:ext>
            </a:extLst>
          </p:cNvPr>
          <p:cNvSpPr txBox="1"/>
          <p:nvPr/>
        </p:nvSpPr>
        <p:spPr>
          <a:xfrm>
            <a:off x="4890282" y="5046517"/>
            <a:ext cx="2411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Real Madrid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133">
            <a:extLst>
              <a:ext uri="{FF2B5EF4-FFF2-40B4-BE49-F238E27FC236}">
                <a16:creationId xmlns:a16="http://schemas.microsoft.com/office/drawing/2014/main" id="{DD8EB6F7-3566-F146-B840-2FDA03027EE6}"/>
              </a:ext>
            </a:extLst>
          </p:cNvPr>
          <p:cNvSpPr txBox="1"/>
          <p:nvPr/>
        </p:nvSpPr>
        <p:spPr>
          <a:xfrm>
            <a:off x="7952574" y="5046517"/>
            <a:ext cx="3739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Manchester United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910A5E-3467-1C47-846B-460044FAC066}"/>
              </a:ext>
            </a:extLst>
          </p:cNvPr>
          <p:cNvSpPr txBox="1"/>
          <p:nvPr/>
        </p:nvSpPr>
        <p:spPr>
          <a:xfrm>
            <a:off x="1415924" y="5600515"/>
            <a:ext cx="2319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Società che genera il maggior numero di discussioni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64367FD-4ECF-E745-BD93-B0FA13710107}"/>
              </a:ext>
            </a:extLst>
          </p:cNvPr>
          <p:cNvSpPr txBox="1"/>
          <p:nvPr/>
        </p:nvSpPr>
        <p:spPr>
          <a:xfrm>
            <a:off x="4890282" y="5600515"/>
            <a:ext cx="2319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Società con il maggior numero di follower attivi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B2CEE36-FFBC-144B-8537-FCD319C841DE}"/>
              </a:ext>
            </a:extLst>
          </p:cNvPr>
          <p:cNvSpPr txBox="1"/>
          <p:nvPr/>
        </p:nvSpPr>
        <p:spPr>
          <a:xfrm>
            <a:off x="8456341" y="5600514"/>
            <a:ext cx="2319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Società con i follower maggiormente attivi</a:t>
            </a:r>
          </a:p>
        </p:txBody>
      </p:sp>
    </p:spTree>
    <p:extLst>
      <p:ext uri="{BB962C8B-B14F-4D97-AF65-F5344CB8AC3E}">
        <p14:creationId xmlns:p14="http://schemas.microsoft.com/office/powerpoint/2010/main" val="291287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212105" y="2260988"/>
            <a:ext cx="7236557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b="1" dirty="0"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Grazie </a:t>
            </a:r>
            <a:r>
              <a:rPr lang="en-US" sz="9000" b="1" dirty="0">
                <a:solidFill>
                  <a:schemeClr val="accent1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per </a:t>
            </a:r>
            <a:r>
              <a:rPr lang="en-US" sz="9000" b="1" dirty="0">
                <a:solidFill>
                  <a:schemeClr val="accent4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l’</a:t>
            </a:r>
            <a:r>
              <a:rPr lang="en-US" sz="9000" b="1" dirty="0">
                <a:solidFill>
                  <a:schemeClr val="accent2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attenzione</a:t>
            </a:r>
            <a:r>
              <a:rPr lang="en-US" sz="9000" b="1" dirty="0">
                <a:solidFill>
                  <a:schemeClr val="accent6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!</a:t>
            </a:r>
            <a:endParaRPr kumimoji="0" lang="en-GB" sz="90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502" y="5888638"/>
            <a:ext cx="84531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Tiziano Citro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3800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F6FEC55-A32C-4307-B2C6-EA092009C662}"/>
              </a:ext>
            </a:extLst>
          </p:cNvPr>
          <p:cNvSpPr/>
          <p:nvPr/>
        </p:nvSpPr>
        <p:spPr>
          <a:xfrm rot="17152435">
            <a:off x="6079312" y="-1031167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14463A-D35A-4BA9-8052-DA1586A65673}"/>
              </a:ext>
            </a:extLst>
          </p:cNvPr>
          <p:cNvSpPr/>
          <p:nvPr/>
        </p:nvSpPr>
        <p:spPr>
          <a:xfrm>
            <a:off x="9783029" y="5848541"/>
            <a:ext cx="1445002" cy="76962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5828BE-763B-4BFF-9C60-C8FDE527AE24}"/>
              </a:ext>
            </a:extLst>
          </p:cNvPr>
          <p:cNvSpPr/>
          <p:nvPr/>
        </p:nvSpPr>
        <p:spPr>
          <a:xfrm>
            <a:off x="7666666" y="5306838"/>
            <a:ext cx="1254246" cy="66802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CEA324-95AF-4D2B-8827-80C73810DE8F}"/>
              </a:ext>
            </a:extLst>
          </p:cNvPr>
          <p:cNvSpPr/>
          <p:nvPr/>
        </p:nvSpPr>
        <p:spPr>
          <a:xfrm>
            <a:off x="5636124" y="4817573"/>
            <a:ext cx="1055521" cy="56217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F16853-BF82-4076-84A9-584936A1B8B1}"/>
              </a:ext>
            </a:extLst>
          </p:cNvPr>
          <p:cNvSpPr/>
          <p:nvPr/>
        </p:nvSpPr>
        <p:spPr>
          <a:xfrm>
            <a:off x="3538350" y="4172676"/>
            <a:ext cx="852320" cy="4539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44C2AA-5B91-4DE2-98C4-BF210CEBCFE8}"/>
              </a:ext>
            </a:extLst>
          </p:cNvPr>
          <p:cNvSpPr/>
          <p:nvPr/>
        </p:nvSpPr>
        <p:spPr>
          <a:xfrm>
            <a:off x="1449617" y="3586353"/>
            <a:ext cx="692682" cy="36892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D6800A-FD7A-47F2-83B9-4268725530FF}"/>
              </a:ext>
            </a:extLst>
          </p:cNvPr>
          <p:cNvSpPr/>
          <p:nvPr/>
        </p:nvSpPr>
        <p:spPr>
          <a:xfrm>
            <a:off x="10403314" y="4990368"/>
            <a:ext cx="175088" cy="124746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636F4D-31BE-4436-B1D8-96A0BA208778}"/>
              </a:ext>
            </a:extLst>
          </p:cNvPr>
          <p:cNvSpPr/>
          <p:nvPr/>
        </p:nvSpPr>
        <p:spPr>
          <a:xfrm>
            <a:off x="8234809" y="4345826"/>
            <a:ext cx="137077" cy="131195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56A5E0-BE8C-4B40-B64F-28D4253240EF}"/>
              </a:ext>
            </a:extLst>
          </p:cNvPr>
          <p:cNvSpPr/>
          <p:nvPr/>
        </p:nvSpPr>
        <p:spPr>
          <a:xfrm>
            <a:off x="6094199" y="3684729"/>
            <a:ext cx="110067" cy="14389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5CB270-A74B-49E6-9E80-F18C23F3D8D1}"/>
              </a:ext>
            </a:extLst>
          </p:cNvPr>
          <p:cNvSpPr/>
          <p:nvPr/>
        </p:nvSpPr>
        <p:spPr>
          <a:xfrm>
            <a:off x="3890045" y="3147345"/>
            <a:ext cx="110067" cy="127249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232225-9D6C-43FA-ACB3-DC0C704C8BAA}"/>
              </a:ext>
            </a:extLst>
          </p:cNvPr>
          <p:cNvSpPr/>
          <p:nvPr/>
        </p:nvSpPr>
        <p:spPr>
          <a:xfrm>
            <a:off x="1731259" y="2697193"/>
            <a:ext cx="110067" cy="109501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60EF9-D04B-4D45-B6CC-6230FB64F054}"/>
              </a:ext>
            </a:extLst>
          </p:cNvPr>
          <p:cNvSpPr/>
          <p:nvPr/>
        </p:nvSpPr>
        <p:spPr>
          <a:xfrm>
            <a:off x="919901" y="1212041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9C478-A7A0-480D-8E59-57DC711DA591}"/>
              </a:ext>
            </a:extLst>
          </p:cNvPr>
          <p:cNvSpPr txBox="1"/>
          <p:nvPr/>
        </p:nvSpPr>
        <p:spPr>
          <a:xfrm>
            <a:off x="834375" y="1375861"/>
            <a:ext cx="1931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34.2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milioni</a:t>
            </a:r>
            <a:r>
              <a:rPr lang="en-US" sz="1600" dirty="0">
                <a:latin typeface="Open Sans" panose="020B06060305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di follower su Twitter.</a:t>
            </a:r>
            <a:endParaRPr lang="en-US" sz="16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239.1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milioni di follower sui Social Media.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8199A3-8787-4B04-ABE2-7377D8EB0E1C}"/>
              </a:ext>
            </a:extLst>
          </p:cNvPr>
          <p:cNvSpPr txBox="1"/>
          <p:nvPr/>
        </p:nvSpPr>
        <p:spPr>
          <a:xfrm>
            <a:off x="834375" y="264945"/>
            <a:ext cx="1851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Real Madrid</a:t>
            </a:r>
            <a:endParaRPr kumimoji="0" lang="en-GB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E7BDC-0FE8-4FBC-BFB2-886DA2ECCD16}"/>
              </a:ext>
            </a:extLst>
          </p:cNvPr>
          <p:cNvSpPr/>
          <p:nvPr/>
        </p:nvSpPr>
        <p:spPr>
          <a:xfrm>
            <a:off x="919901" y="2675080"/>
            <a:ext cx="1765991" cy="889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279D1-58E0-4FA5-AC78-9B45B7956430}"/>
              </a:ext>
            </a:extLst>
          </p:cNvPr>
          <p:cNvSpPr/>
          <p:nvPr/>
        </p:nvSpPr>
        <p:spPr>
          <a:xfrm>
            <a:off x="9610836" y="3516855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DEF1CD-CFFB-4BA4-A688-0ECE97AF0906}"/>
              </a:ext>
            </a:extLst>
          </p:cNvPr>
          <p:cNvSpPr txBox="1"/>
          <p:nvPr/>
        </p:nvSpPr>
        <p:spPr>
          <a:xfrm>
            <a:off x="9525310" y="3680675"/>
            <a:ext cx="1931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600" b="1" dirty="0">
                <a:latin typeface="Open Sans" panose="020B0606030504020204" pitchFamily="34" charset="0"/>
              </a:rPr>
              <a:t>8</a:t>
            </a:r>
            <a:r>
              <a:rPr lang="en-US" sz="1600" dirty="0">
                <a:latin typeface="Open Sans" panose="020B0606030504020204" pitchFamily="34" charset="0"/>
              </a:rPr>
              <a:t> milioni di follower su Twitter.</a:t>
            </a:r>
            <a:endParaRPr lang="en-US" sz="16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en-US" sz="1600" b="1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92</a:t>
            </a:r>
            <a:r>
              <a:rPr lang="en-US" sz="16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milioni di follower sui Social Media.</a:t>
            </a:r>
            <a:endParaRPr lang="en-GB"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6CEA0D-4A05-4954-907C-EA61B06BB0BC}"/>
              </a:ext>
            </a:extLst>
          </p:cNvPr>
          <p:cNvSpPr txBox="1"/>
          <p:nvPr/>
        </p:nvSpPr>
        <p:spPr>
          <a:xfrm>
            <a:off x="9525310" y="3058481"/>
            <a:ext cx="193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Juventus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61391-0CBD-4CF8-834E-3B0A825D1CFF}"/>
              </a:ext>
            </a:extLst>
          </p:cNvPr>
          <p:cNvSpPr/>
          <p:nvPr/>
        </p:nvSpPr>
        <p:spPr>
          <a:xfrm>
            <a:off x="9610836" y="4979894"/>
            <a:ext cx="1765991" cy="88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5041F9-6CEF-4A5E-A6DF-7C5CD0ED4263}"/>
              </a:ext>
            </a:extLst>
          </p:cNvPr>
          <p:cNvSpPr/>
          <p:nvPr/>
        </p:nvSpPr>
        <p:spPr>
          <a:xfrm>
            <a:off x="7410672" y="2847630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E9B94E-4850-4659-8E27-3BC2FFAE24DD}"/>
              </a:ext>
            </a:extLst>
          </p:cNvPr>
          <p:cNvSpPr txBox="1"/>
          <p:nvPr/>
        </p:nvSpPr>
        <p:spPr>
          <a:xfrm>
            <a:off x="7325146" y="3011450"/>
            <a:ext cx="1931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600" b="1" dirty="0">
                <a:latin typeface="Open Sans" panose="020B0606030504020204" pitchFamily="34" charset="0"/>
              </a:rPr>
              <a:t>14.3</a:t>
            </a:r>
            <a:r>
              <a:rPr lang="en-US" sz="1600" dirty="0">
                <a:latin typeface="Open Sans" panose="020B0606030504020204" pitchFamily="34" charset="0"/>
              </a:rPr>
              <a:t> milioni di follower su Twitter.</a:t>
            </a:r>
            <a:endParaRPr lang="en-US" sz="16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en-US" sz="1600" b="1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86.2</a:t>
            </a:r>
            <a:r>
              <a:rPr lang="en-US" sz="16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milioni di follower sui Social Media.</a:t>
            </a:r>
            <a:endParaRPr lang="en-GB"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017F37-573F-44BB-B218-FB07C10B4665}"/>
              </a:ext>
            </a:extLst>
          </p:cNvPr>
          <p:cNvSpPr txBox="1"/>
          <p:nvPr/>
        </p:nvSpPr>
        <p:spPr>
          <a:xfrm>
            <a:off x="7325146" y="2380212"/>
            <a:ext cx="185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Chelsea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6F89D-F038-4EB2-9378-A7A45A572EFB}"/>
              </a:ext>
            </a:extLst>
          </p:cNvPr>
          <p:cNvSpPr/>
          <p:nvPr/>
        </p:nvSpPr>
        <p:spPr>
          <a:xfrm>
            <a:off x="7410672" y="4310669"/>
            <a:ext cx="1765991" cy="88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0EBAE6-1DF9-485B-9020-DF3BD1609834}"/>
              </a:ext>
            </a:extLst>
          </p:cNvPr>
          <p:cNvSpPr/>
          <p:nvPr/>
        </p:nvSpPr>
        <p:spPr>
          <a:xfrm>
            <a:off x="5258493" y="2218795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5F3967-E1CA-490D-B08C-D7A05E120741}"/>
              </a:ext>
            </a:extLst>
          </p:cNvPr>
          <p:cNvSpPr txBox="1"/>
          <p:nvPr/>
        </p:nvSpPr>
        <p:spPr>
          <a:xfrm>
            <a:off x="5172967" y="2382615"/>
            <a:ext cx="1931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600" b="1" dirty="0">
                <a:latin typeface="Open Sans" panose="020B0606030504020204" pitchFamily="34" charset="0"/>
              </a:rPr>
              <a:t>22</a:t>
            </a:r>
            <a:r>
              <a:rPr lang="en-US" sz="1600" dirty="0">
                <a:latin typeface="Open Sans" panose="020B0606030504020204" pitchFamily="34" charset="0"/>
              </a:rPr>
              <a:t> milioni di follower su Twitter.</a:t>
            </a:r>
            <a:endParaRPr lang="en-US" sz="16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en-US" sz="1600" b="1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133.7</a:t>
            </a:r>
            <a:r>
              <a:rPr lang="en-US" sz="16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milioni di follower sui Social Media.</a:t>
            </a:r>
            <a:endParaRPr lang="en-GB" sz="16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B4E00-D72B-45DB-9FC0-C14F8E586B3B}"/>
              </a:ext>
            </a:extLst>
          </p:cNvPr>
          <p:cNvSpPr txBox="1"/>
          <p:nvPr/>
        </p:nvSpPr>
        <p:spPr>
          <a:xfrm>
            <a:off x="4953930" y="1256532"/>
            <a:ext cx="2493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Manchester United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FBA1A1-12B0-44EF-9821-ECC6AC55077A}"/>
              </a:ext>
            </a:extLst>
          </p:cNvPr>
          <p:cNvSpPr/>
          <p:nvPr/>
        </p:nvSpPr>
        <p:spPr>
          <a:xfrm>
            <a:off x="5258493" y="3681834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1112B9-4A31-4347-8469-FDF9915458A3}"/>
              </a:ext>
            </a:extLst>
          </p:cNvPr>
          <p:cNvSpPr/>
          <p:nvPr/>
        </p:nvSpPr>
        <p:spPr>
          <a:xfrm>
            <a:off x="3058227" y="1684306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8765F-89B7-4019-8534-50B61C6CD2E1}"/>
              </a:ext>
            </a:extLst>
          </p:cNvPr>
          <p:cNvSpPr txBox="1"/>
          <p:nvPr/>
        </p:nvSpPr>
        <p:spPr>
          <a:xfrm>
            <a:off x="2972701" y="1848126"/>
            <a:ext cx="1931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400" b="1" dirty="0">
                <a:latin typeface="Open Sans" panose="020B0606030504020204" pitchFamily="34" charset="0"/>
              </a:rPr>
              <a:t>32.6</a:t>
            </a:r>
            <a:r>
              <a:rPr lang="en-US" sz="1400" dirty="0">
                <a:latin typeface="Open Sans" panose="020B0606030504020204" pitchFamily="34" charset="0"/>
              </a:rPr>
              <a:t> milioni di follower su Twitter.</a:t>
            </a:r>
            <a:endParaRPr lang="en-US" sz="14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lang="en-US" sz="1400" b="1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232.4</a:t>
            </a:r>
            <a:r>
              <a:rPr lang="en-US" sz="14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milioni di follower sui Social Media.</a:t>
            </a:r>
            <a:endParaRPr lang="en-GB" sz="1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63C418-3F6F-449B-B8E4-B842C76E9063}"/>
              </a:ext>
            </a:extLst>
          </p:cNvPr>
          <p:cNvSpPr txBox="1"/>
          <p:nvPr/>
        </p:nvSpPr>
        <p:spPr>
          <a:xfrm>
            <a:off x="2884735" y="1223211"/>
            <a:ext cx="21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Barcelona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95272-B5DC-4F04-8E7D-A08793F897F0}"/>
              </a:ext>
            </a:extLst>
          </p:cNvPr>
          <p:cNvSpPr/>
          <p:nvPr/>
        </p:nvSpPr>
        <p:spPr>
          <a:xfrm>
            <a:off x="3058227" y="3147345"/>
            <a:ext cx="1765991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941AAF-E4D7-47E8-AA21-4544F3F3FDCD}"/>
              </a:ext>
            </a:extLst>
          </p:cNvPr>
          <p:cNvSpPr txBox="1"/>
          <p:nvPr/>
        </p:nvSpPr>
        <p:spPr>
          <a:xfrm>
            <a:off x="5636124" y="71278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Dominio applicativo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910B96-840B-7B40-BAA0-46062FC41CAC}"/>
              </a:ext>
            </a:extLst>
          </p:cNvPr>
          <p:cNvSpPr txBox="1"/>
          <p:nvPr/>
        </p:nvSpPr>
        <p:spPr>
          <a:xfrm>
            <a:off x="276217" y="4990368"/>
            <a:ext cx="4872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Settore del calcio professionistico.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Top 5 squadre più popolari su Twitter e sui Social Media secondo l’ente di riferimento Sportskeeda.</a:t>
            </a:r>
          </a:p>
        </p:txBody>
      </p:sp>
      <p:sp>
        <p:nvSpPr>
          <p:cNvPr id="46" name="Oval 36">
            <a:extLst>
              <a:ext uri="{FF2B5EF4-FFF2-40B4-BE49-F238E27FC236}">
                <a16:creationId xmlns:a16="http://schemas.microsoft.com/office/drawing/2014/main" id="{8ABADB84-5A48-9048-82EA-8ADD5FDDC2C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2118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Box 347">
            <a:extLst>
              <a:ext uri="{FF2B5EF4-FFF2-40B4-BE49-F238E27FC236}">
                <a16:creationId xmlns:a16="http://schemas.microsoft.com/office/drawing/2014/main" id="{E50F759D-26EC-4777-A701-203FF57278EA}"/>
              </a:ext>
            </a:extLst>
          </p:cNvPr>
          <p:cNvSpPr txBox="1"/>
          <p:nvPr/>
        </p:nvSpPr>
        <p:spPr>
          <a:xfrm>
            <a:off x="2159086" y="235148"/>
            <a:ext cx="8095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Obiettivi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51E9308-CAA4-4EC0-8125-40CC4DAAC018}"/>
              </a:ext>
            </a:extLst>
          </p:cNvPr>
          <p:cNvSpPr txBox="1"/>
          <p:nvPr/>
        </p:nvSpPr>
        <p:spPr>
          <a:xfrm>
            <a:off x="1785724" y="2040875"/>
            <a:ext cx="3963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Stabilire la veridicità di classifiche sulla popolarità redatte da organizzazioni operative nel settore sportivo.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295BE104-634C-496B-B00B-D6A526B83516}"/>
              </a:ext>
            </a:extLst>
          </p:cNvPr>
          <p:cNvSpPr/>
          <p:nvPr/>
        </p:nvSpPr>
        <p:spPr>
          <a:xfrm>
            <a:off x="1868108" y="1577568"/>
            <a:ext cx="379256" cy="3792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95256DC2-45B0-4FAA-9B92-FD21D372DDB1}"/>
              </a:ext>
            </a:extLst>
          </p:cNvPr>
          <p:cNvSpPr txBox="1"/>
          <p:nvPr/>
        </p:nvSpPr>
        <p:spPr>
          <a:xfrm>
            <a:off x="2301916" y="1584967"/>
            <a:ext cx="1954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b="1" dirty="0">
                <a:solidFill>
                  <a:schemeClr val="accent4"/>
                </a:solidFill>
                <a:latin typeface="Noto Sans" panose="020B0502040504020204"/>
              </a:rPr>
              <a:t>Veridicità</a:t>
            </a:r>
            <a:endParaRPr lang="en-GB" sz="2200" b="1" dirty="0">
              <a:solidFill>
                <a:schemeClr val="accent4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16254CD-FED9-441E-A286-5AA6907910A2}"/>
              </a:ext>
            </a:extLst>
          </p:cNvPr>
          <p:cNvSpPr txBox="1"/>
          <p:nvPr/>
        </p:nvSpPr>
        <p:spPr>
          <a:xfrm>
            <a:off x="6360461" y="2048274"/>
            <a:ext cx="3963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Individuare la società con il maggior numero di follower attivi.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4C6E627E-F87A-4D19-A069-172BADAEE965}"/>
              </a:ext>
            </a:extLst>
          </p:cNvPr>
          <p:cNvSpPr/>
          <p:nvPr/>
        </p:nvSpPr>
        <p:spPr>
          <a:xfrm>
            <a:off x="6465563" y="1577568"/>
            <a:ext cx="379256" cy="3792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4CFDC60-8219-4B98-8C51-AACC31911ACE}"/>
              </a:ext>
            </a:extLst>
          </p:cNvPr>
          <p:cNvSpPr txBox="1"/>
          <p:nvPr/>
        </p:nvSpPr>
        <p:spPr>
          <a:xfrm>
            <a:off x="6899372" y="1584967"/>
            <a:ext cx="350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b="1" dirty="0">
                <a:solidFill>
                  <a:schemeClr val="accent5"/>
                </a:solidFill>
                <a:latin typeface="Noto Sans" panose="020B0502040504020204"/>
              </a:rPr>
              <a:t>Follower attivi</a:t>
            </a:r>
            <a:endParaRPr lang="en-GB" sz="2200" b="1" dirty="0">
              <a:solidFill>
                <a:schemeClr val="accent5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656BE6AF-1775-40DF-88DC-B65F24C5D6AB}"/>
              </a:ext>
            </a:extLst>
          </p:cNvPr>
          <p:cNvSpPr txBox="1"/>
          <p:nvPr/>
        </p:nvSpPr>
        <p:spPr>
          <a:xfrm>
            <a:off x="6360461" y="4326328"/>
            <a:ext cx="3964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000" dirty="0">
                <a:latin typeface="Open Sans" panose="020B0606030504020204" pitchFamily="34" charset="0"/>
              </a:rPr>
              <a:t>Individuare la società con i follower maggiormente attivi.</a:t>
            </a:r>
            <a:endParaRPr lang="en-GB" sz="2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D33A764A-60EA-452A-8189-5C2A896FBAAB}"/>
              </a:ext>
            </a:extLst>
          </p:cNvPr>
          <p:cNvSpPr/>
          <p:nvPr/>
        </p:nvSpPr>
        <p:spPr>
          <a:xfrm>
            <a:off x="6465563" y="3856186"/>
            <a:ext cx="379256" cy="3792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F248C3F-DF1F-4B74-8780-DA6B6C106F53}"/>
              </a:ext>
            </a:extLst>
          </p:cNvPr>
          <p:cNvSpPr txBox="1"/>
          <p:nvPr/>
        </p:nvSpPr>
        <p:spPr>
          <a:xfrm>
            <a:off x="6899372" y="3863585"/>
            <a:ext cx="2370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b="1" dirty="0">
                <a:solidFill>
                  <a:schemeClr val="accent1"/>
                </a:solidFill>
                <a:latin typeface="Noto Sans" panose="020B0502040504020204"/>
              </a:rPr>
              <a:t>Follower più attivi</a:t>
            </a:r>
            <a:endParaRPr lang="en-GB" sz="2200" b="1" dirty="0">
              <a:solidFill>
                <a:schemeClr val="accent1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67021414-5786-4799-9368-8CBF81E585D5}"/>
              </a:ext>
            </a:extLst>
          </p:cNvPr>
          <p:cNvSpPr txBox="1"/>
          <p:nvPr/>
        </p:nvSpPr>
        <p:spPr>
          <a:xfrm>
            <a:off x="1785725" y="4319493"/>
            <a:ext cx="3963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Stabilire l'impatto della presenza di eventi sportivi sulla quantità di discussione generata dai follower delle società.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8D3A5C7-4D15-49AE-BF1E-CD95E467F0B0}"/>
              </a:ext>
            </a:extLst>
          </p:cNvPr>
          <p:cNvSpPr/>
          <p:nvPr/>
        </p:nvSpPr>
        <p:spPr>
          <a:xfrm>
            <a:off x="1868108" y="3856186"/>
            <a:ext cx="379256" cy="379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B80BBDA0-11CA-4C52-879D-994701A16056}"/>
              </a:ext>
            </a:extLst>
          </p:cNvPr>
          <p:cNvSpPr txBox="1"/>
          <p:nvPr/>
        </p:nvSpPr>
        <p:spPr>
          <a:xfrm>
            <a:off x="2301916" y="3863585"/>
            <a:ext cx="35523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b="1" dirty="0">
                <a:solidFill>
                  <a:schemeClr val="accent2"/>
                </a:solidFill>
                <a:latin typeface="Noto Sans" panose="020B0502040504020204"/>
              </a:rPr>
              <a:t>Impatto degli eventi sportivi</a:t>
            </a:r>
            <a:endParaRPr lang="en-GB" sz="2200" b="1" dirty="0">
              <a:solidFill>
                <a:schemeClr val="accent2"/>
              </a:solidFill>
              <a:latin typeface="Noto Sans" panose="020B050204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70A6FF7-4698-4503-BEAB-7BC8FBAFED6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642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229157" y="44854"/>
            <a:ext cx="4031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Approccio </a:t>
            </a:r>
          </a:p>
          <a:p>
            <a:pPr lvl="0">
              <a:defRPr/>
            </a:pPr>
            <a:r>
              <a:rPr lang="en-US" sz="4000" b="1" dirty="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Fasi</a:t>
            </a: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 </a:t>
            </a:r>
            <a:r>
              <a:rPr lang="en-US" sz="4000" b="1" dirty="0">
                <a:solidFill>
                  <a:schemeClr val="accent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Strumenti</a:t>
            </a:r>
            <a:endParaRPr lang="en-GB" sz="4000" b="1" dirty="0">
              <a:solidFill>
                <a:schemeClr val="accent6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800902" y="2487974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58"/>
            <a:chOff x="7478257" y="2193207"/>
            <a:chExt cx="452893" cy="700187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45A559E3-C492-4D22-9072-FDAE059F2E68}"/>
              </a:ext>
            </a:extLst>
          </p:cNvPr>
          <p:cNvSpPr/>
          <p:nvPr/>
        </p:nvSpPr>
        <p:spPr>
          <a:xfrm>
            <a:off x="8771094" y="1456177"/>
            <a:ext cx="880050" cy="20788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876264" y="2693744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93701" y="3477265"/>
            <a:ext cx="19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Raccolta dei dati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953679" y="1454626"/>
            <a:ext cx="19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Analisi dei risultati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477852" y="2777210"/>
            <a:ext cx="19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Analisi dei dati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277958" y="3794990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3013861" y="178728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382541" y="3093173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2E1A3B3-FA8D-634E-8F0D-4618D798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01" y="3891422"/>
            <a:ext cx="877863" cy="790077"/>
          </a:xfrm>
          <a:prstGeom prst="rect">
            <a:avLst/>
          </a:prstGeom>
        </p:spPr>
      </p:pic>
      <p:pic>
        <p:nvPicPr>
          <p:cNvPr id="99" name="Immagine 98">
            <a:extLst>
              <a:ext uri="{FF2B5EF4-FFF2-40B4-BE49-F238E27FC236}">
                <a16:creationId xmlns:a16="http://schemas.microsoft.com/office/drawing/2014/main" id="{0EC95FA8-E3F8-2B4F-85F5-BA0B8FDA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52" y="3191990"/>
            <a:ext cx="877863" cy="790077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7EA9ACE4-AA88-4244-9C38-911FB0B0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10" y="1869824"/>
            <a:ext cx="877863" cy="79007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9164B7A-8F95-264D-BAC1-8E76E094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54" y="3935146"/>
            <a:ext cx="702627" cy="70262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774CE93-DC17-CD48-82B2-29B3BB73B10E}"/>
              </a:ext>
            </a:extLst>
          </p:cNvPr>
          <p:cNvSpPr txBox="1"/>
          <p:nvPr/>
        </p:nvSpPr>
        <p:spPr>
          <a:xfrm>
            <a:off x="1067064" y="4580047"/>
            <a:ext cx="9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Tweepy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1EEA6DA-ECDB-DA45-80F3-DE633A35E45B}"/>
              </a:ext>
            </a:extLst>
          </p:cNvPr>
          <p:cNvSpPr/>
          <p:nvPr/>
        </p:nvSpPr>
        <p:spPr>
          <a:xfrm>
            <a:off x="279655" y="4582488"/>
            <a:ext cx="852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Python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9EAFE7E-894F-F54F-9A5E-01F6D083409E}"/>
              </a:ext>
            </a:extLst>
          </p:cNvPr>
          <p:cNvSpPr/>
          <p:nvPr/>
        </p:nvSpPr>
        <p:spPr>
          <a:xfrm>
            <a:off x="2866610" y="2561630"/>
            <a:ext cx="852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Python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5D75703-269A-6642-BB82-80E0C30B5D7F}"/>
              </a:ext>
            </a:extLst>
          </p:cNvPr>
          <p:cNvSpPr/>
          <p:nvPr/>
        </p:nvSpPr>
        <p:spPr>
          <a:xfrm>
            <a:off x="9406923" y="3856918"/>
            <a:ext cx="852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Python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8F17EBB-A05E-0C4A-8DA6-1788FBC30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379" y="3290231"/>
            <a:ext cx="838986" cy="838986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E2988DE-66D9-1646-9E80-D1DDB60F3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6816" y="2002862"/>
            <a:ext cx="1341300" cy="321912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9C73A513-985C-9243-910D-3C6EE4F8B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3135" y="2368128"/>
            <a:ext cx="1166981" cy="471354"/>
          </a:xfrm>
          <a:prstGeom prst="rect">
            <a:avLst/>
          </a:prstGeom>
        </p:spPr>
      </p:pic>
      <p:sp>
        <p:nvSpPr>
          <p:cNvPr id="181" name="Oval 36">
            <a:extLst>
              <a:ext uri="{FF2B5EF4-FFF2-40B4-BE49-F238E27FC236}">
                <a16:creationId xmlns:a16="http://schemas.microsoft.com/office/drawing/2014/main" id="{F1DC989A-ECB6-064C-AB22-7B730D055B3B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6692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Statistiche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1202749" y="2572253"/>
            <a:ext cx="2669089" cy="3644342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0341180" y="4762967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D679A4-8ECE-4AD8-B664-274027612B45}"/>
              </a:ext>
            </a:extLst>
          </p:cNvPr>
          <p:cNvSpPr txBox="1"/>
          <p:nvPr/>
        </p:nvSpPr>
        <p:spPr>
          <a:xfrm>
            <a:off x="4310182" y="4393139"/>
            <a:ext cx="1374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6K+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BDCBA7-68AA-4184-A0A3-AB1DAEFC05FE}"/>
              </a:ext>
            </a:extLst>
          </p:cNvPr>
          <p:cNvSpPr txBox="1"/>
          <p:nvPr/>
        </p:nvSpPr>
        <p:spPr>
          <a:xfrm>
            <a:off x="4146859" y="2036080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16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D2368-84F8-4611-9A4F-80AFF5994C13}"/>
              </a:ext>
            </a:extLst>
          </p:cNvPr>
          <p:cNvSpPr txBox="1"/>
          <p:nvPr/>
        </p:nvSpPr>
        <p:spPr>
          <a:xfrm>
            <a:off x="5358703" y="2091346"/>
            <a:ext cx="213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Esperimenti condotti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D4B25-8082-4F3F-A9F1-3B69FEAC881C}"/>
              </a:ext>
            </a:extLst>
          </p:cNvPr>
          <p:cNvSpPr txBox="1"/>
          <p:nvPr/>
        </p:nvSpPr>
        <p:spPr>
          <a:xfrm>
            <a:off x="5952946" y="3145935"/>
            <a:ext cx="213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Tweet collezionati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845710-984C-44F3-A568-E66BC54B5681}"/>
              </a:ext>
            </a:extLst>
          </p:cNvPr>
          <p:cNvSpPr txBox="1"/>
          <p:nvPr/>
        </p:nvSpPr>
        <p:spPr>
          <a:xfrm>
            <a:off x="5655869" y="4397265"/>
            <a:ext cx="213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Tweet collezionati per esperimento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EA83E9-B192-48F1-946D-5530F67ED05F}"/>
              </a:ext>
            </a:extLst>
          </p:cNvPr>
          <p:cNvSpPr txBox="1"/>
          <p:nvPr/>
        </p:nvSpPr>
        <p:spPr>
          <a:xfrm>
            <a:off x="4146859" y="3240711"/>
            <a:ext cx="2053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 dirty="0">
                <a:solidFill>
                  <a:srgbClr val="42AFB6"/>
                </a:solidFill>
                <a:latin typeface="Open Sans" panose="020B0606030504020204" pitchFamily="34" charset="0"/>
              </a:rPr>
              <a:t>100K+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4DD652-31EF-4346-885E-CA6FC289CE42}"/>
              </a:ext>
            </a:extLst>
          </p:cNvPr>
          <p:cNvGrpSpPr/>
          <p:nvPr/>
        </p:nvGrpSpPr>
        <p:grpSpPr>
          <a:xfrm rot="1434524">
            <a:off x="7913660" y="3176948"/>
            <a:ext cx="1929887" cy="841333"/>
            <a:chOff x="8419743" y="1081666"/>
            <a:chExt cx="1929887" cy="84133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A10D6D-D6B2-4F5E-8D33-3EB1AFA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CD2969-38A5-4DB8-A5DD-682C5224F103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702F32-78B0-4D21-84C5-57A24BF207F7}"/>
              </a:ext>
            </a:extLst>
          </p:cNvPr>
          <p:cNvGrpSpPr/>
          <p:nvPr/>
        </p:nvGrpSpPr>
        <p:grpSpPr>
          <a:xfrm rot="487849">
            <a:off x="8018522" y="4170072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9F03DA-325C-4B83-8C74-DA7152BD7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9BC7E4C-A848-4290-AD30-EB52911138E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696CBD-4D63-40E9-B28D-042A0DFFB175}"/>
              </a:ext>
            </a:extLst>
          </p:cNvPr>
          <p:cNvGrpSpPr/>
          <p:nvPr/>
        </p:nvGrpSpPr>
        <p:grpSpPr>
          <a:xfrm rot="2094843">
            <a:off x="8080129" y="1694777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C4A398-BA84-4941-A956-B61C5A915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E6EB2DD-44E8-4868-8359-3EA293024AF0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94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Risultati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F2AF48-D379-4277-B882-D9A7AAD42878}"/>
              </a:ext>
            </a:extLst>
          </p:cNvPr>
          <p:cNvGrpSpPr/>
          <p:nvPr/>
        </p:nvGrpSpPr>
        <p:grpSpPr>
          <a:xfrm>
            <a:off x="6512857" y="3417176"/>
            <a:ext cx="4887590" cy="2988328"/>
            <a:chOff x="7366000" y="3263900"/>
            <a:chExt cx="3968750" cy="23566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C65C8-43EE-461C-86D2-1FB6C69D602C}"/>
                </a:ext>
              </a:extLst>
            </p:cNvPr>
            <p:cNvSpPr/>
            <p:nvPr/>
          </p:nvSpPr>
          <p:spPr>
            <a:xfrm>
              <a:off x="9747250" y="3731354"/>
              <a:ext cx="793750" cy="18892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F1954F-B8A0-4C5F-B3C6-A4AB90DDE991}"/>
                </a:ext>
              </a:extLst>
            </p:cNvPr>
            <p:cNvSpPr/>
            <p:nvPr/>
          </p:nvSpPr>
          <p:spPr>
            <a:xfrm>
              <a:off x="8953500" y="4192888"/>
              <a:ext cx="793750" cy="14276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128B62-A0BC-41B7-835B-73A82ED0762F}"/>
                </a:ext>
              </a:extLst>
            </p:cNvPr>
            <p:cNvSpPr/>
            <p:nvPr/>
          </p:nvSpPr>
          <p:spPr>
            <a:xfrm>
              <a:off x="8159750" y="4654423"/>
              <a:ext cx="793750" cy="96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547544-8373-4911-9A3F-02A7FADB78D7}"/>
                </a:ext>
              </a:extLst>
            </p:cNvPr>
            <p:cNvSpPr/>
            <p:nvPr/>
          </p:nvSpPr>
          <p:spPr>
            <a:xfrm>
              <a:off x="7366000" y="5115957"/>
              <a:ext cx="793750" cy="5046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52EA02-5DCD-4056-A9C8-12201BC2C3A2}"/>
                </a:ext>
              </a:extLst>
            </p:cNvPr>
            <p:cNvSpPr/>
            <p:nvPr/>
          </p:nvSpPr>
          <p:spPr>
            <a:xfrm>
              <a:off x="10541000" y="3263900"/>
              <a:ext cx="793750" cy="23566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B1106D-D982-4F68-9F2E-D154F829445A}"/>
              </a:ext>
            </a:extLst>
          </p:cNvPr>
          <p:cNvSpPr txBox="1"/>
          <p:nvPr/>
        </p:nvSpPr>
        <p:spPr>
          <a:xfrm>
            <a:off x="800383" y="1713840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18617-9C80-407A-B117-E34C3C5475DA}"/>
              </a:ext>
            </a:extLst>
          </p:cNvPr>
          <p:cNvSpPr txBox="1"/>
          <p:nvPr/>
        </p:nvSpPr>
        <p:spPr>
          <a:xfrm>
            <a:off x="2233951" y="1802265"/>
            <a:ext cx="1570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Real Madrid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BDA041-090D-4C1C-8F86-0A90310F2FAE}"/>
              </a:ext>
            </a:extLst>
          </p:cNvPr>
          <p:cNvSpPr txBox="1"/>
          <p:nvPr/>
        </p:nvSpPr>
        <p:spPr>
          <a:xfrm>
            <a:off x="800383" y="2557432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19ECC-519B-4F10-9707-AE49B0336B92}"/>
              </a:ext>
            </a:extLst>
          </p:cNvPr>
          <p:cNvSpPr txBox="1"/>
          <p:nvPr/>
        </p:nvSpPr>
        <p:spPr>
          <a:xfrm>
            <a:off x="2233951" y="2835346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Barcelona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44602-DCB3-4B89-A0BD-53FDBE1B57CA}"/>
              </a:ext>
            </a:extLst>
          </p:cNvPr>
          <p:cNvSpPr txBox="1"/>
          <p:nvPr/>
        </p:nvSpPr>
        <p:spPr>
          <a:xfrm>
            <a:off x="808202" y="3417176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0466EB-C0E4-4A78-80C8-71CA21C39AD3}"/>
              </a:ext>
            </a:extLst>
          </p:cNvPr>
          <p:cNvSpPr txBox="1"/>
          <p:nvPr/>
        </p:nvSpPr>
        <p:spPr>
          <a:xfrm>
            <a:off x="2233951" y="3461375"/>
            <a:ext cx="1752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b="1" dirty="0">
                <a:latin typeface="Open Sans" panose="020B0606030504020204" pitchFamily="34" charset="0"/>
              </a:rPr>
              <a:t>Manchester United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4DC94-6A9C-46D5-8C2D-2DB924E591D9}"/>
              </a:ext>
            </a:extLst>
          </p:cNvPr>
          <p:cNvSpPr txBox="1"/>
          <p:nvPr/>
        </p:nvSpPr>
        <p:spPr>
          <a:xfrm>
            <a:off x="814789" y="4262400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76FBED-12B7-481B-A446-1D408EC1E5FC}"/>
              </a:ext>
            </a:extLst>
          </p:cNvPr>
          <p:cNvSpPr txBox="1"/>
          <p:nvPr/>
        </p:nvSpPr>
        <p:spPr>
          <a:xfrm>
            <a:off x="2233951" y="4497646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Chelsea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36647F-4515-4D41-B2EA-DAC70B12A6D8}"/>
              </a:ext>
            </a:extLst>
          </p:cNvPr>
          <p:cNvSpPr txBox="1"/>
          <p:nvPr/>
        </p:nvSpPr>
        <p:spPr>
          <a:xfrm>
            <a:off x="814631" y="5159865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5A3705-3FA0-48B1-AE88-CDDFBD598266}"/>
              </a:ext>
            </a:extLst>
          </p:cNvPr>
          <p:cNvSpPr txBox="1"/>
          <p:nvPr/>
        </p:nvSpPr>
        <p:spPr>
          <a:xfrm>
            <a:off x="2233951" y="5334206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Juventus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2C132E-0352-4554-97B9-97CDF7CF0A01}"/>
              </a:ext>
            </a:extLst>
          </p:cNvPr>
          <p:cNvSpPr txBox="1"/>
          <p:nvPr/>
        </p:nvSpPr>
        <p:spPr>
          <a:xfrm>
            <a:off x="6520011" y="5771780"/>
            <a:ext cx="987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3000" b="1" dirty="0">
                <a:solidFill>
                  <a:schemeClr val="bg1"/>
                </a:solidFill>
                <a:latin typeface="Open Sans" panose="020B0606030504020204" pitchFamily="34" charset="0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5E729A-54BC-4F95-A884-EBB7D8D55D10}"/>
              </a:ext>
            </a:extLst>
          </p:cNvPr>
          <p:cNvSpPr txBox="1"/>
          <p:nvPr/>
        </p:nvSpPr>
        <p:spPr>
          <a:xfrm>
            <a:off x="8470725" y="4674404"/>
            <a:ext cx="978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3000" b="1" dirty="0">
                <a:solidFill>
                  <a:schemeClr val="bg1"/>
                </a:solidFill>
                <a:latin typeface="Open Sans" panose="020B0606030504020204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F07B2-9D96-42EB-81A3-BEC059BB77DC}"/>
              </a:ext>
            </a:extLst>
          </p:cNvPr>
          <p:cNvSpPr txBox="1"/>
          <p:nvPr/>
        </p:nvSpPr>
        <p:spPr>
          <a:xfrm>
            <a:off x="7477202" y="5231370"/>
            <a:ext cx="987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3000" b="1" dirty="0">
                <a:solidFill>
                  <a:schemeClr val="bg1"/>
                </a:solidFill>
                <a:latin typeface="Open Sans" panose="020B0606030504020204" pitchFamily="34" charset="0"/>
              </a:rPr>
              <a:t>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7FDC4A-9D9F-47D8-8500-DE0DC8D3478D}"/>
              </a:ext>
            </a:extLst>
          </p:cNvPr>
          <p:cNvSpPr txBox="1"/>
          <p:nvPr/>
        </p:nvSpPr>
        <p:spPr>
          <a:xfrm>
            <a:off x="9448887" y="4051670"/>
            <a:ext cx="987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3000" b="1" dirty="0">
                <a:solidFill>
                  <a:schemeClr val="bg1"/>
                </a:solidFill>
                <a:latin typeface="Open Sans" panose="020B0606030504020204" pitchFamily="34" charset="0"/>
              </a:rPr>
              <a:t>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C3CB4A-B9E5-4C88-8EB8-0404BB39F076}"/>
              </a:ext>
            </a:extLst>
          </p:cNvPr>
          <p:cNvSpPr txBox="1"/>
          <p:nvPr/>
        </p:nvSpPr>
        <p:spPr>
          <a:xfrm>
            <a:off x="10401051" y="3476798"/>
            <a:ext cx="987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3000" b="1" dirty="0">
                <a:solidFill>
                  <a:schemeClr val="bg1"/>
                </a:solidFill>
                <a:latin typeface="Open Sans" panose="020B0606030504020204" pitchFamily="34" charset="0"/>
              </a:rPr>
              <a:t>01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C5603C9-FE93-BF45-BAF4-50BAC8C6B8AB}"/>
              </a:ext>
            </a:extLst>
          </p:cNvPr>
          <p:cNvSpPr/>
          <p:nvPr/>
        </p:nvSpPr>
        <p:spPr>
          <a:xfrm>
            <a:off x="10436001" y="2979007"/>
            <a:ext cx="9775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>
                <a:solidFill>
                  <a:schemeClr val="accent6"/>
                </a:solidFill>
                <a:latin typeface="Open Sans" panose="020B0606030504020204" pitchFamily="34" charset="0"/>
              </a:rPr>
              <a:t>4 pts</a:t>
            </a:r>
            <a:endParaRPr lang="it-IT" sz="2200" dirty="0">
              <a:solidFill>
                <a:schemeClr val="accent6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AAAC998-C269-C344-9770-110CF37990DF}"/>
              </a:ext>
            </a:extLst>
          </p:cNvPr>
          <p:cNvSpPr/>
          <p:nvPr/>
        </p:nvSpPr>
        <p:spPr>
          <a:xfrm>
            <a:off x="9480053" y="3510299"/>
            <a:ext cx="955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>
                <a:solidFill>
                  <a:schemeClr val="accent6"/>
                </a:solidFill>
                <a:latin typeface="Open Sans" panose="020B0606030504020204" pitchFamily="34" charset="0"/>
              </a:rPr>
              <a:t>3 pts</a:t>
            </a:r>
            <a:endParaRPr lang="it-IT" sz="2200" dirty="0">
              <a:solidFill>
                <a:schemeClr val="accent6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CC5111D-101D-3041-BAEA-15E9A87F1C4F}"/>
              </a:ext>
            </a:extLst>
          </p:cNvPr>
          <p:cNvSpPr/>
          <p:nvPr/>
        </p:nvSpPr>
        <p:spPr>
          <a:xfrm>
            <a:off x="8500248" y="4113225"/>
            <a:ext cx="955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>
                <a:solidFill>
                  <a:schemeClr val="accent6"/>
                </a:solidFill>
                <a:latin typeface="Open Sans" panose="020B0606030504020204" pitchFamily="34" charset="0"/>
              </a:rPr>
              <a:t>2 pts</a:t>
            </a:r>
            <a:endParaRPr lang="it-IT" sz="2200" dirty="0">
              <a:solidFill>
                <a:schemeClr val="accent6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5CF474-E17C-554C-9EE1-034DEF394468}"/>
              </a:ext>
            </a:extLst>
          </p:cNvPr>
          <p:cNvSpPr/>
          <p:nvPr/>
        </p:nvSpPr>
        <p:spPr>
          <a:xfrm>
            <a:off x="7584870" y="4686369"/>
            <a:ext cx="8141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>
                <a:solidFill>
                  <a:schemeClr val="accent6"/>
                </a:solidFill>
                <a:latin typeface="Open Sans" panose="020B0606030504020204" pitchFamily="34" charset="0"/>
              </a:rPr>
              <a:t>1 pt</a:t>
            </a:r>
            <a:endParaRPr lang="it-IT" sz="2200" dirty="0">
              <a:solidFill>
                <a:schemeClr val="accent6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C44A5AE-782C-2A42-B256-148DC8035041}"/>
              </a:ext>
            </a:extLst>
          </p:cNvPr>
          <p:cNvSpPr/>
          <p:nvPr/>
        </p:nvSpPr>
        <p:spPr>
          <a:xfrm>
            <a:off x="6553587" y="5288360"/>
            <a:ext cx="955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>
                <a:solidFill>
                  <a:schemeClr val="accent6"/>
                </a:solidFill>
                <a:latin typeface="Open Sans" panose="020B0606030504020204" pitchFamily="34" charset="0"/>
              </a:rPr>
              <a:t>0 pts</a:t>
            </a:r>
            <a:endParaRPr lang="it-IT" sz="2200" dirty="0">
              <a:solidFill>
                <a:schemeClr val="accent6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9C1CE09-30E0-8B41-8771-0038790A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93" y="1713840"/>
            <a:ext cx="133189" cy="4335780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8E6D7C38-0E74-EE4F-AA92-A0EE3B8A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84" y="1713840"/>
            <a:ext cx="133189" cy="433578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186C80B4-D288-584A-A258-12F7FF3F13D7}"/>
              </a:ext>
            </a:extLst>
          </p:cNvPr>
          <p:cNvSpPr/>
          <p:nvPr/>
        </p:nvSpPr>
        <p:spPr>
          <a:xfrm>
            <a:off x="4210559" y="1923568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en-US" sz="2800" b="1" dirty="0">
                <a:latin typeface="Open Sans" panose="020B0606030504020204" pitchFamily="34" charset="0"/>
              </a:rPr>
              <a:t>61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62A135-D8F8-1A45-A509-D8C04F8549F1}"/>
              </a:ext>
            </a:extLst>
          </p:cNvPr>
          <p:cNvSpPr/>
          <p:nvPr/>
        </p:nvSpPr>
        <p:spPr>
          <a:xfrm>
            <a:off x="4210559" y="2744250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</a:rPr>
              <a:t>48</a:t>
            </a:r>
            <a:endParaRPr lang="it-IT" sz="28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46CA6C4-974B-D241-9E91-EC3219F1AD0B}"/>
              </a:ext>
            </a:extLst>
          </p:cNvPr>
          <p:cNvSpPr/>
          <p:nvPr/>
        </p:nvSpPr>
        <p:spPr>
          <a:xfrm>
            <a:off x="4210558" y="3620120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</a:rPr>
              <a:t>27</a:t>
            </a:r>
            <a:endParaRPr lang="it-IT" sz="280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AF6D8538-4C79-0447-A126-326F8269689C}"/>
              </a:ext>
            </a:extLst>
          </p:cNvPr>
          <p:cNvSpPr/>
          <p:nvPr/>
        </p:nvSpPr>
        <p:spPr>
          <a:xfrm>
            <a:off x="4210557" y="4405337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</a:rPr>
              <a:t>21</a:t>
            </a:r>
            <a:endParaRPr lang="it-IT" sz="28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02CB8EC-4AFD-1C49-B9E1-2B5A662BC4BF}"/>
              </a:ext>
            </a:extLst>
          </p:cNvPr>
          <p:cNvSpPr/>
          <p:nvPr/>
        </p:nvSpPr>
        <p:spPr>
          <a:xfrm>
            <a:off x="4313950" y="5262673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</a:rPr>
              <a:t>2</a:t>
            </a:r>
            <a:endParaRPr lang="it-IT" sz="2800" dirty="0"/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D8AB1BCA-0CCA-5F44-A1EC-76CA0131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17415" y="-425177"/>
            <a:ext cx="127848" cy="4161912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AB64FF5-B2FD-A348-8418-FBF2562E14E3}"/>
              </a:ext>
            </a:extLst>
          </p:cNvPr>
          <p:cNvSpPr txBox="1"/>
          <p:nvPr/>
        </p:nvSpPr>
        <p:spPr>
          <a:xfrm>
            <a:off x="814631" y="1145544"/>
            <a:ext cx="12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Posizione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AAC9504-1C2A-604D-BC7A-C433A78E6B1C}"/>
              </a:ext>
            </a:extLst>
          </p:cNvPr>
          <p:cNvSpPr txBox="1"/>
          <p:nvPr/>
        </p:nvSpPr>
        <p:spPr>
          <a:xfrm>
            <a:off x="2590995" y="1157376"/>
            <a:ext cx="12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Società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012F3F3-179B-384D-81E6-5FDE1A0742A0}"/>
              </a:ext>
            </a:extLst>
          </p:cNvPr>
          <p:cNvSpPr txBox="1"/>
          <p:nvPr/>
        </p:nvSpPr>
        <p:spPr>
          <a:xfrm>
            <a:off x="4202317" y="1176104"/>
            <a:ext cx="12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Punti</a:t>
            </a:r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FCE38DA2-F27A-A344-BDBF-3CAB15D2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27589" y="1143122"/>
            <a:ext cx="133188" cy="466074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AFFE3B0F-DD0D-CB4A-A568-CFA08B88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99385" y="1157709"/>
            <a:ext cx="133188" cy="4660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DD7BD1-E63D-1146-866A-4AA2ACEF3069}"/>
              </a:ext>
            </a:extLst>
          </p:cNvPr>
          <p:cNvSpPr txBox="1"/>
          <p:nvPr/>
        </p:nvSpPr>
        <p:spPr>
          <a:xfrm>
            <a:off x="6175253" y="1091227"/>
            <a:ext cx="5175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Open Sans" panose="020B0606030504020204" pitchFamily="34" charset="0"/>
              </a:rPr>
              <a:t>La classifica è stata stilata usando come riferimento un sistema a punteggio.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Open Sans" panose="020B0606030504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Open Sans" panose="020B0606030504020204" pitchFamily="34" charset="0"/>
              </a:rPr>
              <a:t>Il punteggio è stato assegnato ad ogni società sulla base della quantità di discussione generata.</a:t>
            </a:r>
            <a:endParaRPr lang="en-GB" sz="2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83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Confronto risultati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B1106D-D982-4F68-9F2E-D154F829445A}"/>
              </a:ext>
            </a:extLst>
          </p:cNvPr>
          <p:cNvSpPr txBox="1"/>
          <p:nvPr/>
        </p:nvSpPr>
        <p:spPr>
          <a:xfrm>
            <a:off x="800383" y="1713840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18617-9C80-407A-B117-E34C3C5475DA}"/>
              </a:ext>
            </a:extLst>
          </p:cNvPr>
          <p:cNvSpPr txBox="1"/>
          <p:nvPr/>
        </p:nvSpPr>
        <p:spPr>
          <a:xfrm>
            <a:off x="2233951" y="1802265"/>
            <a:ext cx="1570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Real Madrid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BDA041-090D-4C1C-8F86-0A90310F2FAE}"/>
              </a:ext>
            </a:extLst>
          </p:cNvPr>
          <p:cNvSpPr txBox="1"/>
          <p:nvPr/>
        </p:nvSpPr>
        <p:spPr>
          <a:xfrm>
            <a:off x="800383" y="2557432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19ECC-519B-4F10-9707-AE49B0336B92}"/>
              </a:ext>
            </a:extLst>
          </p:cNvPr>
          <p:cNvSpPr txBox="1"/>
          <p:nvPr/>
        </p:nvSpPr>
        <p:spPr>
          <a:xfrm>
            <a:off x="2233951" y="2835346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Barcelona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44602-DCB3-4B89-A0BD-53FDBE1B57CA}"/>
              </a:ext>
            </a:extLst>
          </p:cNvPr>
          <p:cNvSpPr txBox="1"/>
          <p:nvPr/>
        </p:nvSpPr>
        <p:spPr>
          <a:xfrm>
            <a:off x="808202" y="3417176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0466EB-C0E4-4A78-80C8-71CA21C39AD3}"/>
              </a:ext>
            </a:extLst>
          </p:cNvPr>
          <p:cNvSpPr txBox="1"/>
          <p:nvPr/>
        </p:nvSpPr>
        <p:spPr>
          <a:xfrm>
            <a:off x="2233951" y="3461375"/>
            <a:ext cx="1752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b="1" dirty="0">
                <a:latin typeface="Open Sans" panose="020B0606030504020204" pitchFamily="34" charset="0"/>
              </a:rPr>
              <a:t>Manchester United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4DC94-6A9C-46D5-8C2D-2DB924E591D9}"/>
              </a:ext>
            </a:extLst>
          </p:cNvPr>
          <p:cNvSpPr txBox="1"/>
          <p:nvPr/>
        </p:nvSpPr>
        <p:spPr>
          <a:xfrm>
            <a:off x="814789" y="4262400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76FBED-12B7-481B-A446-1D408EC1E5FC}"/>
              </a:ext>
            </a:extLst>
          </p:cNvPr>
          <p:cNvSpPr txBox="1"/>
          <p:nvPr/>
        </p:nvSpPr>
        <p:spPr>
          <a:xfrm>
            <a:off x="2233951" y="4497646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Chelsea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36647F-4515-4D41-B2EA-DAC70B12A6D8}"/>
              </a:ext>
            </a:extLst>
          </p:cNvPr>
          <p:cNvSpPr txBox="1"/>
          <p:nvPr/>
        </p:nvSpPr>
        <p:spPr>
          <a:xfrm>
            <a:off x="814631" y="5159865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5A3705-3FA0-48B1-AE88-CDDFBD598266}"/>
              </a:ext>
            </a:extLst>
          </p:cNvPr>
          <p:cNvSpPr txBox="1"/>
          <p:nvPr/>
        </p:nvSpPr>
        <p:spPr>
          <a:xfrm>
            <a:off x="2233951" y="5334206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Juventus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9C1CE09-30E0-8B41-8771-0038790A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93" y="1713840"/>
            <a:ext cx="133189" cy="4335780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8E6D7C38-0E74-EE4F-AA92-A0EE3B8A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84" y="1713840"/>
            <a:ext cx="133189" cy="433578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186C80B4-D288-584A-A258-12F7FF3F13D7}"/>
              </a:ext>
            </a:extLst>
          </p:cNvPr>
          <p:cNvSpPr/>
          <p:nvPr/>
        </p:nvSpPr>
        <p:spPr>
          <a:xfrm>
            <a:off x="4210559" y="1923568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en-US" sz="2800" b="1" dirty="0">
                <a:latin typeface="Open Sans" panose="020B0606030504020204" pitchFamily="34" charset="0"/>
              </a:rPr>
              <a:t>61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62A135-D8F8-1A45-A509-D8C04F8549F1}"/>
              </a:ext>
            </a:extLst>
          </p:cNvPr>
          <p:cNvSpPr/>
          <p:nvPr/>
        </p:nvSpPr>
        <p:spPr>
          <a:xfrm>
            <a:off x="4210559" y="2744250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</a:rPr>
              <a:t>48</a:t>
            </a:r>
            <a:endParaRPr lang="it-IT" sz="28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46CA6C4-974B-D241-9E91-EC3219F1AD0B}"/>
              </a:ext>
            </a:extLst>
          </p:cNvPr>
          <p:cNvSpPr/>
          <p:nvPr/>
        </p:nvSpPr>
        <p:spPr>
          <a:xfrm>
            <a:off x="4210558" y="3620120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</a:rPr>
              <a:t>27</a:t>
            </a:r>
            <a:endParaRPr lang="it-IT" sz="280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AF6D8538-4C79-0447-A126-326F8269689C}"/>
              </a:ext>
            </a:extLst>
          </p:cNvPr>
          <p:cNvSpPr/>
          <p:nvPr/>
        </p:nvSpPr>
        <p:spPr>
          <a:xfrm>
            <a:off x="4210557" y="4405337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</a:rPr>
              <a:t>21</a:t>
            </a:r>
            <a:endParaRPr lang="it-IT" sz="28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02CB8EC-4AFD-1C49-B9E1-2B5A662BC4BF}"/>
              </a:ext>
            </a:extLst>
          </p:cNvPr>
          <p:cNvSpPr/>
          <p:nvPr/>
        </p:nvSpPr>
        <p:spPr>
          <a:xfrm>
            <a:off x="4313950" y="5262673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</a:rPr>
              <a:t>2</a:t>
            </a:r>
            <a:endParaRPr lang="it-IT" sz="2800" dirty="0"/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D8AB1BCA-0CCA-5F44-A1EC-76CA0131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17415" y="-425177"/>
            <a:ext cx="127848" cy="4161912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AB64FF5-B2FD-A348-8418-FBF2562E14E3}"/>
              </a:ext>
            </a:extLst>
          </p:cNvPr>
          <p:cNvSpPr txBox="1"/>
          <p:nvPr/>
        </p:nvSpPr>
        <p:spPr>
          <a:xfrm>
            <a:off x="814631" y="1145544"/>
            <a:ext cx="12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Posizione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AAC9504-1C2A-604D-BC7A-C433A78E6B1C}"/>
              </a:ext>
            </a:extLst>
          </p:cNvPr>
          <p:cNvSpPr txBox="1"/>
          <p:nvPr/>
        </p:nvSpPr>
        <p:spPr>
          <a:xfrm>
            <a:off x="2590995" y="1157376"/>
            <a:ext cx="12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Società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012F3F3-179B-384D-81E6-5FDE1A0742A0}"/>
              </a:ext>
            </a:extLst>
          </p:cNvPr>
          <p:cNvSpPr txBox="1"/>
          <p:nvPr/>
        </p:nvSpPr>
        <p:spPr>
          <a:xfrm>
            <a:off x="4202317" y="1176104"/>
            <a:ext cx="12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Punti</a:t>
            </a:r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FCE38DA2-F27A-A344-BDBF-3CAB15D2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27589" y="1143122"/>
            <a:ext cx="133188" cy="466074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AFFE3B0F-DD0D-CB4A-A568-CFA08B88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99385" y="1157709"/>
            <a:ext cx="133188" cy="466074"/>
          </a:xfrm>
          <a:prstGeom prst="rect">
            <a:avLst/>
          </a:prstGeom>
        </p:spPr>
      </p:pic>
      <p:sp>
        <p:nvSpPr>
          <p:cNvPr id="76" name="TextBox 26">
            <a:extLst>
              <a:ext uri="{FF2B5EF4-FFF2-40B4-BE49-F238E27FC236}">
                <a16:creationId xmlns:a16="http://schemas.microsoft.com/office/drawing/2014/main" id="{3A39C7FE-BD9F-124A-B91D-CE0E0552462A}"/>
              </a:ext>
            </a:extLst>
          </p:cNvPr>
          <p:cNvSpPr txBox="1"/>
          <p:nvPr/>
        </p:nvSpPr>
        <p:spPr>
          <a:xfrm>
            <a:off x="7160833" y="1748208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470E9808-950A-BC4F-9A25-D72AA937AA95}"/>
              </a:ext>
            </a:extLst>
          </p:cNvPr>
          <p:cNvSpPr txBox="1"/>
          <p:nvPr/>
        </p:nvSpPr>
        <p:spPr>
          <a:xfrm>
            <a:off x="8594401" y="1836633"/>
            <a:ext cx="1570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Real Madrid</a:t>
            </a:r>
          </a:p>
        </p:txBody>
      </p:sp>
      <p:sp>
        <p:nvSpPr>
          <p:cNvPr id="78" name="TextBox 32">
            <a:extLst>
              <a:ext uri="{FF2B5EF4-FFF2-40B4-BE49-F238E27FC236}">
                <a16:creationId xmlns:a16="http://schemas.microsoft.com/office/drawing/2014/main" id="{03515C58-1EBB-B140-9672-B86B29B31A5B}"/>
              </a:ext>
            </a:extLst>
          </p:cNvPr>
          <p:cNvSpPr txBox="1"/>
          <p:nvPr/>
        </p:nvSpPr>
        <p:spPr>
          <a:xfrm>
            <a:off x="7160833" y="2591800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9" name="TextBox 33">
            <a:extLst>
              <a:ext uri="{FF2B5EF4-FFF2-40B4-BE49-F238E27FC236}">
                <a16:creationId xmlns:a16="http://schemas.microsoft.com/office/drawing/2014/main" id="{C110EADC-9F86-D04A-86F5-4C9CCAA58F95}"/>
              </a:ext>
            </a:extLst>
          </p:cNvPr>
          <p:cNvSpPr txBox="1"/>
          <p:nvPr/>
        </p:nvSpPr>
        <p:spPr>
          <a:xfrm>
            <a:off x="8594401" y="2869714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Barcelona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TextBox 34">
            <a:extLst>
              <a:ext uri="{FF2B5EF4-FFF2-40B4-BE49-F238E27FC236}">
                <a16:creationId xmlns:a16="http://schemas.microsoft.com/office/drawing/2014/main" id="{4647808A-1B52-AF4B-BBD9-CA6E86989EC9}"/>
              </a:ext>
            </a:extLst>
          </p:cNvPr>
          <p:cNvSpPr txBox="1"/>
          <p:nvPr/>
        </p:nvSpPr>
        <p:spPr>
          <a:xfrm>
            <a:off x="7168652" y="3451544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1" name="TextBox 37">
            <a:extLst>
              <a:ext uri="{FF2B5EF4-FFF2-40B4-BE49-F238E27FC236}">
                <a16:creationId xmlns:a16="http://schemas.microsoft.com/office/drawing/2014/main" id="{7E9046A2-C484-8748-A8F8-D5F638D9FD7F}"/>
              </a:ext>
            </a:extLst>
          </p:cNvPr>
          <p:cNvSpPr txBox="1"/>
          <p:nvPr/>
        </p:nvSpPr>
        <p:spPr>
          <a:xfrm>
            <a:off x="8594401" y="3495743"/>
            <a:ext cx="1752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b="1" dirty="0">
                <a:latin typeface="Open Sans" panose="020B0606030504020204" pitchFamily="34" charset="0"/>
              </a:rPr>
              <a:t>Manchester United</a:t>
            </a:r>
          </a:p>
        </p:txBody>
      </p:sp>
      <p:sp>
        <p:nvSpPr>
          <p:cNvPr id="82" name="TextBox 38">
            <a:extLst>
              <a:ext uri="{FF2B5EF4-FFF2-40B4-BE49-F238E27FC236}">
                <a16:creationId xmlns:a16="http://schemas.microsoft.com/office/drawing/2014/main" id="{D169CEA3-4781-D046-895D-7AAD54DB77B3}"/>
              </a:ext>
            </a:extLst>
          </p:cNvPr>
          <p:cNvSpPr txBox="1"/>
          <p:nvPr/>
        </p:nvSpPr>
        <p:spPr>
          <a:xfrm>
            <a:off x="7175239" y="4296768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TextBox 39">
            <a:extLst>
              <a:ext uri="{FF2B5EF4-FFF2-40B4-BE49-F238E27FC236}">
                <a16:creationId xmlns:a16="http://schemas.microsoft.com/office/drawing/2014/main" id="{B26DB6BF-7DB6-2242-B38E-1BCEEC65C264}"/>
              </a:ext>
            </a:extLst>
          </p:cNvPr>
          <p:cNvSpPr txBox="1"/>
          <p:nvPr/>
        </p:nvSpPr>
        <p:spPr>
          <a:xfrm>
            <a:off x="8594401" y="4532014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Chelsea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4" name="TextBox 41">
            <a:extLst>
              <a:ext uri="{FF2B5EF4-FFF2-40B4-BE49-F238E27FC236}">
                <a16:creationId xmlns:a16="http://schemas.microsoft.com/office/drawing/2014/main" id="{CE6E6A28-383A-7A4F-9FBC-D2A54BDCF863}"/>
              </a:ext>
            </a:extLst>
          </p:cNvPr>
          <p:cNvSpPr txBox="1"/>
          <p:nvPr/>
        </p:nvSpPr>
        <p:spPr>
          <a:xfrm>
            <a:off x="8594401" y="5368574"/>
            <a:ext cx="1570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Juventus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EFFACC87-52BF-7D48-B11B-AF81A903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43" y="1748208"/>
            <a:ext cx="133189" cy="4335780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CB443E38-4EA8-2047-A4B4-69B3B992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5749" y="43358"/>
            <a:ext cx="102360" cy="3332188"/>
          </a:xfrm>
          <a:prstGeom prst="rect">
            <a:avLst/>
          </a:prstGeom>
        </p:spPr>
      </p:pic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813EA7CB-367B-264C-99FC-6A5BF50A1741}"/>
              </a:ext>
            </a:extLst>
          </p:cNvPr>
          <p:cNvSpPr txBox="1"/>
          <p:nvPr/>
        </p:nvSpPr>
        <p:spPr>
          <a:xfrm>
            <a:off x="7175081" y="1179912"/>
            <a:ext cx="12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Posizione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B6A5FE40-2BF4-F948-AEDB-ADB351E750E1}"/>
              </a:ext>
            </a:extLst>
          </p:cNvPr>
          <p:cNvSpPr txBox="1"/>
          <p:nvPr/>
        </p:nvSpPr>
        <p:spPr>
          <a:xfrm>
            <a:off x="8951445" y="1191744"/>
            <a:ext cx="12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Società</a:t>
            </a:r>
          </a:p>
        </p:txBody>
      </p:sp>
      <p:pic>
        <p:nvPicPr>
          <p:cNvPr id="95" name="Immagine 94">
            <a:extLst>
              <a:ext uri="{FF2B5EF4-FFF2-40B4-BE49-F238E27FC236}">
                <a16:creationId xmlns:a16="http://schemas.microsoft.com/office/drawing/2014/main" id="{FD6FC7B8-F8B4-1B4B-A0A2-D9E4DB7C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8043" y="1211337"/>
            <a:ext cx="133188" cy="466074"/>
          </a:xfrm>
          <a:prstGeom prst="rect">
            <a:avLst/>
          </a:prstGeom>
        </p:spPr>
      </p:pic>
      <p:sp>
        <p:nvSpPr>
          <p:cNvPr id="97" name="TextBox 40">
            <a:extLst>
              <a:ext uri="{FF2B5EF4-FFF2-40B4-BE49-F238E27FC236}">
                <a16:creationId xmlns:a16="http://schemas.microsoft.com/office/drawing/2014/main" id="{EC576209-D6BA-C145-B125-B4C43DC3794D}"/>
              </a:ext>
            </a:extLst>
          </p:cNvPr>
          <p:cNvSpPr txBox="1"/>
          <p:nvPr/>
        </p:nvSpPr>
        <p:spPr>
          <a:xfrm>
            <a:off x="7193008" y="5159865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925672-792E-1248-909E-28C301C8ACCF}"/>
              </a:ext>
            </a:extLst>
          </p:cNvPr>
          <p:cNvSpPr txBox="1"/>
          <p:nvPr/>
        </p:nvSpPr>
        <p:spPr>
          <a:xfrm>
            <a:off x="740050" y="6283886"/>
            <a:ext cx="1071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it-IT" sz="2200" dirty="0"/>
              <a:t>La classifica di riferimento può essere considerata affidabile.</a:t>
            </a:r>
          </a:p>
        </p:txBody>
      </p:sp>
    </p:spTree>
    <p:extLst>
      <p:ext uri="{BB962C8B-B14F-4D97-AF65-F5344CB8AC3E}">
        <p14:creationId xmlns:p14="http://schemas.microsoft.com/office/powerpoint/2010/main" val="364555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C239D8-6A01-4146-901E-2F237B77237B}"/>
              </a:ext>
            </a:extLst>
          </p:cNvPr>
          <p:cNvSpPr/>
          <p:nvPr/>
        </p:nvSpPr>
        <p:spPr>
          <a:xfrm>
            <a:off x="1614923" y="5482588"/>
            <a:ext cx="3766861" cy="38005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490349" y="821164"/>
            <a:ext cx="49245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Follower</a:t>
            </a: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attivi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7041931" y="1936203"/>
            <a:ext cx="38467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dirty="0">
                <a:latin typeface="Open Sans" panose="020B0606030504020204" pitchFamily="34" charset="0"/>
              </a:rPr>
              <a:t>La società Real Madrid si è distinta per essere la società con il maggior numero di follower attivi.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7041931" y="3798496"/>
            <a:ext cx="38467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dirty="0">
                <a:latin typeface="Open Sans" panose="020B0606030504020204" pitchFamily="34" charset="0"/>
              </a:rPr>
              <a:t>Tramite l’analisi dei dati ottenuti da ogni esperimento è stata individuata la società con il maggior numero di follower attivi nel periodo di interesse per l’esperimento.</a:t>
            </a:r>
          </a:p>
          <a:p>
            <a:pPr lvl="0" algn="just">
              <a:defRPr/>
            </a:pPr>
            <a:endParaRPr lang="en-US" sz="2200" dirty="0">
              <a:latin typeface="Open Sans" panose="020B0606030504020204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11 esperimenti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E7FBBC-AA27-5243-AFCA-00ABB329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8" y="1348957"/>
            <a:ext cx="6457690" cy="41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2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C239D8-6A01-4146-901E-2F237B77237B}"/>
              </a:ext>
            </a:extLst>
          </p:cNvPr>
          <p:cNvSpPr/>
          <p:nvPr/>
        </p:nvSpPr>
        <p:spPr>
          <a:xfrm>
            <a:off x="1614923" y="5482588"/>
            <a:ext cx="3766861" cy="38005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432331" y="821164"/>
            <a:ext cx="4982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Follower</a:t>
            </a: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più</a:t>
            </a:r>
            <a:r>
              <a:rPr lang="en-US" sz="4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attivi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579476" y="1936203"/>
            <a:ext cx="4835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dirty="0">
                <a:latin typeface="Open Sans" panose="020B0606030504020204" pitchFamily="34" charset="0"/>
              </a:rPr>
              <a:t>La società Manchester United si è distinta per essere la società con i follower più attivi.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579476" y="3798496"/>
            <a:ext cx="48354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200" dirty="0">
                <a:latin typeface="Open Sans" panose="020B0606030504020204" pitchFamily="34" charset="0"/>
              </a:rPr>
              <a:t>Tramite l’analisi dei dati ottenuti da ogni esperimento è stata individuata la società con il maggior numero di tweet creati in media per follower nel periodo di interesse per l’esperimento.</a:t>
            </a:r>
          </a:p>
          <a:p>
            <a:pPr lvl="0" algn="just">
              <a:defRPr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en-US" sz="22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14 esperimenti</a:t>
            </a:r>
            <a:endParaRPr lang="en-GB" sz="22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1DB909-85F9-0543-A9C7-C75B96BB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96" y="1573813"/>
            <a:ext cx="3656514" cy="37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6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519</Words>
  <Application>Microsoft Macintosh PowerPoint</Application>
  <PresentationFormat>Widescreen</PresentationFormat>
  <Paragraphs>166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Noto Sans Disp SemCond SemBd</vt:lpstr>
      <vt:lpstr>Open Sans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dati da Social Media</dc:title>
  <dc:creator>TIZIANO CITRO</dc:creator>
  <cp:lastModifiedBy>TIZIANO CITRO</cp:lastModifiedBy>
  <cp:revision>50</cp:revision>
  <dcterms:created xsi:type="dcterms:W3CDTF">2020-12-27T15:17:43Z</dcterms:created>
  <dcterms:modified xsi:type="dcterms:W3CDTF">2021-01-13T16:39:43Z</dcterms:modified>
</cp:coreProperties>
</file>