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9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0.jpg"/><Relationship Id="rId5" Type="http://schemas.openxmlformats.org/officeDocument/2006/relationships/image" Target="../media/image15.jpg"/><Relationship Id="rId6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“Arte en masa”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0" name="Google Shape;18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“Arte en Masa”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13" y="9929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p2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4" name="Google Shape;18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83950" y="4850500"/>
            <a:ext cx="2445350" cy="2007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83975" y="1110415"/>
            <a:ext cx="1766707" cy="193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2050" y="1110450"/>
            <a:ext cx="2078541" cy="227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35187" y="2245650"/>
            <a:ext cx="7394025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265563" y="4288775"/>
            <a:ext cx="3933225" cy="2273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2713" y="4412625"/>
            <a:ext cx="2445375" cy="244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4" name="Google Shape;19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3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L" sz="24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b="0" i="0" sz="24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0" name="Google Shape;20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0" name="Google Shape;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14"/>
          <p:cNvGrpSpPr/>
          <p:nvPr/>
        </p:nvGrpSpPr>
        <p:grpSpPr>
          <a:xfrm>
            <a:off x="4121026" y="1710819"/>
            <a:ext cx="7633494" cy="4350553"/>
            <a:chOff x="0" y="0"/>
            <a:chExt cx="7633494" cy="4350553"/>
          </a:xfrm>
        </p:grpSpPr>
        <p:sp>
          <p:nvSpPr>
            <p:cNvPr id="92" name="Google Shape;92;p14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4"/>
            <p:cNvSpPr txBox="1"/>
            <p:nvPr/>
          </p:nvSpPr>
          <p:spPr>
            <a:xfrm>
              <a:off x="1662653" y="0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s-CL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Pamela Rosas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Programador Back-End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Product Owner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135954" y="135954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4"/>
            <p:cNvSpPr txBox="1"/>
            <p:nvPr/>
          </p:nvSpPr>
          <p:spPr>
            <a:xfrm>
              <a:off x="1662653" y="1495502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s-CL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Daniel Gonzalez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Programador Front-End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Desarrollo Front-End de la aplicación web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135954" y="1631457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1662653" y="2991005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s-CL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Karim Silva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QA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Labores relacionadas a la documentación de pruebas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135954" y="3126960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1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“Arte en Masa”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1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4" name="Google Shape;10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7425" y="4775525"/>
            <a:ext cx="1582599" cy="12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 rotWithShape="1">
          <a:blip r:embed="rId5">
            <a:alphaModFix/>
          </a:blip>
          <a:srcRect b="0" l="0" r="0" t="36285"/>
          <a:stretch/>
        </p:blipFill>
        <p:spPr>
          <a:xfrm>
            <a:off x="4273062" y="3244125"/>
            <a:ext cx="1511325" cy="1283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3051" y="1730939"/>
            <a:ext cx="1511324" cy="1265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“Arte en Masa”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1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" name="Google Shape;115;p15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panadería en Peñaflor enfrenta dificultades debido a la gestión ineficiente de ventas, inventario y atención al cliente, causada por procesos manuales no optimizados, lo que limita su expansión y capacidad de respuesta. La ausencia de una solución tecnológica adecuada impide mejorar su eficiencia operativa y alcance de mercado.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"Arte en Masa" desarrollará una solución web para optimizar ventas, inventario y atención al cliente, mejorando la visibilidad en línea, la gestión de pedidos y ofreciendo datos valiosos para el crecimiento de la panadería.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2" name="Google Shape;12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Arte en Masa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1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16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objetivo principal del proyecto es mejorar las ventas de ambas sucursales de la empresa mediante la creación de una página web que permita agilizar y automatizar los procesos administrativos, además de brindar una mayor visibilidad y accesibilidad a sus servicios.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automatizan los procesos de la pyme, mejorando las ventas y actualizando el stock en tiempo real. Incluirá una pasarela de pago para compras online, opción de delivery y un sistema de agendamiento para pedidos especiales de clientes.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3" name="Google Shape;13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“Arte en Masa”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0" y="1432655"/>
            <a:ext cx="12192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1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p17"/>
          <p:cNvSpPr/>
          <p:nvPr/>
        </p:nvSpPr>
        <p:spPr>
          <a:xfrm>
            <a:off x="714909" y="2169769"/>
            <a:ext cx="43488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1-Desarrollo de una plataforma web para automatizar procesos de venta y gestión de inventario.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2-Implementación de carrito de compras, pasarela de pago y sistema de agendamiento para pedidos especiales.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3-Visualización y administración de contenido por parte del administrador.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6912079" y="2177325"/>
            <a:ext cx="43488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1-La implementación inicial está enfocada en las necesidades actuales de la panadería, con posibilidad de ampliar funcionalidades en el futuro.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2-El alcance del servicio de delivery depende de recursos adicionales para su operación.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3-Integración limitada a una pasarela de pago en esta fase.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3" name="Google Shape;14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“Arte en Masa”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1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7" name="Google Shape;147;p18"/>
          <p:cNvSpPr txBox="1"/>
          <p:nvPr/>
        </p:nvSpPr>
        <p:spPr>
          <a:xfrm>
            <a:off x="630200" y="2458050"/>
            <a:ext cx="10950000" cy="4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5750" y="2458050"/>
            <a:ext cx="10721849" cy="430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3" name="Google Shape;15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“Arte en Masa”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1" y="1155656"/>
            <a:ext cx="12191999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L" sz="16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Utilizar cronograma de inicio, indicando el cumplimiento al término del proyecto </a:t>
            </a:r>
            <a:endParaRPr b="0" i="0" sz="10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p1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7" name="Google Shape;15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2200600"/>
            <a:ext cx="11761150" cy="45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2" name="Google Shape;16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“Arte en Masa”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0" y="1432655"/>
            <a:ext cx="12192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Modelo MTV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2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6" name="Google Shape;16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200" y="2448325"/>
            <a:ext cx="11777349" cy="421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1" name="Google Shape;17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“Arte en Masa”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0" y="7778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21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5" name="Google Shape;17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463850"/>
            <a:ext cx="11761152" cy="539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