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9" roundtripDataSignature="AMtx7mgWTHaYC2gIzompErbwG3sprCOsd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customschemas.google.com/relationships/presentationmetadata" Target="metadata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6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6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5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6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6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8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8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9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9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0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0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20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20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20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3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3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4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4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wipe dir="l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84" name="Google Shape;8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"/>
          <p:cNvSpPr txBox="1"/>
          <p:nvPr/>
        </p:nvSpPr>
        <p:spPr>
          <a:xfrm>
            <a:off x="1" y="2707792"/>
            <a:ext cx="12192000" cy="11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L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PROYECTO “</a:t>
            </a:r>
            <a:r>
              <a:rPr lang="es-CL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Arte en masa</a:t>
            </a:r>
            <a:r>
              <a:rPr b="0" i="0" lang="es-CL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L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PRESENTACIÓN FINAL CAPSTONE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wipe dir="l"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76" name="Google Shape;176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10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</a:t>
            </a: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Arte en Masa</a:t>
            </a: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/>
          </a:p>
        </p:txBody>
      </p:sp>
      <p:sp>
        <p:nvSpPr>
          <p:cNvPr id="178" name="Google Shape;178;p10"/>
          <p:cNvSpPr txBox="1"/>
          <p:nvPr/>
        </p:nvSpPr>
        <p:spPr>
          <a:xfrm>
            <a:off x="0" y="1432655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Tecnologías utilizadas</a:t>
            </a:r>
            <a:endParaRPr/>
          </a:p>
        </p:txBody>
      </p:sp>
      <p:cxnSp>
        <p:nvCxnSpPr>
          <p:cNvPr id="179" name="Google Shape;179;p10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80" name="Google Shape;180;p10"/>
          <p:cNvSpPr txBox="1"/>
          <p:nvPr/>
        </p:nvSpPr>
        <p:spPr>
          <a:xfrm>
            <a:off x="302275" y="2329725"/>
            <a:ext cx="11611200" cy="439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Frameworks y lenguajes: 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Utilizamos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django, Python, HTML, CSS Y JavaScript.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Base de datos: Fue utilizada MySQL como sistema de 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gestión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base de datos.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Control de versiones: Para manejar el versionamiento del proyecto utilizamos Git.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Entorno de desarrollo: Para desarrollar el proyecto utilizamos 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Visual Studio Code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como editor de 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código.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Método de pago: Utilizamos la api de transbank para lograr que la página web permite realizar transacciones.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wipe dir="l"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85" name="Google Shape;185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11"/>
          <p:cNvSpPr txBox="1"/>
          <p:nvPr/>
        </p:nvSpPr>
        <p:spPr>
          <a:xfrm>
            <a:off x="1" y="2707792"/>
            <a:ext cx="12191999" cy="1138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DEMOSTRACIÓN DEL RESULTADO DEL PROYECTO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4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*Exposición del sistema</a:t>
            </a:r>
            <a:endParaRPr sz="2400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wipe dir="l"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91" name="Google Shape;191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12"/>
          <p:cNvSpPr txBox="1"/>
          <p:nvPr/>
        </p:nvSpPr>
        <p:spPr>
          <a:xfrm>
            <a:off x="1" y="1459095"/>
            <a:ext cx="12191999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Resultados obtenidos</a:t>
            </a:r>
            <a:endParaRPr/>
          </a:p>
        </p:txBody>
      </p:sp>
      <p:sp>
        <p:nvSpPr>
          <p:cNvPr id="193" name="Google Shape;193;p12"/>
          <p:cNvSpPr txBox="1"/>
          <p:nvPr/>
        </p:nvSpPr>
        <p:spPr>
          <a:xfrm>
            <a:off x="815550" y="2244175"/>
            <a:ext cx="10693500" cy="44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12"/>
          <p:cNvSpPr txBox="1"/>
          <p:nvPr/>
        </p:nvSpPr>
        <p:spPr>
          <a:xfrm>
            <a:off x="516125" y="2401025"/>
            <a:ext cx="11377800" cy="43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desarrolló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una 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solución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web funcional que optimiza las operaciones clave de la 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panadería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aplicación web superó con éxito las pruebas de calidad de todas funcionalidades creadas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Implementar un sistema eficiente de gestión de inventario y ventas en línea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CRUD funcional para las cuentas de admin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Inicio de sesión y logeo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Vista de administrador y de usuario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Pasarela de pago y pago online funcionales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Realizar pedidos específicos por parte del cliente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wipe dir="l"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99" name="Google Shape;199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13"/>
          <p:cNvSpPr txBox="1"/>
          <p:nvPr/>
        </p:nvSpPr>
        <p:spPr>
          <a:xfrm>
            <a:off x="1" y="1360773"/>
            <a:ext cx="12191999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Obstáculos presentados durante el desarrollo</a:t>
            </a:r>
            <a:endParaRPr/>
          </a:p>
        </p:txBody>
      </p:sp>
      <p:sp>
        <p:nvSpPr>
          <p:cNvPr id="201" name="Google Shape;201;p13"/>
          <p:cNvSpPr txBox="1"/>
          <p:nvPr/>
        </p:nvSpPr>
        <p:spPr>
          <a:xfrm>
            <a:off x="587425" y="2229925"/>
            <a:ext cx="11035500" cy="430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Mirando en retrospectiva como fue el proceso de desarrollo del proyecto, las mayores dificultades tienen que ver principalmente con la poca 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comunicación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que el equipo 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tenía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entre si para desarrollar este proyecto, 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debido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 que todos 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tenían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responsabilidades aparte de trabajar en el desarrollo, por lo que hubieron varias reuniones que no se efectuaron por estas responsabilidades a cumplir. 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Pesar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las diversas adversidades que presentaron los integrantes del equipo por sus diversas responsabilidades, se 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logró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trabajar de forma 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íntegra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con divisiones apropiadas de trabajo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wipe dir="l"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206" name="Google Shape;206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14"/>
          <p:cNvSpPr txBox="1"/>
          <p:nvPr/>
        </p:nvSpPr>
        <p:spPr>
          <a:xfrm>
            <a:off x="0" y="3044279"/>
            <a:ext cx="12191999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PREGUNTAS DE LA COMISIÓN</a:t>
            </a:r>
            <a:endParaRPr/>
          </a:p>
        </p:txBody>
      </p:sp>
    </p:spTree>
  </p:cSld>
  <p:clrMapOvr>
    <a:masterClrMapping/>
  </p:clrMapOvr>
  <p:transition spd="slow">
    <p:wipe dir="l"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90" name="Google Shape;90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1" name="Google Shape;91;p2"/>
          <p:cNvGrpSpPr/>
          <p:nvPr/>
        </p:nvGrpSpPr>
        <p:grpSpPr>
          <a:xfrm>
            <a:off x="4121026" y="1710819"/>
            <a:ext cx="7633494" cy="4350553"/>
            <a:chOff x="0" y="0"/>
            <a:chExt cx="7633494" cy="4350553"/>
          </a:xfrm>
        </p:grpSpPr>
        <p:sp>
          <p:nvSpPr>
            <p:cNvPr id="92" name="Google Shape;92;p2"/>
            <p:cNvSpPr/>
            <p:nvPr/>
          </p:nvSpPr>
          <p:spPr>
            <a:xfrm>
              <a:off x="0" y="0"/>
              <a:ext cx="7633494" cy="1359548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6EA5DA"/>
                </a:gs>
                <a:gs pos="50000">
                  <a:srgbClr val="529BDA"/>
                </a:gs>
                <a:gs pos="100000">
                  <a:srgbClr val="4188C8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2"/>
            <p:cNvSpPr txBox="1"/>
            <p:nvPr/>
          </p:nvSpPr>
          <p:spPr>
            <a:xfrm>
              <a:off x="1662653" y="0"/>
              <a:ext cx="5970840" cy="135954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9050" lIns="99050" spcFirstLastPara="1" rIns="99050" wrap="square" tIns="990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Calibri"/>
                <a:buNone/>
              </a:pPr>
              <a:r>
                <a:rPr lang="es-CL" sz="2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Pamela Rosas</a:t>
              </a:r>
              <a:endParaRPr b="0" i="0" sz="2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91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Char char="•"/>
              </a:pPr>
              <a:r>
                <a:rPr lang="es-CL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Programador Back-End</a:t>
              </a:r>
              <a:endPara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Char char="•"/>
              </a:pPr>
              <a:r>
                <a:rPr lang="es-CL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Desarrollo back-End de la </a:t>
              </a:r>
              <a:r>
                <a:rPr lang="es-CL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aplicación</a:t>
              </a:r>
              <a:r>
                <a:rPr lang="es-CL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web</a:t>
              </a:r>
              <a:endPara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135954" y="135954"/>
              <a:ext cx="1526698" cy="1087638"/>
            </a:xfrm>
            <a:prstGeom prst="roundRect">
              <a:avLst>
                <a:gd fmla="val 10000" name="adj"/>
              </a:avLst>
            </a:prstGeom>
            <a:solidFill>
              <a:srgbClr val="C3D4EB"/>
            </a:soli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0" y="1495502"/>
              <a:ext cx="7633494" cy="1359548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6EA5DA"/>
                </a:gs>
                <a:gs pos="50000">
                  <a:srgbClr val="529BDA"/>
                </a:gs>
                <a:gs pos="100000">
                  <a:srgbClr val="4188C8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2"/>
            <p:cNvSpPr txBox="1"/>
            <p:nvPr/>
          </p:nvSpPr>
          <p:spPr>
            <a:xfrm>
              <a:off x="1662653" y="1495502"/>
              <a:ext cx="5970840" cy="135954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9050" lIns="99050" spcFirstLastPara="1" rIns="99050" wrap="square" tIns="990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Calibri"/>
                <a:buNone/>
              </a:pPr>
              <a:r>
                <a:rPr lang="es-CL" sz="2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Daniel </a:t>
              </a:r>
              <a:r>
                <a:rPr lang="es-CL" sz="2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Gonzalez</a:t>
              </a:r>
              <a:endParaRPr b="0" i="0" sz="2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91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Char char="•"/>
              </a:pPr>
              <a:r>
                <a:rPr lang="es-CL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Programador Front-End</a:t>
              </a:r>
              <a:endPara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Char char="•"/>
              </a:pPr>
              <a:r>
                <a:rPr lang="es-CL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Desarrollo Front-End de la </a:t>
              </a:r>
              <a:r>
                <a:rPr lang="es-CL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aplicación</a:t>
              </a:r>
              <a:r>
                <a:rPr lang="es-CL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web</a:t>
              </a:r>
              <a:endPara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135954" y="1631457"/>
              <a:ext cx="1526698" cy="1087638"/>
            </a:xfrm>
            <a:prstGeom prst="roundRect">
              <a:avLst>
                <a:gd fmla="val 10000" name="adj"/>
              </a:avLst>
            </a:prstGeom>
            <a:solidFill>
              <a:srgbClr val="C3D4EB"/>
            </a:soli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0" y="2991005"/>
              <a:ext cx="7633494" cy="1359548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6EA5DA"/>
                </a:gs>
                <a:gs pos="50000">
                  <a:srgbClr val="529BDA"/>
                </a:gs>
                <a:gs pos="100000">
                  <a:srgbClr val="4188C8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2"/>
            <p:cNvSpPr txBox="1"/>
            <p:nvPr/>
          </p:nvSpPr>
          <p:spPr>
            <a:xfrm>
              <a:off x="1662653" y="2991005"/>
              <a:ext cx="5970840" cy="135954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9050" lIns="99050" spcFirstLastPara="1" rIns="99050" wrap="square" tIns="990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Calibri"/>
                <a:buNone/>
              </a:pPr>
              <a:r>
                <a:rPr lang="es-CL" sz="2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Karim Silva</a:t>
              </a:r>
              <a:endParaRPr b="0" i="0" sz="2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91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Char char="•"/>
              </a:pPr>
              <a:r>
                <a:rPr lang="es-CL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QA</a:t>
              </a:r>
              <a:endPara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Char char="•"/>
              </a:pPr>
              <a:r>
                <a:rPr lang="es-CL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Labores relacionadas a la </a:t>
              </a:r>
              <a:r>
                <a:rPr lang="es-CL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documentación</a:t>
              </a:r>
              <a:r>
                <a:rPr lang="es-CL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de pruebas</a:t>
              </a:r>
              <a:endPara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135954" y="3126960"/>
              <a:ext cx="1526698" cy="1087638"/>
            </a:xfrm>
            <a:prstGeom prst="roundRect">
              <a:avLst>
                <a:gd fmla="val 10000" name="adj"/>
              </a:avLst>
            </a:prstGeom>
            <a:solidFill>
              <a:srgbClr val="C3D4EB"/>
            </a:soli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1" name="Google Shape;101;p2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L" sz="1800" u="none" cap="none" strike="noStrike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</a:t>
            </a: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Arte en Masa</a:t>
            </a:r>
            <a:r>
              <a:rPr b="0" i="0" lang="es-CL" sz="1800" u="none" cap="none" strike="noStrike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/>
          </a:p>
        </p:txBody>
      </p:sp>
      <p:sp>
        <p:nvSpPr>
          <p:cNvPr id="102" name="Google Shape;102;p2"/>
          <p:cNvSpPr txBox="1"/>
          <p:nvPr/>
        </p:nvSpPr>
        <p:spPr>
          <a:xfrm>
            <a:off x="238327" y="3058616"/>
            <a:ext cx="3608961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INTEGRANTES DEL PROYECTO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3" name="Google Shape;103;p2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transition spd="slow">
    <p:wipe dir="l"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08" name="Google Shape;108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3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“Arte en Masa”</a:t>
            </a:r>
            <a:endParaRPr/>
          </a:p>
        </p:txBody>
      </p:sp>
      <p:sp>
        <p:nvSpPr>
          <p:cNvPr id="110" name="Google Shape;110;p3"/>
          <p:cNvSpPr txBox="1"/>
          <p:nvPr/>
        </p:nvSpPr>
        <p:spPr>
          <a:xfrm>
            <a:off x="0" y="1130849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DESCRIPCIÓN DEL PROYECTO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1" name="Google Shape;111;p3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2" name="Google Shape;112;p3"/>
          <p:cNvSpPr/>
          <p:nvPr/>
        </p:nvSpPr>
        <p:spPr>
          <a:xfrm>
            <a:off x="714909" y="2169769"/>
            <a:ext cx="4348705" cy="4092601"/>
          </a:xfrm>
          <a:prstGeom prst="roundRect">
            <a:avLst>
              <a:gd fmla="val 10901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Problema o dolor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Descripción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panadería en Peñaflor enfrenta desafíos por la gestión ineficiente de ventas, inventario y atención al cliente, debido a procesos manuales no optimizados que limitan su expansión y capacidad de respuesta. La falta de una solución tecnológica adecuada impide mejorar la eficiencia operativa y el alcance de mercado.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3"/>
          <p:cNvSpPr/>
          <p:nvPr/>
        </p:nvSpPr>
        <p:spPr>
          <a:xfrm>
            <a:off x="6912079" y="2177325"/>
            <a:ext cx="4348705" cy="4092601"/>
          </a:xfrm>
          <a:prstGeom prst="roundRect">
            <a:avLst>
              <a:gd fmla="val 10901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Propuesta de solución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Descripción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"Arte en Masa" desarrollará una solución web para optimizar ventas, inventario y atención al cliente, mejorando la visibilidad en línea, la gestión de pedidos y ofreciendo datos valiosos para el crecimiento de la panadería.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3"/>
          <p:cNvSpPr/>
          <p:nvPr/>
        </p:nvSpPr>
        <p:spPr>
          <a:xfrm>
            <a:off x="5456903" y="3736258"/>
            <a:ext cx="1140542" cy="757084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wipe dir="l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19" name="Google Shape;119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4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“NOMBRE DEL PROYECTO”</a:t>
            </a:r>
            <a:endParaRPr/>
          </a:p>
        </p:txBody>
      </p:sp>
      <p:sp>
        <p:nvSpPr>
          <p:cNvPr id="121" name="Google Shape;121;p4"/>
          <p:cNvSpPr txBox="1"/>
          <p:nvPr/>
        </p:nvSpPr>
        <p:spPr>
          <a:xfrm>
            <a:off x="0" y="1384304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Objetivo General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2" name="Google Shape;122;p4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3" name="Google Shape;123;p4"/>
          <p:cNvSpPr txBox="1"/>
          <p:nvPr/>
        </p:nvSpPr>
        <p:spPr>
          <a:xfrm>
            <a:off x="1" y="4082446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Objetivos Específicos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4"/>
          <p:cNvSpPr/>
          <p:nvPr/>
        </p:nvSpPr>
        <p:spPr>
          <a:xfrm>
            <a:off x="614515" y="2040571"/>
            <a:ext cx="10962967" cy="1575221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objetivo principal del proyecto es desarrollar una solución web que cumpla con las necesidades del cliente, optimizando los procesos existentes y brindando una experiencia automatizada y conveniente para los usuarios.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4"/>
          <p:cNvSpPr/>
          <p:nvPr/>
        </p:nvSpPr>
        <p:spPr>
          <a:xfrm>
            <a:off x="614514" y="4732407"/>
            <a:ext cx="10962967" cy="1575221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automatizan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los procesos de la pyme, mejorando las ventas y actualizando el stock en tiempo real. Incluirá una pasarela de pago para compras online, opción de delivery y un sistema de agendamiento para pedidos especiales de clientes.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wipe dir="l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30" name="Google Shape;130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5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“Arte en Masa”</a:t>
            </a:r>
            <a:endParaRPr/>
          </a:p>
        </p:txBody>
      </p:sp>
      <p:sp>
        <p:nvSpPr>
          <p:cNvPr id="132" name="Google Shape;132;p5"/>
          <p:cNvSpPr txBox="1"/>
          <p:nvPr/>
        </p:nvSpPr>
        <p:spPr>
          <a:xfrm>
            <a:off x="0" y="1432655"/>
            <a:ext cx="121920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Alcances y limitaciones del proyecto</a:t>
            </a:r>
            <a:endParaRPr/>
          </a:p>
        </p:txBody>
      </p:sp>
      <p:cxnSp>
        <p:nvCxnSpPr>
          <p:cNvPr id="133" name="Google Shape;133;p5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34" name="Google Shape;134;p5"/>
          <p:cNvSpPr/>
          <p:nvPr/>
        </p:nvSpPr>
        <p:spPr>
          <a:xfrm>
            <a:off x="714909" y="2169769"/>
            <a:ext cx="4348800" cy="4092600"/>
          </a:xfrm>
          <a:prstGeom prst="roundRect">
            <a:avLst>
              <a:gd fmla="val 10901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Alcances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1-Desarrollo de una plataforma web y móvil para automatizar procesos de venta y gestión de inventario.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2-Implementación de carrito de compras, pasarela de pago y sistema de agendamiento para pedidos especiales.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3-Visualización y administración de contenido por parte del administrador.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5"/>
          <p:cNvSpPr/>
          <p:nvPr/>
        </p:nvSpPr>
        <p:spPr>
          <a:xfrm>
            <a:off x="6912079" y="2177325"/>
            <a:ext cx="4348800" cy="4092600"/>
          </a:xfrm>
          <a:prstGeom prst="roundRect">
            <a:avLst>
              <a:gd fmla="val 10901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limitaciones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1-La implementación inicial está enfocada en las necesidades actuales de la panadería, con posibilidad de ampliar funcionalidades en el futuro.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2-El alcance del servicio de delivery depende de recursos adicionales para su operación.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3-Integración limitada a una pasarela de pago en esta fase.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wipe dir="l"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40" name="Google Shape;140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6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</a:t>
            </a: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Arte en Masa</a:t>
            </a: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/>
          </a:p>
        </p:txBody>
      </p:sp>
      <p:sp>
        <p:nvSpPr>
          <p:cNvPr id="142" name="Google Shape;142;p6"/>
          <p:cNvSpPr txBox="1"/>
          <p:nvPr/>
        </p:nvSpPr>
        <p:spPr>
          <a:xfrm>
            <a:off x="0" y="1432655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Metodología de trabajo para el desarrollo del proyecto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3" name="Google Shape;143;p6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44" name="Google Shape;144;p6"/>
          <p:cNvSpPr txBox="1"/>
          <p:nvPr/>
        </p:nvSpPr>
        <p:spPr>
          <a:xfrm>
            <a:off x="630200" y="2458050"/>
            <a:ext cx="10950000" cy="41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Elegir Scrum como metodología fue una decisión acertada porque permite gestionar el proyecto de forma ágil, adaptándose rápidamente a las necesidades del cliente. Al trabajar en sprints, el equipo puede enfocarse en objetivos específicos, revisar avances constantemente, recibir retroalimentación y realizar ajustes de manera iterativa. Esto garantiza flexibilidad, mejora la colaboración y asegura que la solución tecnológica sea entregada con calidad y alineada a los requerimientos del cliente.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wipe dir="l"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49" name="Google Shape;149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7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</a:t>
            </a: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Arte en Masa</a:t>
            </a: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/>
          </a:p>
        </p:txBody>
      </p:sp>
      <p:sp>
        <p:nvSpPr>
          <p:cNvPr id="151" name="Google Shape;151;p7"/>
          <p:cNvSpPr txBox="1"/>
          <p:nvPr/>
        </p:nvSpPr>
        <p:spPr>
          <a:xfrm>
            <a:off x="1" y="1155656"/>
            <a:ext cx="12191999" cy="8925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Cronograma para el desarrollo del proyecto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6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* Utilizar cronograma de inicio, indicando el cumplimiento al término del proyecto </a:t>
            </a:r>
            <a:endParaRPr sz="1000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2" name="Google Shape;152;p7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53" name="Google Shape;153;p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7363" y="2210950"/>
            <a:ext cx="10957274" cy="37251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l"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58" name="Google Shape;158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8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</a:t>
            </a: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Arte en Masa</a:t>
            </a: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/>
          </a:p>
        </p:txBody>
      </p:sp>
      <p:sp>
        <p:nvSpPr>
          <p:cNvPr id="160" name="Google Shape;160;p8"/>
          <p:cNvSpPr txBox="1"/>
          <p:nvPr/>
        </p:nvSpPr>
        <p:spPr>
          <a:xfrm>
            <a:off x="0" y="1432655"/>
            <a:ext cx="12191999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Arquitectura del software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4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*Presentar esquema</a:t>
            </a:r>
            <a:endParaRPr/>
          </a:p>
        </p:txBody>
      </p:sp>
      <p:cxnSp>
        <p:nvCxnSpPr>
          <p:cNvPr id="161" name="Google Shape;161;p8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62" name="Google Shape;162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6200" y="2448325"/>
            <a:ext cx="11777349" cy="4215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l"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67" name="Google Shape;167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9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</a:t>
            </a: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Arte en Masa</a:t>
            </a: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/>
          </a:p>
        </p:txBody>
      </p:sp>
      <p:sp>
        <p:nvSpPr>
          <p:cNvPr id="169" name="Google Shape;169;p9"/>
          <p:cNvSpPr txBox="1"/>
          <p:nvPr/>
        </p:nvSpPr>
        <p:spPr>
          <a:xfrm>
            <a:off x="0" y="1432655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Modelo de datos</a:t>
            </a:r>
            <a:endParaRPr/>
          </a:p>
        </p:txBody>
      </p:sp>
      <p:cxnSp>
        <p:nvCxnSpPr>
          <p:cNvPr id="170" name="Google Shape;170;p9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71" name="Google Shape;171;p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85425" y="2145836"/>
            <a:ext cx="9821148" cy="44742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l"/>
  </p:transition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2023-10-28T21:12:11Z</dcterms:created>
  <dc:creator>Gerardo Galan Cruz</dc:creator>
</cp:coreProperties>
</file>