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22N6cfGTyVdCKu3PB5dv6sFm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13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3950" y="4850500"/>
            <a:ext cx="2445350" cy="200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3975" y="1110415"/>
            <a:ext cx="1766707" cy="19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50" y="1110450"/>
            <a:ext cx="2078541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5187" y="2245650"/>
            <a:ext cx="73940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5563" y="4288775"/>
            <a:ext cx="3933225" cy="227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13" y="4412625"/>
            <a:ext cx="2445375" cy="24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815550" y="2244175"/>
            <a:ext cx="106935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516125" y="2401025"/>
            <a:ext cx="113778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funcional que optimiza las operaciones clave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panadería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web superó con éxito las pruebas de calidad de todas funcionalidades creadas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eficiente de gestión de inventario y ventas en línea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funcional para las cuentas de admin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 y logeo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administrador y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Pasarela de pago y pago online funcionales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pedidos específicos por parte del 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587425" y="2229925"/>
            <a:ext cx="110355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Mirando en retrospectiva como fue el proceso de desarrollo del proyecto, las mayores dificultades tienen que ver principalmente con la poca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el equipo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si para desarrollar este proyecto,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que todos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tenían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responsabilidades aparte de trabajar en el desarrollo, por lo que hubieron varias reuniones que no se efectuaron por estas responsabilidades a cumplir.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diversas adversidades que presentaron los integrantes del equipo por sus diversas responsabilidades,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trabajar de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íntegra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divisiones apropiadas de trabajo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Pamela Rosas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Back-End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back-End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Front-End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Front-End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Karim Silva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Labores relacionadas a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pruebas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425" y="4775525"/>
            <a:ext cx="1582599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panadería en Peñaflor enfrenta desafíos por la gestión ineficiente de ventas, inventario y atención al cliente, debido a procesos manuales no optimizados que limitan su expansión y capacidad de respuesta. La falta de una solución tecnológica adecuada impide mejorar la eficiencia operativa y el alcance de mercado.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"Arte en Masa" desarrollará una solución web para optimizar ventas, inventario y atención al cliente, mejorando la visibilidad en línea, la gestión de pedidos y ofreciendo datos valiosos para el crecimiento de la panadería.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del proyecto es mejorar las ventas de ambas sucursales de la empresa mediante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automatizar los procesos administrativos,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brindar una mayor visibilidad y accesibilidad a sus servicios.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procesos de la pyme, mejorando las ventas y actualizando el stock en tiempo real. Incluirá una pasarela de pago para compras online, opción de delivery y un sistema de agendamiento para pedidos especiales de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1-Desarrollo de una plataforma web para automatizar procesos de venta y gestión de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2-Implementación de carrito de compras, pasarela de pago y sistema de agendamiento para pedidos especiales.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3-Visualización y administración de contenido por parte del administrador.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1-La implementación inicial está enfocada en las necesidades actuales de la panadería, con posibilidad de ampliar funcionalidades en el futuro.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2-El alcance del servicio de delivery depende de recursos adicionales para su operación.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3-Integración limitada a una pasarela de pago en esta fase.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6"/>
          <p:cNvSpPr txBox="1"/>
          <p:nvPr/>
        </p:nvSpPr>
        <p:spPr>
          <a:xfrm>
            <a:off x="630200" y="2458050"/>
            <a:ext cx="109500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50" y="2458050"/>
            <a:ext cx="10721849" cy="43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600"/>
            <a:ext cx="11761150" cy="45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448325"/>
            <a:ext cx="11777349" cy="42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2" name="Google Shape;17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850"/>
            <a:ext cx="11761152" cy="5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