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60" r:id="rId4"/>
    <p:sldId id="259" r:id="rId5"/>
    <p:sldId id="257" r:id="rId6"/>
    <p:sldId id="261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125" d="100"/>
          <a:sy n="125" d="100"/>
        </p:scale>
        <p:origin x="-606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000C-0019-4223-91A1-567A611A59BB}" type="datetimeFigureOut">
              <a:rPr lang="en-IE" smtClean="0"/>
              <a:t>17/12/2020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9F5C516-6F00-4518-BA10-9023528443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00026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000C-0019-4223-91A1-567A611A59BB}" type="datetimeFigureOut">
              <a:rPr lang="en-IE" smtClean="0"/>
              <a:t>17/12/2020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9F5C516-6F00-4518-BA10-9023528443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27481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000C-0019-4223-91A1-567A611A59BB}" type="datetimeFigureOut">
              <a:rPr lang="en-IE" smtClean="0"/>
              <a:t>17/12/2020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9F5C516-6F00-4518-BA10-9023528443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34651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000C-0019-4223-91A1-567A611A59BB}" type="datetimeFigureOut">
              <a:rPr lang="en-IE" smtClean="0"/>
              <a:t>17/12/2020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9F5C516-6F00-4518-BA10-902352844301}" type="slidenum">
              <a:rPr lang="en-IE" smtClean="0"/>
              <a:t>‹#›</a:t>
            </a:fld>
            <a:endParaRPr lang="en-IE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0798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000C-0019-4223-91A1-567A611A59BB}" type="datetimeFigureOut">
              <a:rPr lang="en-IE" smtClean="0"/>
              <a:t>17/12/2020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9F5C516-6F00-4518-BA10-9023528443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55537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000C-0019-4223-91A1-567A611A59BB}" type="datetimeFigureOut">
              <a:rPr lang="en-IE" smtClean="0"/>
              <a:t>17/12/2020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C516-6F00-4518-BA10-9023528443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49563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000C-0019-4223-91A1-567A611A59BB}" type="datetimeFigureOut">
              <a:rPr lang="en-IE" smtClean="0"/>
              <a:t>17/12/2020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C516-6F00-4518-BA10-9023528443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44051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000C-0019-4223-91A1-567A611A59BB}" type="datetimeFigureOut">
              <a:rPr lang="en-IE" smtClean="0"/>
              <a:t>17/12/2020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C516-6F00-4518-BA10-9023528443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222102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89B000C-0019-4223-91A1-567A611A59BB}" type="datetimeFigureOut">
              <a:rPr lang="en-IE" smtClean="0"/>
              <a:t>17/12/2020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9F5C516-6F00-4518-BA10-9023528443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3928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000C-0019-4223-91A1-567A611A59BB}" type="datetimeFigureOut">
              <a:rPr lang="en-IE" smtClean="0"/>
              <a:t>17/12/2020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C516-6F00-4518-BA10-9023528443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8601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000C-0019-4223-91A1-567A611A59BB}" type="datetimeFigureOut">
              <a:rPr lang="en-IE" smtClean="0"/>
              <a:t>17/12/2020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9F5C516-6F00-4518-BA10-9023528443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0325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000C-0019-4223-91A1-567A611A59BB}" type="datetimeFigureOut">
              <a:rPr lang="en-IE" smtClean="0"/>
              <a:t>17/12/2020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C516-6F00-4518-BA10-9023528443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4209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000C-0019-4223-91A1-567A611A59BB}" type="datetimeFigureOut">
              <a:rPr lang="en-IE" smtClean="0"/>
              <a:t>17/12/2020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C516-6F00-4518-BA10-9023528443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4842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000C-0019-4223-91A1-567A611A59BB}" type="datetimeFigureOut">
              <a:rPr lang="en-IE" smtClean="0"/>
              <a:t>17/12/2020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C516-6F00-4518-BA10-9023528443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92021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000C-0019-4223-91A1-567A611A59BB}" type="datetimeFigureOut">
              <a:rPr lang="en-IE" smtClean="0"/>
              <a:t>17/12/2020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C516-6F00-4518-BA10-9023528443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2633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000C-0019-4223-91A1-567A611A59BB}" type="datetimeFigureOut">
              <a:rPr lang="en-IE" smtClean="0"/>
              <a:t>17/12/2020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C516-6F00-4518-BA10-9023528443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26095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000C-0019-4223-91A1-567A611A59BB}" type="datetimeFigureOut">
              <a:rPr lang="en-IE" smtClean="0"/>
              <a:t>17/12/2020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C516-6F00-4518-BA10-9023528443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2922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B000C-0019-4223-91A1-567A611A59BB}" type="datetimeFigureOut">
              <a:rPr lang="en-IE" smtClean="0"/>
              <a:t>17/12/2020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5C516-6F00-4518-BA10-9023528443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24012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150" dirty="0" smtClean="0"/>
              <a:t>PRESENTATION WEB API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40"/>
            <a:ext cx="8144134" cy="465828"/>
          </a:xfrm>
        </p:spPr>
        <p:txBody>
          <a:bodyPr/>
          <a:lstStyle/>
          <a:p>
            <a:r>
              <a:rPr lang="en-150" dirty="0" smtClean="0"/>
              <a:t>A RESTful API for Online Movie Service</a:t>
            </a:r>
            <a:endParaRPr lang="en-I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623597"/>
              </p:ext>
            </p:extLst>
          </p:nvPr>
        </p:nvGraphicFramePr>
        <p:xfrm>
          <a:off x="3437466" y="5147129"/>
          <a:ext cx="6570133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0133">
                  <a:extLst>
                    <a:ext uri="{9D8B030D-6E8A-4147-A177-3AD203B41FA5}">
                      <a16:colId xmlns:a16="http://schemas.microsoft.com/office/drawing/2014/main" val="3171247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150" dirty="0" smtClean="0"/>
                        <a:t>Abraham</a:t>
                      </a:r>
                      <a:r>
                        <a:rPr lang="en-150" baseline="0" dirty="0" smtClean="0"/>
                        <a:t> Alabi – x17342373</a:t>
                      </a:r>
                    </a:p>
                    <a:p>
                      <a:pPr algn="r"/>
                      <a:r>
                        <a:rPr lang="en-150" baseline="0" dirty="0" smtClean="0"/>
                        <a:t>Jegan Francis Mendy – x18131212</a:t>
                      </a:r>
                    </a:p>
                    <a:p>
                      <a:pPr algn="r"/>
                      <a:r>
                        <a:rPr lang="en-150" baseline="0" dirty="0" smtClean="0"/>
                        <a:t>Tijesu Olalekan – x17347773</a:t>
                      </a:r>
                    </a:p>
                    <a:p>
                      <a:pPr algn="r"/>
                      <a:r>
                        <a:rPr lang="en-150" baseline="0" dirty="0" smtClean="0"/>
                        <a:t>Ting Chang – x16370076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769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60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22" y="-228906"/>
            <a:ext cx="9613861" cy="1080938"/>
          </a:xfrm>
        </p:spPr>
        <p:txBody>
          <a:bodyPr/>
          <a:lstStyle/>
          <a:p>
            <a:r>
              <a:rPr lang="en-150" dirty="0" smtClean="0"/>
              <a:t>MODELS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85" y="592666"/>
            <a:ext cx="10249925" cy="6054197"/>
          </a:xfrm>
        </p:spPr>
      </p:pic>
    </p:spTree>
    <p:extLst>
      <p:ext uri="{BB962C8B-B14F-4D97-AF65-F5344CB8AC3E}">
        <p14:creationId xmlns:p14="http://schemas.microsoft.com/office/powerpoint/2010/main" val="19754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1172"/>
            <a:ext cx="9613861" cy="1080938"/>
          </a:xfrm>
        </p:spPr>
        <p:txBody>
          <a:bodyPr/>
          <a:lstStyle/>
          <a:p>
            <a:r>
              <a:rPr lang="en-150" dirty="0" smtClean="0"/>
              <a:t>SERVICES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7" y="919766"/>
            <a:ext cx="11819467" cy="5500473"/>
          </a:xfrm>
        </p:spPr>
      </p:pic>
    </p:spTree>
    <p:extLst>
      <p:ext uri="{BB962C8B-B14F-4D97-AF65-F5344CB8AC3E}">
        <p14:creationId xmlns:p14="http://schemas.microsoft.com/office/powerpoint/2010/main" val="363350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8905"/>
            <a:ext cx="9613861" cy="1080938"/>
          </a:xfrm>
        </p:spPr>
        <p:txBody>
          <a:bodyPr/>
          <a:lstStyle/>
          <a:p>
            <a:r>
              <a:rPr lang="en-150" dirty="0" smtClean="0"/>
              <a:t>RESOURCES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32" y="727489"/>
            <a:ext cx="11791181" cy="5699886"/>
          </a:xfrm>
        </p:spPr>
      </p:pic>
    </p:spTree>
    <p:extLst>
      <p:ext uri="{BB962C8B-B14F-4D97-AF65-F5344CB8AC3E}">
        <p14:creationId xmlns:p14="http://schemas.microsoft.com/office/powerpoint/2010/main" val="129191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8735"/>
            <a:ext cx="9613861" cy="1080938"/>
          </a:xfrm>
        </p:spPr>
        <p:txBody>
          <a:bodyPr/>
          <a:lstStyle/>
          <a:p>
            <a:r>
              <a:rPr lang="en-150" dirty="0" smtClean="0"/>
              <a:t>Database </a:t>
            </a:r>
            <a:endParaRPr lang="en-I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438" y="321734"/>
            <a:ext cx="7721804" cy="6412098"/>
          </a:xfrm>
        </p:spPr>
      </p:pic>
    </p:spTree>
    <p:extLst>
      <p:ext uri="{BB962C8B-B14F-4D97-AF65-F5344CB8AC3E}">
        <p14:creationId xmlns:p14="http://schemas.microsoft.com/office/powerpoint/2010/main" val="265326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8220"/>
            <a:ext cx="9613861" cy="1080938"/>
          </a:xfrm>
        </p:spPr>
        <p:txBody>
          <a:bodyPr>
            <a:normAutofit/>
          </a:bodyPr>
          <a:lstStyle/>
          <a:p>
            <a:r>
              <a:rPr lang="en-150" sz="1800" dirty="0" smtClean="0"/>
              <a:t>API POSTMAN </a:t>
            </a:r>
            <a:endParaRPr lang="en-IE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523" y="87748"/>
            <a:ext cx="4893275" cy="668349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986" y="86626"/>
            <a:ext cx="5088167" cy="668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66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8220"/>
            <a:ext cx="9613861" cy="1080938"/>
          </a:xfrm>
        </p:spPr>
        <p:txBody>
          <a:bodyPr>
            <a:normAutofit/>
          </a:bodyPr>
          <a:lstStyle/>
          <a:p>
            <a:r>
              <a:rPr lang="en-150" sz="1800" dirty="0" smtClean="0"/>
              <a:t>API POSTMAN </a:t>
            </a:r>
            <a:endParaRPr lang="en-IE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552" y="329514"/>
            <a:ext cx="5336126" cy="641707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483" y="69706"/>
            <a:ext cx="5077213" cy="667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41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8220"/>
            <a:ext cx="9613861" cy="1080938"/>
          </a:xfrm>
        </p:spPr>
        <p:txBody>
          <a:bodyPr>
            <a:normAutofit/>
          </a:bodyPr>
          <a:lstStyle/>
          <a:p>
            <a:r>
              <a:rPr lang="en-150" sz="1800" dirty="0" smtClean="0"/>
              <a:t>API POSTMAN </a:t>
            </a:r>
            <a:endParaRPr lang="en-IE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093" y="826368"/>
            <a:ext cx="4860324" cy="5557176"/>
          </a:xfrm>
        </p:spPr>
      </p:pic>
    </p:spTree>
    <p:extLst>
      <p:ext uri="{BB962C8B-B14F-4D97-AF65-F5344CB8AC3E}">
        <p14:creationId xmlns:p14="http://schemas.microsoft.com/office/powerpoint/2010/main" val="246845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276</TotalTime>
  <Words>37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PRESENTATION WEB API</vt:lpstr>
      <vt:lpstr>MODELS</vt:lpstr>
      <vt:lpstr>SERVICES</vt:lpstr>
      <vt:lpstr>RESOURCES</vt:lpstr>
      <vt:lpstr>Database </vt:lpstr>
      <vt:lpstr>API POSTMAN </vt:lpstr>
      <vt:lpstr>API POSTMAN </vt:lpstr>
      <vt:lpstr>API POSTMAN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WEB API</dc:title>
  <dc:creator>Ting Hao</dc:creator>
  <cp:lastModifiedBy>Ting Hao</cp:lastModifiedBy>
  <cp:revision>9</cp:revision>
  <dcterms:created xsi:type="dcterms:W3CDTF">2020-12-17T20:24:42Z</dcterms:created>
  <dcterms:modified xsi:type="dcterms:W3CDTF">2020-12-18T01:01:21Z</dcterms:modified>
</cp:coreProperties>
</file>