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28803600"/>
  <p:notesSz cx="6858000" cy="9144000"/>
  <p:defaultTextStyle>
    <a:defPPr>
      <a:defRPr lang="de-DE"/>
    </a:defPPr>
    <a:lvl1pPr marL="0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1pPr>
    <a:lvl2pPr marL="2285270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2pPr>
    <a:lvl3pPr marL="4570535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3pPr>
    <a:lvl4pPr marL="6855805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4pPr>
    <a:lvl5pPr marL="9141075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5pPr>
    <a:lvl6pPr marL="11426340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6pPr>
    <a:lvl7pPr marL="13711610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7pPr>
    <a:lvl8pPr marL="15996880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8pPr>
    <a:lvl9pPr marL="18282150" algn="l" defTabSz="4570535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" initials="M" lastIdx="1" clrIdx="0">
    <p:extLst>
      <p:ext uri="{19B8F6BF-5375-455C-9EA6-DF929625EA0E}">
        <p15:presenceInfo xmlns:p15="http://schemas.microsoft.com/office/powerpoint/2012/main" userId="Mark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483" autoAdjust="0"/>
  </p:normalViewPr>
  <p:slideViewPr>
    <p:cSldViewPr>
      <p:cViewPr varScale="1">
        <p:scale>
          <a:sx n="29" d="100"/>
          <a:sy n="29" d="100"/>
        </p:scale>
        <p:origin x="810" y="126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480" y="8947791"/>
            <a:ext cx="43525440" cy="617410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0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1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6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2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7901540" y="8614412"/>
            <a:ext cx="64514733" cy="1835029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39581" y="8614412"/>
            <a:ext cx="192708527" cy="18350293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9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9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44953" y="18508982"/>
            <a:ext cx="43525440" cy="5720715"/>
          </a:xfrm>
        </p:spPr>
        <p:txBody>
          <a:bodyPr anchor="t"/>
          <a:lstStyle>
            <a:lvl1pPr algn="l">
              <a:defRPr sz="20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44953" y="12208201"/>
            <a:ext cx="43525440" cy="6300785"/>
          </a:xfrm>
        </p:spPr>
        <p:txBody>
          <a:bodyPr anchor="b"/>
          <a:lstStyle>
            <a:lvl1pPr marL="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1pPr>
            <a:lvl2pPr marL="228527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57053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5580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4107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2634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116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599688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28215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39573" y="50179605"/>
            <a:ext cx="128611627" cy="141937740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804648" y="50179605"/>
            <a:ext cx="128611633" cy="141937740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0" y="1153480"/>
            <a:ext cx="4608576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60320" y="6447475"/>
            <a:ext cx="22625053" cy="2687000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5270" indent="0">
              <a:buNone/>
              <a:defRPr sz="10000" b="1"/>
            </a:lvl2pPr>
            <a:lvl3pPr marL="4570535" indent="0">
              <a:buNone/>
              <a:defRPr sz="9000" b="1"/>
            </a:lvl3pPr>
            <a:lvl4pPr marL="6855805" indent="0">
              <a:buNone/>
              <a:defRPr sz="8000" b="1"/>
            </a:lvl4pPr>
            <a:lvl5pPr marL="9141075" indent="0">
              <a:buNone/>
              <a:defRPr sz="8000" b="1"/>
            </a:lvl5pPr>
            <a:lvl6pPr marL="11426340" indent="0">
              <a:buNone/>
              <a:defRPr sz="8000" b="1"/>
            </a:lvl6pPr>
            <a:lvl7pPr marL="13711610" indent="0">
              <a:buNone/>
              <a:defRPr sz="8000" b="1"/>
            </a:lvl7pPr>
            <a:lvl8pPr marL="15996880" indent="0">
              <a:buNone/>
              <a:defRPr sz="8000" b="1"/>
            </a:lvl8pPr>
            <a:lvl9pPr marL="18282150" indent="0">
              <a:buNone/>
              <a:defRPr sz="8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60320" y="9134475"/>
            <a:ext cx="22625053" cy="16595410"/>
          </a:xfrm>
        </p:spPr>
        <p:txBody>
          <a:bodyPr/>
          <a:lstStyle>
            <a:lvl1pPr>
              <a:defRPr sz="12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6012148" y="6447475"/>
            <a:ext cx="22633940" cy="2687000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5270" indent="0">
              <a:buNone/>
              <a:defRPr sz="10000" b="1"/>
            </a:lvl2pPr>
            <a:lvl3pPr marL="4570535" indent="0">
              <a:buNone/>
              <a:defRPr sz="9000" b="1"/>
            </a:lvl3pPr>
            <a:lvl4pPr marL="6855805" indent="0">
              <a:buNone/>
              <a:defRPr sz="8000" b="1"/>
            </a:lvl4pPr>
            <a:lvl5pPr marL="9141075" indent="0">
              <a:buNone/>
              <a:defRPr sz="8000" b="1"/>
            </a:lvl5pPr>
            <a:lvl6pPr marL="11426340" indent="0">
              <a:buNone/>
              <a:defRPr sz="8000" b="1"/>
            </a:lvl6pPr>
            <a:lvl7pPr marL="13711610" indent="0">
              <a:buNone/>
              <a:defRPr sz="8000" b="1"/>
            </a:lvl7pPr>
            <a:lvl8pPr marL="15996880" indent="0">
              <a:buNone/>
              <a:defRPr sz="8000" b="1"/>
            </a:lvl8pPr>
            <a:lvl9pPr marL="18282150" indent="0">
              <a:buNone/>
              <a:defRPr sz="8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6012148" y="9134475"/>
            <a:ext cx="22633940" cy="16595410"/>
          </a:xfrm>
        </p:spPr>
        <p:txBody>
          <a:bodyPr/>
          <a:lstStyle>
            <a:lvl1pPr>
              <a:defRPr sz="12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0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4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8" y="1146810"/>
            <a:ext cx="16846553" cy="4880610"/>
          </a:xfrm>
        </p:spPr>
        <p:txBody>
          <a:bodyPr anchor="b"/>
          <a:lstStyle>
            <a:lvl1pPr algn="l">
              <a:defRPr sz="10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020280" y="1146816"/>
            <a:ext cx="28625800" cy="24583075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60328" y="6027426"/>
            <a:ext cx="16846553" cy="19702465"/>
          </a:xfrm>
        </p:spPr>
        <p:txBody>
          <a:bodyPr/>
          <a:lstStyle>
            <a:lvl1pPr marL="0" indent="0">
              <a:buNone/>
              <a:defRPr sz="7000"/>
            </a:lvl1pPr>
            <a:lvl2pPr marL="2285270" indent="0">
              <a:buNone/>
              <a:defRPr sz="6000"/>
            </a:lvl2pPr>
            <a:lvl3pPr marL="4570535" indent="0">
              <a:buNone/>
              <a:defRPr sz="5000"/>
            </a:lvl3pPr>
            <a:lvl4pPr marL="6855805" indent="0">
              <a:buNone/>
              <a:defRPr sz="4500"/>
            </a:lvl4pPr>
            <a:lvl5pPr marL="9141075" indent="0">
              <a:buNone/>
              <a:defRPr sz="4500"/>
            </a:lvl5pPr>
            <a:lvl6pPr marL="11426340" indent="0">
              <a:buNone/>
              <a:defRPr sz="4500"/>
            </a:lvl6pPr>
            <a:lvl7pPr marL="13711610" indent="0">
              <a:buNone/>
              <a:defRPr sz="4500"/>
            </a:lvl7pPr>
            <a:lvl8pPr marL="15996880" indent="0">
              <a:buNone/>
              <a:defRPr sz="4500"/>
            </a:lvl8pPr>
            <a:lvl9pPr marL="18282150" indent="0">
              <a:buNone/>
              <a:defRPr sz="45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36813" y="20162520"/>
            <a:ext cx="30723840" cy="2380300"/>
          </a:xfrm>
        </p:spPr>
        <p:txBody>
          <a:bodyPr anchor="b"/>
          <a:lstStyle>
            <a:lvl1pPr algn="l">
              <a:defRPr sz="10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036813" y="2573655"/>
            <a:ext cx="30723840" cy="17282160"/>
          </a:xfrm>
        </p:spPr>
        <p:txBody>
          <a:bodyPr/>
          <a:lstStyle>
            <a:lvl1pPr marL="0" indent="0">
              <a:buNone/>
              <a:defRPr sz="16000"/>
            </a:lvl1pPr>
            <a:lvl2pPr marL="2285270" indent="0">
              <a:buNone/>
              <a:defRPr sz="14000"/>
            </a:lvl2pPr>
            <a:lvl3pPr marL="4570535" indent="0">
              <a:buNone/>
              <a:defRPr sz="12000"/>
            </a:lvl3pPr>
            <a:lvl4pPr marL="6855805" indent="0">
              <a:buNone/>
              <a:defRPr sz="10000"/>
            </a:lvl4pPr>
            <a:lvl5pPr marL="9141075" indent="0">
              <a:buNone/>
              <a:defRPr sz="10000"/>
            </a:lvl5pPr>
            <a:lvl6pPr marL="11426340" indent="0">
              <a:buNone/>
              <a:defRPr sz="10000"/>
            </a:lvl6pPr>
            <a:lvl7pPr marL="13711610" indent="0">
              <a:buNone/>
              <a:defRPr sz="10000"/>
            </a:lvl7pPr>
            <a:lvl8pPr marL="15996880" indent="0">
              <a:buNone/>
              <a:defRPr sz="10000"/>
            </a:lvl8pPr>
            <a:lvl9pPr marL="18282150" indent="0">
              <a:buNone/>
              <a:defRPr sz="10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036813" y="22542820"/>
            <a:ext cx="30723840" cy="3380420"/>
          </a:xfrm>
        </p:spPr>
        <p:txBody>
          <a:bodyPr/>
          <a:lstStyle>
            <a:lvl1pPr marL="0" indent="0">
              <a:buNone/>
              <a:defRPr sz="7000"/>
            </a:lvl1pPr>
            <a:lvl2pPr marL="2285270" indent="0">
              <a:buNone/>
              <a:defRPr sz="6000"/>
            </a:lvl2pPr>
            <a:lvl3pPr marL="4570535" indent="0">
              <a:buNone/>
              <a:defRPr sz="5000"/>
            </a:lvl3pPr>
            <a:lvl4pPr marL="6855805" indent="0">
              <a:buNone/>
              <a:defRPr sz="4500"/>
            </a:lvl4pPr>
            <a:lvl5pPr marL="9141075" indent="0">
              <a:buNone/>
              <a:defRPr sz="4500"/>
            </a:lvl5pPr>
            <a:lvl6pPr marL="11426340" indent="0">
              <a:buNone/>
              <a:defRPr sz="4500"/>
            </a:lvl6pPr>
            <a:lvl7pPr marL="13711610" indent="0">
              <a:buNone/>
              <a:defRPr sz="4500"/>
            </a:lvl7pPr>
            <a:lvl8pPr marL="15996880" indent="0">
              <a:buNone/>
              <a:defRPr sz="4500"/>
            </a:lvl8pPr>
            <a:lvl9pPr marL="18282150" indent="0">
              <a:buNone/>
              <a:defRPr sz="45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60320" y="1153480"/>
            <a:ext cx="46085760" cy="4800600"/>
          </a:xfrm>
          <a:prstGeom prst="rect">
            <a:avLst/>
          </a:prstGeom>
        </p:spPr>
        <p:txBody>
          <a:bodyPr vert="horz" lIns="457055" tIns="228525" rIns="457055" bIns="228525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60320" y="6720846"/>
            <a:ext cx="46085760" cy="19009045"/>
          </a:xfrm>
          <a:prstGeom prst="rect">
            <a:avLst/>
          </a:prstGeom>
        </p:spPr>
        <p:txBody>
          <a:bodyPr vert="horz" lIns="457055" tIns="228525" rIns="457055" bIns="228525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60320" y="26696676"/>
            <a:ext cx="11948160" cy="1533525"/>
          </a:xfrm>
          <a:prstGeom prst="rect">
            <a:avLst/>
          </a:prstGeom>
        </p:spPr>
        <p:txBody>
          <a:bodyPr vert="horz" lIns="457055" tIns="228525" rIns="457055" bIns="228525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30D7-7691-41F0-B55A-4783052905E2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495520" y="26696676"/>
            <a:ext cx="16215360" cy="1533525"/>
          </a:xfrm>
          <a:prstGeom prst="rect">
            <a:avLst/>
          </a:prstGeom>
        </p:spPr>
        <p:txBody>
          <a:bodyPr vert="horz" lIns="457055" tIns="228525" rIns="457055" bIns="228525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6"/>
            <a:ext cx="11948160" cy="1533525"/>
          </a:xfrm>
          <a:prstGeom prst="rect">
            <a:avLst/>
          </a:prstGeom>
        </p:spPr>
        <p:txBody>
          <a:bodyPr vert="horz" lIns="457055" tIns="228525" rIns="457055" bIns="228525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2282-21D3-46AC-9A27-B769A71A2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35" rtl="0" eaLnBrk="1" latinLnBrk="0" hangingPunct="1"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50" indent="-1713950" algn="l" defTabSz="4570535" rtl="0" eaLnBrk="1" latinLnBrk="0" hangingPunct="1">
        <a:spcBef>
          <a:spcPct val="20000"/>
        </a:spcBef>
        <a:buFont typeface="Arial"/>
        <a:buChar char="•"/>
        <a:defRPr sz="160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560" indent="-1428295" algn="l" defTabSz="4570535" rtl="0" eaLnBrk="1" latinLnBrk="0" hangingPunct="1">
        <a:spcBef>
          <a:spcPct val="20000"/>
        </a:spcBef>
        <a:buFont typeface="Arial"/>
        <a:buChar char="–"/>
        <a:defRPr sz="14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170" indent="-1142635" algn="l" defTabSz="4570535" rtl="0" eaLnBrk="1" latinLnBrk="0" hangingPunct="1">
        <a:spcBef>
          <a:spcPct val="20000"/>
        </a:spcBef>
        <a:buFont typeface="Arial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3pPr>
      <a:lvl4pPr marL="7998440" indent="-1142635" algn="l" defTabSz="4570535" rtl="0" eaLnBrk="1" latinLnBrk="0" hangingPunct="1">
        <a:spcBef>
          <a:spcPct val="20000"/>
        </a:spcBef>
        <a:buFont typeface="Arial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3710" indent="-1142635" algn="l" defTabSz="4570535" rtl="0" eaLnBrk="1" latinLnBrk="0" hangingPunct="1">
        <a:spcBef>
          <a:spcPct val="20000"/>
        </a:spcBef>
        <a:buFont typeface="Arial"/>
        <a:buChar char="»"/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68975" indent="-1142635" algn="l" defTabSz="4570535" rtl="0" eaLnBrk="1" latinLnBrk="0" hangingPunct="1">
        <a:spcBef>
          <a:spcPct val="20000"/>
        </a:spcBef>
        <a:buFont typeface="Arial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4245" indent="-1142635" algn="l" defTabSz="4570535" rtl="0" eaLnBrk="1" latinLnBrk="0" hangingPunct="1">
        <a:spcBef>
          <a:spcPct val="20000"/>
        </a:spcBef>
        <a:buFont typeface="Arial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9515" indent="-1142635" algn="l" defTabSz="4570535" rtl="0" eaLnBrk="1" latinLnBrk="0" hangingPunct="1">
        <a:spcBef>
          <a:spcPct val="20000"/>
        </a:spcBef>
        <a:buFont typeface="Arial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4780" indent="-1142635" algn="l" defTabSz="4570535" rtl="0" eaLnBrk="1" latinLnBrk="0" hangingPunct="1">
        <a:spcBef>
          <a:spcPct val="20000"/>
        </a:spcBef>
        <a:buFont typeface="Arial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270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535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805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1075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6340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1610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880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2150" algn="l" defTabSz="4570535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7321" y="6110406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30461" y="6110407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989" y="13523685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76429" y="13678439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45206" y="13678438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1765" y="13520753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74331" y="6188523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62963" y="13520753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62405" y="6180177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61417" y="6180173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73624" y="13574489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34772" y="13678437"/>
            <a:ext cx="2475706" cy="488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Gerade Verbindung mit Pfeil 34"/>
          <p:cNvCxnSpPr>
            <a:endCxn id="1028" idx="1"/>
          </p:cNvCxnSpPr>
          <p:nvPr/>
        </p:nvCxnSpPr>
        <p:spPr>
          <a:xfrm>
            <a:off x="8256062" y="8551214"/>
            <a:ext cx="1097439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2545755" y="8038103"/>
            <a:ext cx="3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„mach mit“ (nun: Teilnehmer)</a:t>
            </a:r>
          </a:p>
        </p:txBody>
      </p:sp>
      <p:cxnSp>
        <p:nvCxnSpPr>
          <p:cNvPr id="73" name="Gerade Verbindung mit Pfeil 72"/>
          <p:cNvCxnSpPr>
            <a:stCxn id="1027" idx="2"/>
          </p:cNvCxnSpPr>
          <p:nvPr/>
        </p:nvCxnSpPr>
        <p:spPr>
          <a:xfrm rot="5400000">
            <a:off x="5617453" y="12278810"/>
            <a:ext cx="2574510" cy="9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6980644" y="1196754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„mach neu“ (nun: Dozent)</a:t>
            </a:r>
          </a:p>
        </p:txBody>
      </p:sp>
      <p:cxnSp>
        <p:nvCxnSpPr>
          <p:cNvPr id="80" name="Gerade Verbindung mit Pfeil 79"/>
          <p:cNvCxnSpPr>
            <a:stCxn id="1029" idx="3"/>
          </p:cNvCxnSpPr>
          <p:nvPr/>
        </p:nvCxnSpPr>
        <p:spPr>
          <a:xfrm flipV="1">
            <a:off x="7602695" y="15961561"/>
            <a:ext cx="5973734" cy="2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415019" y="15430152"/>
            <a:ext cx="140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„weiter“</a:t>
            </a:r>
          </a:p>
        </p:txBody>
      </p:sp>
      <p:cxnSp>
        <p:nvCxnSpPr>
          <p:cNvPr id="93" name="Gerade Verbindung mit Pfeil 92"/>
          <p:cNvCxnSpPr/>
          <p:nvPr/>
        </p:nvCxnSpPr>
        <p:spPr>
          <a:xfrm flipH="1">
            <a:off x="8143027" y="9714572"/>
            <a:ext cx="11470423" cy="60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13502342" y="9265255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21471943" y="9854052"/>
            <a:ext cx="4151204" cy="9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23067746" y="9314462"/>
            <a:ext cx="109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„weiter“</a:t>
            </a:r>
          </a:p>
        </p:txBody>
      </p:sp>
      <p:cxnSp>
        <p:nvCxnSpPr>
          <p:cNvPr id="102" name="Gerade Verbindung mit Pfeil 101"/>
          <p:cNvCxnSpPr>
            <a:stCxn id="1033" idx="3"/>
            <a:endCxn id="1035" idx="1"/>
          </p:cNvCxnSpPr>
          <p:nvPr/>
        </p:nvCxnSpPr>
        <p:spPr>
          <a:xfrm flipV="1">
            <a:off x="28050037" y="8620985"/>
            <a:ext cx="3312368" cy="83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28275694" y="7892794"/>
            <a:ext cx="24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(Dozent hat Antwort-Zeit gestartet)</a:t>
            </a:r>
          </a:p>
        </p:txBody>
      </p:sp>
      <p:cxnSp>
        <p:nvCxnSpPr>
          <p:cNvPr id="106" name="Gerade Verbindung mit Pfeil 105"/>
          <p:cNvCxnSpPr>
            <a:stCxn id="1035" idx="3"/>
            <a:endCxn id="1036" idx="1"/>
          </p:cNvCxnSpPr>
          <p:nvPr/>
        </p:nvCxnSpPr>
        <p:spPr>
          <a:xfrm flipV="1">
            <a:off x="33838111" y="8620981"/>
            <a:ext cx="3723306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34475977" y="812326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„Frage einblenden?“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 flipH="1">
            <a:off x="7661039" y="17007816"/>
            <a:ext cx="59153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8706211" y="16567863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16161942" y="16119247"/>
            <a:ext cx="33838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17313552" y="15508144"/>
            <a:ext cx="140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„weiter“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H="1">
            <a:off x="16161942" y="17007816"/>
            <a:ext cx="3383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17313552" y="16607706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cxnSp>
        <p:nvCxnSpPr>
          <p:cNvPr id="117" name="Gerade Verbindung mit Pfeil 116"/>
          <p:cNvCxnSpPr/>
          <p:nvPr/>
        </p:nvCxnSpPr>
        <p:spPr>
          <a:xfrm>
            <a:off x="22190933" y="16119247"/>
            <a:ext cx="33838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22505421" y="15370876"/>
            <a:ext cx="338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„weiter“ (Session offen </a:t>
            </a:r>
          </a:p>
          <a:p>
            <a:r>
              <a:rPr lang="de-DE" sz="2000" dirty="0"/>
              <a:t>für Teilnehmer)</a:t>
            </a:r>
          </a:p>
        </p:txBody>
      </p:sp>
      <p:cxnSp>
        <p:nvCxnSpPr>
          <p:cNvPr id="119" name="Gerade Verbindung mit Pfeil 118"/>
          <p:cNvCxnSpPr/>
          <p:nvPr/>
        </p:nvCxnSpPr>
        <p:spPr>
          <a:xfrm flipH="1">
            <a:off x="22190933" y="17007816"/>
            <a:ext cx="3383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feld 119"/>
          <p:cNvSpPr txBox="1"/>
          <p:nvPr/>
        </p:nvSpPr>
        <p:spPr>
          <a:xfrm>
            <a:off x="23342543" y="16607706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33674597" y="11094024"/>
            <a:ext cx="4857616" cy="3969078"/>
          </a:xfrm>
          <a:prstGeom prst="bentConnector3">
            <a:avLst>
              <a:gd name="adj1" fmla="val 99537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35295262" y="1452043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„Frage einblenden?“</a:t>
            </a:r>
          </a:p>
        </p:txBody>
      </p:sp>
      <p:sp>
        <p:nvSpPr>
          <p:cNvPr id="129" name="Textfeld 128"/>
          <p:cNvSpPr txBox="1"/>
          <p:nvPr/>
        </p:nvSpPr>
        <p:spPr>
          <a:xfrm>
            <a:off x="34103019" y="13635964"/>
            <a:ext cx="339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(Modal per Klick schließen)</a:t>
            </a:r>
          </a:p>
        </p:txBody>
      </p:sp>
      <p:cxnSp>
        <p:nvCxnSpPr>
          <p:cNvPr id="130" name="Gerade Verbindung mit Pfeil 129"/>
          <p:cNvCxnSpPr/>
          <p:nvPr/>
        </p:nvCxnSpPr>
        <p:spPr>
          <a:xfrm flipH="1">
            <a:off x="33936854" y="10063110"/>
            <a:ext cx="36245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feld 132"/>
          <p:cNvSpPr txBox="1"/>
          <p:nvPr/>
        </p:nvSpPr>
        <p:spPr>
          <a:xfrm>
            <a:off x="34008132" y="9575497"/>
            <a:ext cx="339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(Modal per Klick schließen)</a:t>
            </a:r>
          </a:p>
        </p:txBody>
      </p:sp>
      <p:cxnSp>
        <p:nvCxnSpPr>
          <p:cNvPr id="134" name="Gerade Verbindung mit Pfeil 133"/>
          <p:cNvCxnSpPr/>
          <p:nvPr/>
        </p:nvCxnSpPr>
        <p:spPr>
          <a:xfrm>
            <a:off x="28122045" y="16232404"/>
            <a:ext cx="30217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29706370" y="15063099"/>
            <a:ext cx="1691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„Los geht‘s!“</a:t>
            </a:r>
            <a:br>
              <a:rPr lang="de-DE" sz="2000" dirty="0"/>
            </a:br>
            <a:r>
              <a:rPr lang="de-DE" sz="2000" dirty="0"/>
              <a:t>(Antwort-Zeit </a:t>
            </a:r>
            <a:br>
              <a:rPr lang="de-DE" sz="2000" dirty="0"/>
            </a:br>
            <a:r>
              <a:rPr lang="de-DE" sz="2000" dirty="0"/>
              <a:t>gestartet)</a:t>
            </a:r>
          </a:p>
        </p:txBody>
      </p:sp>
      <p:cxnSp>
        <p:nvCxnSpPr>
          <p:cNvPr id="139" name="Gerade Verbindung mit Pfeil 120"/>
          <p:cNvCxnSpPr/>
          <p:nvPr/>
        </p:nvCxnSpPr>
        <p:spPr>
          <a:xfrm flipV="1">
            <a:off x="33738671" y="11070138"/>
            <a:ext cx="4340262" cy="3205887"/>
          </a:xfrm>
          <a:prstGeom prst="bentConnector3">
            <a:avLst>
              <a:gd name="adj1" fmla="val 99898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 flipV="1">
            <a:off x="28986141" y="8674924"/>
            <a:ext cx="0" cy="740383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1034" idx="3"/>
            <a:endCxn id="1037" idx="1"/>
          </p:cNvCxnSpPr>
          <p:nvPr/>
        </p:nvCxnSpPr>
        <p:spPr>
          <a:xfrm>
            <a:off x="33738669" y="15961561"/>
            <a:ext cx="8434955" cy="53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35650043" y="15452715"/>
            <a:ext cx="497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„Live Ergebnisse“ (oder Zeit abgelaufen)</a:t>
            </a:r>
          </a:p>
        </p:txBody>
      </p:sp>
      <p:cxnSp>
        <p:nvCxnSpPr>
          <p:cNvPr id="150" name="Gerade Verbindung mit Pfeil 149"/>
          <p:cNvCxnSpPr>
            <a:stCxn id="1035" idx="0"/>
          </p:cNvCxnSpPr>
          <p:nvPr/>
        </p:nvCxnSpPr>
        <p:spPr>
          <a:xfrm rot="16200000" flipH="1">
            <a:off x="33846880" y="4933555"/>
            <a:ext cx="7464080" cy="9957325"/>
          </a:xfrm>
          <a:prstGeom prst="bentConnector4">
            <a:avLst>
              <a:gd name="adj1" fmla="val -3063"/>
              <a:gd name="adj2" fmla="val 100021"/>
            </a:avLst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feld 154"/>
          <p:cNvSpPr txBox="1"/>
          <p:nvPr/>
        </p:nvSpPr>
        <p:spPr>
          <a:xfrm>
            <a:off x="34951728" y="5454598"/>
            <a:ext cx="497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(Antwort-Zeit abgelaufen)</a:t>
            </a:r>
          </a:p>
        </p:txBody>
      </p:sp>
      <p:cxnSp>
        <p:nvCxnSpPr>
          <p:cNvPr id="162" name="Gerade Verbindung mit Pfeil 72"/>
          <p:cNvCxnSpPr/>
          <p:nvPr/>
        </p:nvCxnSpPr>
        <p:spPr>
          <a:xfrm rot="16200000" flipH="1">
            <a:off x="4944583" y="12257618"/>
            <a:ext cx="2484399" cy="5538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Textfeld 170"/>
          <p:cNvSpPr txBox="1"/>
          <p:nvPr/>
        </p:nvSpPr>
        <p:spPr>
          <a:xfrm>
            <a:off x="4965594" y="11976733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cxnSp>
        <p:nvCxnSpPr>
          <p:cNvPr id="172" name="Gerade Verbindung mit Pfeil 171"/>
          <p:cNvCxnSpPr>
            <a:endCxn id="177" idx="1"/>
          </p:cNvCxnSpPr>
          <p:nvPr/>
        </p:nvCxnSpPr>
        <p:spPr>
          <a:xfrm rot="16200000" flipH="1">
            <a:off x="8252715" y="20095775"/>
            <a:ext cx="3880910" cy="90636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endCxn id="1054" idx="3"/>
          </p:cNvCxnSpPr>
          <p:nvPr/>
        </p:nvCxnSpPr>
        <p:spPr>
          <a:xfrm rot="5400000">
            <a:off x="5763808" y="19933427"/>
            <a:ext cx="3880960" cy="12311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4" name="Picture 15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33" y="20048664"/>
            <a:ext cx="2475698" cy="48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15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354" y="20048614"/>
            <a:ext cx="2475698" cy="48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Textfeld 178"/>
          <p:cNvSpPr txBox="1"/>
          <p:nvPr/>
        </p:nvSpPr>
        <p:spPr>
          <a:xfrm>
            <a:off x="7262923" y="22489464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„Format“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9284182" y="22489464"/>
            <a:ext cx="136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„Vorschau“</a:t>
            </a:r>
          </a:p>
        </p:txBody>
      </p:sp>
      <p:cxnSp>
        <p:nvCxnSpPr>
          <p:cNvPr id="183" name="Gerade Verbindung mit Pfeil 120"/>
          <p:cNvCxnSpPr/>
          <p:nvPr/>
        </p:nvCxnSpPr>
        <p:spPr>
          <a:xfrm rot="16200000" flipV="1">
            <a:off x="38958265" y="11252813"/>
            <a:ext cx="3324357" cy="2942308"/>
          </a:xfrm>
          <a:prstGeom prst="bentConnector3">
            <a:avLst>
              <a:gd name="adj1" fmla="val 227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38848991" y="1438614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„Frage einblenden?“</a:t>
            </a:r>
          </a:p>
        </p:txBody>
      </p:sp>
      <p:cxnSp>
        <p:nvCxnSpPr>
          <p:cNvPr id="191" name="Gerade Verbindung mit Pfeil 120"/>
          <p:cNvCxnSpPr/>
          <p:nvPr/>
        </p:nvCxnSpPr>
        <p:spPr>
          <a:xfrm rot="16200000" flipH="1">
            <a:off x="39500723" y="11206632"/>
            <a:ext cx="2887512" cy="2458292"/>
          </a:xfrm>
          <a:prstGeom prst="bentConnector3">
            <a:avLst>
              <a:gd name="adj1" fmla="val 99763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Textfeld 202"/>
          <p:cNvSpPr txBox="1"/>
          <p:nvPr/>
        </p:nvSpPr>
        <p:spPr>
          <a:xfrm>
            <a:off x="39972371" y="1307602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(Modal per Klick schließen)</a:t>
            </a:r>
          </a:p>
        </p:txBody>
      </p:sp>
      <p:cxnSp>
        <p:nvCxnSpPr>
          <p:cNvPr id="204" name="Gerade Verbindung mit Pfeil 203"/>
          <p:cNvCxnSpPr/>
          <p:nvPr/>
        </p:nvCxnSpPr>
        <p:spPr>
          <a:xfrm>
            <a:off x="44649330" y="16024177"/>
            <a:ext cx="31851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/>
          <p:nvPr/>
        </p:nvCxnSpPr>
        <p:spPr>
          <a:xfrm flipH="1">
            <a:off x="44639652" y="17007816"/>
            <a:ext cx="3194819" cy="4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Textfeld 210"/>
          <p:cNvSpPr txBox="1"/>
          <p:nvPr/>
        </p:nvSpPr>
        <p:spPr>
          <a:xfrm>
            <a:off x="45053768" y="15308089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„Gewinner zeigen“</a:t>
            </a:r>
            <a:br>
              <a:rPr lang="de-DE" sz="2000" dirty="0"/>
            </a:br>
            <a:r>
              <a:rPr lang="de-DE" sz="2000" dirty="0"/>
              <a:t>(wenn Dozent)</a:t>
            </a:r>
          </a:p>
        </p:txBody>
      </p:sp>
      <p:sp>
        <p:nvSpPr>
          <p:cNvPr id="166" name="Abgerundetes Rechteck 165"/>
          <p:cNvSpPr/>
          <p:nvPr/>
        </p:nvSpPr>
        <p:spPr>
          <a:xfrm>
            <a:off x="42523645" y="17249242"/>
            <a:ext cx="1800200" cy="3281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Gewinner zeigen</a:t>
            </a:r>
          </a:p>
        </p:txBody>
      </p:sp>
      <p:sp>
        <p:nvSpPr>
          <p:cNvPr id="213" name="Textfeld 212"/>
          <p:cNvSpPr txBox="1"/>
          <p:nvPr/>
        </p:nvSpPr>
        <p:spPr>
          <a:xfrm>
            <a:off x="45557824" y="1659391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pic>
        <p:nvPicPr>
          <p:cNvPr id="168" name="Picture 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471" y="5961413"/>
            <a:ext cx="2475698" cy="48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1" name="Gerade Verbindung mit Pfeil 240"/>
          <p:cNvCxnSpPr/>
          <p:nvPr/>
        </p:nvCxnSpPr>
        <p:spPr>
          <a:xfrm rot="5400000" flipH="1" flipV="1">
            <a:off x="43589219" y="9235679"/>
            <a:ext cx="5078717" cy="341178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2" name="Textfeld 241"/>
          <p:cNvSpPr txBox="1"/>
          <p:nvPr/>
        </p:nvSpPr>
        <p:spPr>
          <a:xfrm>
            <a:off x="45068490" y="7611063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„Gewinner zeigen“</a:t>
            </a:r>
            <a:br>
              <a:rPr lang="de-DE" sz="2000" dirty="0"/>
            </a:br>
            <a:r>
              <a:rPr lang="de-DE" sz="2000" dirty="0"/>
              <a:t>(wenn Teilnehmer)</a:t>
            </a:r>
          </a:p>
        </p:txBody>
      </p:sp>
      <p:cxnSp>
        <p:nvCxnSpPr>
          <p:cNvPr id="246" name="Gerade Verbindung mit Pfeil 245"/>
          <p:cNvCxnSpPr/>
          <p:nvPr/>
        </p:nvCxnSpPr>
        <p:spPr>
          <a:xfrm rot="10800000" flipV="1">
            <a:off x="44679722" y="10775611"/>
            <a:ext cx="3339522" cy="3323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9" name="Textfeld 258"/>
          <p:cNvSpPr txBox="1"/>
          <p:nvPr/>
        </p:nvSpPr>
        <p:spPr>
          <a:xfrm>
            <a:off x="46237061" y="1012667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„zurück“</a:t>
            </a:r>
          </a:p>
        </p:txBody>
      </p:sp>
      <p:cxnSp>
        <p:nvCxnSpPr>
          <p:cNvPr id="260" name="Gerade Verbindung mit Pfeil 259"/>
          <p:cNvCxnSpPr>
            <a:stCxn id="1038" idx="2"/>
            <a:endCxn id="1027" idx="1"/>
          </p:cNvCxnSpPr>
          <p:nvPr/>
        </p:nvCxnSpPr>
        <p:spPr>
          <a:xfrm rot="5400000" flipH="1">
            <a:off x="22365554" y="-8147019"/>
            <a:ext cx="10008838" cy="43405304"/>
          </a:xfrm>
          <a:prstGeom prst="bentConnector4">
            <a:avLst>
              <a:gd name="adj1" fmla="val -2284"/>
              <a:gd name="adj2" fmla="val 10535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feld 273"/>
          <p:cNvSpPr txBox="1"/>
          <p:nvPr/>
        </p:nvSpPr>
        <p:spPr>
          <a:xfrm>
            <a:off x="47452434" y="19848559"/>
            <a:ext cx="162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„Neue Frage“</a:t>
            </a:r>
          </a:p>
        </p:txBody>
      </p:sp>
      <p:sp>
        <p:nvSpPr>
          <p:cNvPr id="275" name="Abgerundetes Rechteck 274"/>
          <p:cNvSpPr/>
          <p:nvPr/>
        </p:nvSpPr>
        <p:spPr>
          <a:xfrm>
            <a:off x="31600716" y="17189456"/>
            <a:ext cx="1800200" cy="3281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Live-Ergebnisse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8092" y="5406058"/>
            <a:ext cx="305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landingPageView</a:t>
            </a:r>
            <a:endParaRPr lang="de-DE" sz="2800" dirty="0"/>
          </a:p>
        </p:txBody>
      </p:sp>
      <p:sp>
        <p:nvSpPr>
          <p:cNvPr id="77" name="Textfeld 76"/>
          <p:cNvSpPr txBox="1"/>
          <p:nvPr/>
        </p:nvSpPr>
        <p:spPr>
          <a:xfrm>
            <a:off x="18714757" y="5482301"/>
            <a:ext cx="340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createNicknameView</a:t>
            </a:r>
            <a:endParaRPr lang="de-DE" sz="2800" dirty="0"/>
          </a:p>
        </p:txBody>
      </p:sp>
      <p:sp>
        <p:nvSpPr>
          <p:cNvPr id="81" name="Textfeld 80"/>
          <p:cNvSpPr txBox="1"/>
          <p:nvPr/>
        </p:nvSpPr>
        <p:spPr>
          <a:xfrm>
            <a:off x="31700466" y="5265141"/>
            <a:ext cx="292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votingView</a:t>
            </a:r>
            <a:endParaRPr lang="de-DE" sz="2800" dirty="0"/>
          </a:p>
        </p:txBody>
      </p:sp>
      <p:sp>
        <p:nvSpPr>
          <p:cNvPr id="82" name="Textfeld 81"/>
          <p:cNvSpPr txBox="1"/>
          <p:nvPr/>
        </p:nvSpPr>
        <p:spPr>
          <a:xfrm>
            <a:off x="7293646" y="13043309"/>
            <a:ext cx="330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createQuestionView</a:t>
            </a:r>
            <a:endParaRPr lang="de-DE" sz="2800" dirty="0"/>
          </a:p>
        </p:txBody>
      </p:sp>
      <p:sp>
        <p:nvSpPr>
          <p:cNvPr id="83" name="Textfeld 82"/>
          <p:cNvSpPr txBox="1"/>
          <p:nvPr/>
        </p:nvSpPr>
        <p:spPr>
          <a:xfrm>
            <a:off x="13122053" y="13076024"/>
            <a:ext cx="381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answerOptionsView</a:t>
            </a:r>
            <a:endParaRPr lang="de-DE" sz="2800" dirty="0"/>
          </a:p>
        </p:txBody>
      </p:sp>
      <p:sp>
        <p:nvSpPr>
          <p:cNvPr id="84" name="Textfeld 83"/>
          <p:cNvSpPr txBox="1"/>
          <p:nvPr/>
        </p:nvSpPr>
        <p:spPr>
          <a:xfrm>
            <a:off x="19415346" y="12997533"/>
            <a:ext cx="277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createTimerView</a:t>
            </a:r>
            <a:endParaRPr lang="de-DE" sz="2800" dirty="0"/>
          </a:p>
        </p:txBody>
      </p:sp>
      <p:sp>
        <p:nvSpPr>
          <p:cNvPr id="85" name="Textfeld 84"/>
          <p:cNvSpPr txBox="1"/>
          <p:nvPr/>
        </p:nvSpPr>
        <p:spPr>
          <a:xfrm>
            <a:off x="25483741" y="12781618"/>
            <a:ext cx="280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memberListView</a:t>
            </a:r>
            <a:endParaRPr lang="de-DE" sz="2800" dirty="0"/>
          </a:p>
        </p:txBody>
      </p:sp>
      <p:sp>
        <p:nvSpPr>
          <p:cNvPr id="86" name="Textfeld 85"/>
          <p:cNvSpPr txBox="1"/>
          <p:nvPr/>
        </p:nvSpPr>
        <p:spPr>
          <a:xfrm>
            <a:off x="31478982" y="12762257"/>
            <a:ext cx="337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votingView</a:t>
            </a:r>
            <a:endParaRPr lang="de-DE" sz="28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42543778" y="12906747"/>
            <a:ext cx="175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resultView</a:t>
            </a:r>
            <a:endParaRPr lang="de-DE" sz="28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964331" y="12979365"/>
            <a:ext cx="309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scoringView</a:t>
            </a:r>
            <a:endParaRPr lang="de-DE" sz="28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8018844" y="5166181"/>
            <a:ext cx="22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scoringView</a:t>
            </a:r>
            <a:endParaRPr lang="de-DE" sz="28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407717" y="5324037"/>
            <a:ext cx="280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memberListView</a:t>
            </a:r>
            <a:endParaRPr lang="de-DE" sz="2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128" y="259722"/>
            <a:ext cx="1728192" cy="2891398"/>
          </a:xfrm>
          <a:prstGeom prst="rect">
            <a:avLst/>
          </a:prstGeom>
        </p:spPr>
      </p:pic>
      <p:pic>
        <p:nvPicPr>
          <p:cNvPr id="94" name="Grafik 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03328" y="258559"/>
            <a:ext cx="1728192" cy="289139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7545156" y="3589471"/>
            <a:ext cx="8719" cy="1684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671645" y="3962630"/>
            <a:ext cx="0" cy="1302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-14582" y="3179916"/>
            <a:ext cx="538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Teacher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existing</a:t>
            </a:r>
            <a:r>
              <a:rPr lang="de-DE" sz="2800" dirty="0"/>
              <a:t> </a:t>
            </a:r>
            <a:r>
              <a:rPr lang="de-DE" sz="2800" dirty="0" err="1"/>
              <a:t>sessions</a:t>
            </a:r>
            <a:endParaRPr lang="de-DE" sz="28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7124421" y="3040704"/>
            <a:ext cx="340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student</a:t>
            </a:r>
            <a:endParaRPr lang="de-DE" sz="28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7671" y="6110406"/>
            <a:ext cx="2441722" cy="4779541"/>
          </a:xfrm>
          <a:prstGeom prst="rect">
            <a:avLst/>
          </a:prstGeom>
        </p:spPr>
      </p:pic>
      <p:pic>
        <p:nvPicPr>
          <p:cNvPr id="143" name="Grafik 1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63461" y="266896"/>
            <a:ext cx="1728192" cy="2891398"/>
          </a:xfrm>
          <a:prstGeom prst="rect">
            <a:avLst/>
          </a:prstGeom>
        </p:spPr>
      </p:pic>
      <p:sp>
        <p:nvSpPr>
          <p:cNvPr id="144" name="Textfeld 143"/>
          <p:cNvSpPr txBox="1"/>
          <p:nvPr/>
        </p:nvSpPr>
        <p:spPr>
          <a:xfrm>
            <a:off x="4863461" y="3051378"/>
            <a:ext cx="340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teacher</a:t>
            </a:r>
            <a:endParaRPr lang="de-DE" sz="2800" dirty="0"/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63265" y="3605508"/>
            <a:ext cx="8719" cy="1684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2946444" y="9368868"/>
            <a:ext cx="2781113" cy="5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3756486" y="8914352"/>
            <a:ext cx="109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„o.k.“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5622763" y="5343463"/>
            <a:ext cx="305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landingPageView</a:t>
            </a:r>
            <a:endParaRPr lang="de-DE" sz="2800" dirty="0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021840" y="18016241"/>
            <a:ext cx="2667000" cy="52197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72347" y="22865521"/>
            <a:ext cx="9592285" cy="49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80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Benutzerdefiniert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Strietzel</dc:creator>
  <cp:lastModifiedBy>Tjark Wilhelm Hoeck</cp:lastModifiedBy>
  <cp:revision>30</cp:revision>
  <dcterms:created xsi:type="dcterms:W3CDTF">2016-03-01T10:46:27Z</dcterms:created>
  <dcterms:modified xsi:type="dcterms:W3CDTF">2016-03-03T12:49:16Z</dcterms:modified>
</cp:coreProperties>
</file>