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备注：两个分析方向：1. 直接将transferTo方法并行； 2. 分析transferTo方法的底层实现，将IO部分并行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2345" y="1122680"/>
            <a:ext cx="10568305" cy="2387600"/>
          </a:xfrm>
        </p:spPr>
        <p:txBody>
          <a:bodyPr/>
          <a:p>
            <a:r>
              <a:rPr lang="x-none" altLang="zh-CN"/>
              <a:t>大规模日志流高吞吐并行存储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当前任务进展情况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目标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基于Kafka，对其文件读取过程做并行化处理，提升读取性能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进展情况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阶段1： 了解Kafka消息存储机制</a:t>
            </a:r>
            <a:endParaRPr lang="x-none" altLang="zh-CN"/>
          </a:p>
          <a:p>
            <a:r>
              <a:rPr lang="x-none" altLang="zh-CN"/>
              <a:t>阶段2： 分析Kafka使用的zero-copy零拷贝技术</a:t>
            </a:r>
            <a:endParaRPr lang="x-none" altLang="zh-CN"/>
          </a:p>
          <a:p>
            <a:r>
              <a:rPr lang="x-none" altLang="zh-CN"/>
              <a:t>阶段3： 零拷贝技术在Kafka中的应用</a:t>
            </a:r>
            <a:endParaRPr lang="x-none" altLang="zh-CN"/>
          </a:p>
          <a:p>
            <a:r>
              <a:rPr lang="x-none" altLang="zh-CN">
                <a:solidFill>
                  <a:schemeClr val="accent2"/>
                </a:solidFill>
              </a:rPr>
              <a:t>阶段4： 对TransferTo性能及其并行性能进行测试</a:t>
            </a:r>
            <a:endParaRPr lang="x-none" altLang="zh-CN">
              <a:solidFill>
                <a:schemeClr val="accent2"/>
              </a:solidFill>
            </a:endParaRPr>
          </a:p>
          <a:p>
            <a:r>
              <a:rPr lang="x-none" altLang="zh-CN"/>
              <a:t>阶段5： 并行TransferTo方法，并用于Kafka系统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Kafka消息存储机制</a:t>
            </a:r>
            <a:endParaRPr lang="x-none" altLang="zh-CN"/>
          </a:p>
        </p:txBody>
      </p:sp>
      <p:pic>
        <p:nvPicPr>
          <p:cNvPr id="5" name="内容占位符 4" descr="kafka-consum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9750" y="1654175"/>
            <a:ext cx="836866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27675" y="6129655"/>
            <a:ext cx="20459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宏观架构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Kafka使用的zero-copy零拷贝技术</a:t>
            </a:r>
            <a:endParaRPr lang="x-none" altLang="zh-CN"/>
          </a:p>
        </p:txBody>
      </p:sp>
      <p:pic>
        <p:nvPicPr>
          <p:cNvPr id="6" name="图片 5" descr="B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236470"/>
            <a:ext cx="9741535" cy="4006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4090" y="1617980"/>
            <a:ext cx="6583680" cy="5461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传统模式下的四次拷贝与四次上下文切换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Kafka使用的zero-copy零拷贝技术</a:t>
            </a:r>
            <a:endParaRPr lang="zh-CN" altLang="en-US"/>
          </a:p>
        </p:txBody>
      </p:sp>
      <p:pic>
        <p:nvPicPr>
          <p:cNvPr id="4" name="内容占位符 3" descr="N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74240"/>
            <a:ext cx="10411460" cy="38182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4090" y="1529080"/>
            <a:ext cx="5492750" cy="5461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sendfile和transferTo实现零拷贝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零拷贝技术在Kafka中的应用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  <a:sym typeface="+mn-ea"/>
              </a:rPr>
              <a:t>对TransferTo性能及其并行性能进行测试</a:t>
            </a:r>
            <a:endParaRPr lang="x-none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1952" t="401"/>
          <a:stretch>
            <a:fillRect/>
          </a:stretch>
        </p:blipFill>
        <p:spPr>
          <a:xfrm>
            <a:off x="5224145" y="1703070"/>
            <a:ext cx="6429375" cy="4027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8520" y="2117725"/>
            <a:ext cx="2750820" cy="3049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/>
              <a:t>疑问</a:t>
            </a:r>
            <a:endParaRPr lang="x-none" altLang="zh-CN" sz="3200"/>
          </a:p>
          <a:p>
            <a:endParaRPr lang="x-none" altLang="zh-CN" sz="3200"/>
          </a:p>
          <a:p>
            <a:endParaRPr lang="x-none" altLang="zh-CN" sz="3200">
              <a:cs typeface="东文宋体" charset="0"/>
            </a:endParaRPr>
          </a:p>
          <a:p>
            <a:endParaRPr lang="x-none" altLang="zh-CN" sz="3200">
              <a:cs typeface="东文宋体" charset="0"/>
            </a:endParaRPr>
          </a:p>
          <a:p>
            <a:endParaRPr lang="x-none" altLang="zh-CN" sz="3200">
              <a:cs typeface="东文宋体" charset="0"/>
            </a:endParaRPr>
          </a:p>
          <a:p>
            <a:endParaRPr lang="x-none" altLang="zh-CN" sz="3200">
              <a:cs typeface="东文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1855" y="3060700"/>
            <a:ext cx="428625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东文宋体" charset="0"/>
              </a:rPr>
              <a:t>◆ </a:t>
            </a:r>
            <a:r>
              <a:rPr lang="x-none" altLang="zh-CN">
                <a:cs typeface="东文宋体" charset="0"/>
              </a:rPr>
              <a:t>并行处理的性能比串行处理的性能差</a:t>
            </a:r>
            <a:endParaRPr lang="x-none" altLang="zh-CN">
              <a:cs typeface="东文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对TransferTo性能及其并行性能进行测试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测试条件</a:t>
            </a:r>
            <a:endParaRPr lang="x-none" altLang="zh-CN"/>
          </a:p>
          <a:p>
            <a:pPr marL="0" indent="0">
              <a:buNone/>
            </a:pPr>
            <a:r>
              <a:rPr lang="x-none" altLang="zh-CN" sz="1800"/>
              <a:t>CentOS release 5.10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 sz="1800"/>
              <a:t>Intel(R) Xeon(R) CPU E7420  @ 2.13GHz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 sz="1800"/>
              <a:t>逻辑CPU个数 16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 sz="1800"/>
              <a:t>16GB RAM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 sz="1800"/>
              <a:t>测试文件大小：1.2GB</a:t>
            </a:r>
            <a:endParaRPr lang="x-none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Kingsoft Office WPP</Application>
  <PresentationFormat>宽屏</PresentationFormat>
  <Paragraphs>50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wang</cp:lastModifiedBy>
  <cp:revision>19</cp:revision>
  <dcterms:created xsi:type="dcterms:W3CDTF">2017-11-07T09:14:09Z</dcterms:created>
  <dcterms:modified xsi:type="dcterms:W3CDTF">2017-11-07T09:14:09Z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