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400" d="100"/>
          <a:sy n="400" d="100"/>
        </p:scale>
        <p:origin x="-9570" y="-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9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29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71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73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31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3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9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4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14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6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88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C338-7EC7-4F49-BFD7-3185DF6FD053}" type="datetimeFigureOut">
              <a:rPr lang="en-AU" smtClean="0"/>
              <a:t>10/02/2016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E2B501-C334-457B-80FC-476F9CC28B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3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79" y="1947334"/>
            <a:ext cx="8977224" cy="1646302"/>
          </a:xfrm>
        </p:spPr>
        <p:txBody>
          <a:bodyPr/>
          <a:lstStyle/>
          <a:p>
            <a:r>
              <a:rPr lang="en-AU" dirty="0" smtClean="0"/>
              <a:t>Database Conceptual Design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96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747" y="41709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9256294" y="41709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Vehicles 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665747" y="186088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Salesperson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665747" y="330467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Vehicles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665747" y="474846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Vehicle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9256294" y="186088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Vehicles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9256294" y="330467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Manufacturer 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9256294" y="4748465"/>
            <a:ext cx="1981200" cy="10988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Category</a:t>
            </a:r>
            <a:endParaRPr lang="en-AU" dirty="0"/>
          </a:p>
        </p:txBody>
      </p: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2646947" y="966537"/>
            <a:ext cx="6609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46946" y="2406317"/>
            <a:ext cx="6609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46946" y="3818022"/>
            <a:ext cx="6609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6946" y="5309939"/>
            <a:ext cx="6609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91789" y="288758"/>
            <a:ext cx="2205790" cy="13555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Purchases</a:t>
            </a:r>
            <a:endParaRPr lang="en-AU" sz="1600" dirty="0"/>
          </a:p>
        </p:txBody>
      </p:sp>
      <p:sp>
        <p:nvSpPr>
          <p:cNvPr id="22" name="Diamond 21"/>
          <p:cNvSpPr/>
          <p:nvPr/>
        </p:nvSpPr>
        <p:spPr>
          <a:xfrm>
            <a:off x="4491789" y="1728536"/>
            <a:ext cx="2205790" cy="13555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Sells</a:t>
            </a:r>
            <a:endParaRPr lang="en-AU" dirty="0"/>
          </a:p>
        </p:txBody>
      </p:sp>
      <p:sp>
        <p:nvSpPr>
          <p:cNvPr id="23" name="Diamond 22"/>
          <p:cNvSpPr/>
          <p:nvPr/>
        </p:nvSpPr>
        <p:spPr>
          <a:xfrm>
            <a:off x="4491789" y="3142248"/>
            <a:ext cx="2205790" cy="13555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Has </a:t>
            </a:r>
            <a:endParaRPr lang="en-AU" dirty="0"/>
          </a:p>
        </p:txBody>
      </p:sp>
      <p:sp>
        <p:nvSpPr>
          <p:cNvPr id="24" name="Diamond 23"/>
          <p:cNvSpPr/>
          <p:nvPr/>
        </p:nvSpPr>
        <p:spPr>
          <a:xfrm>
            <a:off x="4491789" y="4632160"/>
            <a:ext cx="2205790" cy="13555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623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/>
          <p:cNvCxnSpPr/>
          <p:nvPr/>
        </p:nvCxnSpPr>
        <p:spPr>
          <a:xfrm>
            <a:off x="6618384" y="2498167"/>
            <a:ext cx="312063" cy="10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6617234" y="2612833"/>
            <a:ext cx="332083" cy="16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37228" y="64168"/>
            <a:ext cx="2325045" cy="17295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 smtClean="0"/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Customer_ID*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First_Name VARCHAR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Last_Name VARCHAR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Address </a:t>
            </a:r>
            <a:r>
              <a:rPr lang="en-AU" sz="1100" dirty="0" smtClean="0"/>
              <a:t>VARCHAR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City VARCHAR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State VARCHAR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Postcode VARCHAR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Email_Address VARCHAR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Phone_Number VARCHAR 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29728" y="4099463"/>
            <a:ext cx="2494382" cy="26934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100" dirty="0" smtClean="0"/>
          </a:p>
          <a:p>
            <a:r>
              <a:rPr lang="en-AU" sz="1100" dirty="0" smtClean="0"/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VIN INT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Stock_No* INT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Manufacturer_ID^ INT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Model VARCHAR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Category_ID^ INT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Year VARCHAR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Price VARCHAR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Kilometres VARCHAR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Colour VARCHAR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Registration VARCHAR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Cylinders VARCHAR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Fuel VARCHAR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 smtClean="0"/>
              <a:t>Transmission VARCHAR 20</a:t>
            </a:r>
            <a:endParaRPr lang="en-AU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455168" y="1912590"/>
            <a:ext cx="2303695" cy="12949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/>
              <a:t>Salesperson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Staff_ID*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First_Name VARCHAR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Last_Name VARCHAR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Email_Address VARCHAR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Phone_Number VARCHAR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27343" y="4801914"/>
            <a:ext cx="1668258" cy="699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/>
              <a:t>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Category_ID*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Description </a:t>
            </a:r>
            <a:r>
              <a:rPr lang="en-AU" sz="1100" smtClean="0"/>
              <a:t>VARCHAR 300</a:t>
            </a:r>
            <a:endParaRPr lang="en-AU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9446027" y="4874919"/>
            <a:ext cx="2000015" cy="6995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 smtClean="0"/>
              <a:t>Manufacturer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Manufacturer_ID*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dirty="0" smtClean="0"/>
              <a:t>Name VARCHAR 100</a:t>
            </a:r>
            <a:endParaRPr lang="en-AU" sz="1100" dirty="0"/>
          </a:p>
        </p:txBody>
      </p:sp>
      <p:cxnSp>
        <p:nvCxnSpPr>
          <p:cNvPr id="10" name="Straight Connector 9"/>
          <p:cNvCxnSpPr>
            <a:endCxn id="5" idx="0"/>
          </p:cNvCxnSpPr>
          <p:nvPr/>
        </p:nvCxnSpPr>
        <p:spPr>
          <a:xfrm flipH="1">
            <a:off x="5576919" y="1793677"/>
            <a:ext cx="30965" cy="230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</p:cNvCxnSpPr>
          <p:nvPr/>
        </p:nvCxnSpPr>
        <p:spPr>
          <a:xfrm>
            <a:off x="1695601" y="5151680"/>
            <a:ext cx="2642214" cy="2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1"/>
          </p:cNvCxnSpPr>
          <p:nvPr/>
        </p:nvCxnSpPr>
        <p:spPr>
          <a:xfrm flipH="1" flipV="1">
            <a:off x="6774039" y="5209865"/>
            <a:ext cx="2671988" cy="1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27358" y="5073150"/>
            <a:ext cx="50" cy="1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29748" y="3034121"/>
            <a:ext cx="147171" cy="47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604983" y="2028457"/>
            <a:ext cx="76486" cy="16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168401" y="5163802"/>
            <a:ext cx="160137" cy="140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79081" y="2029625"/>
            <a:ext cx="120675" cy="18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168681" y="5064026"/>
            <a:ext cx="159856" cy="1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76919" y="3006779"/>
            <a:ext cx="206269" cy="49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7809048" y="4820606"/>
            <a:ext cx="829649" cy="787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Has</a:t>
            </a:r>
            <a:endParaRPr lang="en-AU" sz="1100" dirty="0"/>
          </a:p>
        </p:txBody>
      </p:sp>
      <p:sp>
        <p:nvSpPr>
          <p:cNvPr id="30" name="Diamond 29"/>
          <p:cNvSpPr/>
          <p:nvPr/>
        </p:nvSpPr>
        <p:spPr>
          <a:xfrm>
            <a:off x="2680326" y="4781000"/>
            <a:ext cx="825981" cy="739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 smtClean="0"/>
              <a:t>Has</a:t>
            </a:r>
            <a:endParaRPr lang="en-AU" sz="1100" dirty="0"/>
          </a:p>
        </p:txBody>
      </p:sp>
      <p:sp>
        <p:nvSpPr>
          <p:cNvPr id="176" name="Rounded Rectangle 175"/>
          <p:cNvSpPr/>
          <p:nvPr/>
        </p:nvSpPr>
        <p:spPr>
          <a:xfrm>
            <a:off x="4421829" y="2133864"/>
            <a:ext cx="2361447" cy="11352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 smtClean="0"/>
              <a:t>Sale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Recipt_No*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Staff_ID^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Customer_ID^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VIN^ INT 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50" dirty="0" smtClean="0"/>
              <a:t>Date DATE/TIMESTAMP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 smtClean="0"/>
          </a:p>
        </p:txBody>
      </p:sp>
      <p:cxnSp>
        <p:nvCxnSpPr>
          <p:cNvPr id="177" name="Straight Connector 176"/>
          <p:cNvCxnSpPr/>
          <p:nvPr/>
        </p:nvCxnSpPr>
        <p:spPr>
          <a:xfrm flipH="1" flipV="1">
            <a:off x="5479081" y="1865075"/>
            <a:ext cx="228440" cy="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451613" y="3939833"/>
            <a:ext cx="228440" cy="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6783276" y="2604052"/>
            <a:ext cx="2671892" cy="8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9118821" y="2495288"/>
            <a:ext cx="1805" cy="25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9092788" y="5109686"/>
            <a:ext cx="1805" cy="25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825301" y="5086417"/>
            <a:ext cx="321654" cy="11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6824151" y="5201083"/>
            <a:ext cx="332083" cy="16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64694" y="272716"/>
            <a:ext cx="40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Logical Design</a:t>
            </a:r>
          </a:p>
          <a:p>
            <a:endParaRPr lang="en-AU" sz="1100" dirty="0">
              <a:solidFill>
                <a:schemeClr val="accent1"/>
              </a:solidFill>
            </a:endParaRPr>
          </a:p>
          <a:p>
            <a:r>
              <a:rPr lang="en-AU" sz="1100" dirty="0" smtClean="0">
                <a:solidFill>
                  <a:schemeClr val="accent1"/>
                </a:solidFill>
              </a:rPr>
              <a:t>* = Primary Key (PK)     ^ = Foreign Key (FK)</a:t>
            </a:r>
            <a:endParaRPr lang="en-AU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4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Attributes</a:t>
            </a:r>
            <a:br>
              <a:rPr lang="en-AU" dirty="0" smtClean="0"/>
            </a:br>
            <a:r>
              <a:rPr lang="en-AU" sz="1200" dirty="0" smtClean="0"/>
              <a:t>* = Primary Key (PK)     ^ = Foreign Key (FK)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398113"/>
              </p:ext>
            </p:extLst>
          </p:nvPr>
        </p:nvGraphicFramePr>
        <p:xfrm>
          <a:off x="838200" y="1493115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921"/>
                <a:gridCol w="1757279"/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Customer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Salesperson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Vehicles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Manufacturer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Category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Sale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Customer_ID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Staff_ID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Vehicle_ID (VIN)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Manufacturer_ID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Category_ID *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Recipt_No*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Phone_Number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First_Name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Stock_No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Staff ID 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Email_Address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Last_Name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Manufacturer_ID^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Vehicle_ID (VIN) 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Email_Address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Model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Customer_ID 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Category_ID^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Date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 smtClean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Year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Price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State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Kilometres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Postcode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Colour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Registration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Cylinders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Fuel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Transmission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1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442"/>
          </a:xfrm>
        </p:spPr>
        <p:txBody>
          <a:bodyPr/>
          <a:lstStyle/>
          <a:p>
            <a:r>
              <a:rPr lang="en-AU" dirty="0" smtClean="0"/>
              <a:t>Validation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following rules should apply to the data: </a:t>
            </a:r>
          </a:p>
          <a:p>
            <a:r>
              <a:rPr lang="en-AU" dirty="0" smtClean="0"/>
              <a:t>Each </a:t>
            </a:r>
            <a:r>
              <a:rPr lang="en-AU" dirty="0"/>
              <a:t>customer is unique – no duplicate data allowed </a:t>
            </a:r>
          </a:p>
          <a:p>
            <a:r>
              <a:rPr lang="en-AU" dirty="0" smtClean="0"/>
              <a:t>Each </a:t>
            </a:r>
            <a:r>
              <a:rPr lang="en-AU" dirty="0"/>
              <a:t>salesperson is unique – no duplicate data allowed </a:t>
            </a:r>
          </a:p>
          <a:p>
            <a:r>
              <a:rPr lang="en-AU" dirty="0" smtClean="0"/>
              <a:t>Each </a:t>
            </a:r>
            <a:r>
              <a:rPr lang="en-AU" dirty="0"/>
              <a:t>vehicle is unique – no duplicate data allowed </a:t>
            </a:r>
          </a:p>
          <a:p>
            <a:r>
              <a:rPr lang="en-AU" dirty="0" smtClean="0"/>
              <a:t>A </a:t>
            </a:r>
            <a:r>
              <a:rPr lang="en-AU" dirty="0"/>
              <a:t>customer can purchase multiple vehicles </a:t>
            </a:r>
          </a:p>
          <a:p>
            <a:r>
              <a:rPr lang="en-AU" dirty="0" smtClean="0"/>
              <a:t>A </a:t>
            </a:r>
            <a:r>
              <a:rPr lang="en-AU" dirty="0"/>
              <a:t>salesman can sell multiple vehicles </a:t>
            </a:r>
          </a:p>
          <a:p>
            <a:r>
              <a:rPr lang="en-AU" dirty="0" smtClean="0"/>
              <a:t>A </a:t>
            </a:r>
            <a:r>
              <a:rPr lang="en-AU" dirty="0"/>
              <a:t>vehicle can have only one manufacturer and one category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78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278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Database Conceptual Design</vt:lpstr>
      <vt:lpstr>PowerPoint Presentation</vt:lpstr>
      <vt:lpstr>PowerPoint Presentation</vt:lpstr>
      <vt:lpstr>Attributes * = Primary Key (PK)     ^ = Foreign Key (FK)</vt:lpstr>
      <vt:lpstr>Validation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Conceptual Design</dc:title>
  <dc:creator>Tyler Dowdell</dc:creator>
  <cp:lastModifiedBy>Tyler Dowdell</cp:lastModifiedBy>
  <cp:revision>50</cp:revision>
  <dcterms:created xsi:type="dcterms:W3CDTF">2016-02-08T00:31:44Z</dcterms:created>
  <dcterms:modified xsi:type="dcterms:W3CDTF">2016-02-09T23:54:33Z</dcterms:modified>
</cp:coreProperties>
</file>