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e771a472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e771a472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e771a472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e771a472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Pay more for larger living space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Positive correlation with little to no exceptions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e771a472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e771a472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Price per bedroom increases at first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Peak price is not at the max number of bedrooms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e771a472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e771a472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We see an exponential increase of price  as the grade of the house increases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e771a472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e771a472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e771a472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e771a472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348825" y="1188925"/>
            <a:ext cx="67092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KINGS COUNTY HOUSING DATA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95975" y="617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with Price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902" y="1153050"/>
            <a:ext cx="4316924" cy="39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25" y="2093924"/>
            <a:ext cx="7653951" cy="2733550"/>
          </a:xfrm>
          <a:prstGeom prst="rect">
            <a:avLst/>
          </a:prstGeom>
          <a:noFill/>
          <a:ln cap="flat" cmpd="sng" w="28575">
            <a:solidFill>
              <a:srgbClr val="07405D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p15"/>
          <p:cNvSpPr txBox="1"/>
          <p:nvPr/>
        </p:nvSpPr>
        <p:spPr>
          <a:xfrm>
            <a:off x="668375" y="523075"/>
            <a:ext cx="57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SQFT Living Vs Price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Prices vs bedrooms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550" y="2223500"/>
            <a:ext cx="6939124" cy="2480700"/>
          </a:xfrm>
          <a:prstGeom prst="rect">
            <a:avLst/>
          </a:prstGeom>
          <a:noFill/>
          <a:ln cap="flat" cmpd="sng" w="28575">
            <a:solidFill>
              <a:srgbClr val="6AAB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87900" y="69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OF HOUSE GRADES VS PRICE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50" y="1154675"/>
            <a:ext cx="8455749" cy="37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87900" y="1489825"/>
            <a:ext cx="4017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Grouped the houses sold by season in the official dates of each season 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As we see the highest amount of houses are sold in the summertime.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725" y="1412825"/>
            <a:ext cx="4260524" cy="31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400475" y="311475"/>
            <a:ext cx="688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HOUSES SOLD BY SEASON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29125" y="1946250"/>
            <a:ext cx="4231800" cy="1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OLS Regression Model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000" y="621375"/>
            <a:ext cx="3978052" cy="3900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