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FCDF-AB49-42A3-95C5-977A85A00C33}" type="datetimeFigureOut">
              <a:rPr lang="en-KE" smtClean="0"/>
              <a:t>09/01/2024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2C45-B81F-4515-A355-21CBC1B6DEF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70661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FCDF-AB49-42A3-95C5-977A85A00C33}" type="datetimeFigureOut">
              <a:rPr lang="en-KE" smtClean="0"/>
              <a:t>09/01/2024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2C45-B81F-4515-A355-21CBC1B6DEF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571585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FCDF-AB49-42A3-95C5-977A85A00C33}" type="datetimeFigureOut">
              <a:rPr lang="en-KE" smtClean="0"/>
              <a:t>09/01/2024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2C45-B81F-4515-A355-21CBC1B6DEF6}" type="slidenum">
              <a:rPr lang="en-KE" smtClean="0"/>
              <a:t>‹#›</a:t>
            </a:fld>
            <a:endParaRPr lang="en-K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5527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FCDF-AB49-42A3-95C5-977A85A00C33}" type="datetimeFigureOut">
              <a:rPr lang="en-KE" smtClean="0"/>
              <a:t>09/01/2024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2C45-B81F-4515-A355-21CBC1B6DEF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39508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FCDF-AB49-42A3-95C5-977A85A00C33}" type="datetimeFigureOut">
              <a:rPr lang="en-KE" smtClean="0"/>
              <a:t>09/01/2024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2C45-B81F-4515-A355-21CBC1B6DEF6}" type="slidenum">
              <a:rPr lang="en-KE" smtClean="0"/>
              <a:t>‹#›</a:t>
            </a:fld>
            <a:endParaRPr lang="en-K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2913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FCDF-AB49-42A3-95C5-977A85A00C33}" type="datetimeFigureOut">
              <a:rPr lang="en-KE" smtClean="0"/>
              <a:t>09/01/2024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2C45-B81F-4515-A355-21CBC1B6DEF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724898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FCDF-AB49-42A3-95C5-977A85A00C33}" type="datetimeFigureOut">
              <a:rPr lang="en-KE" smtClean="0"/>
              <a:t>09/01/2024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2C45-B81F-4515-A355-21CBC1B6DEF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548302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FCDF-AB49-42A3-95C5-977A85A00C33}" type="datetimeFigureOut">
              <a:rPr lang="en-KE" smtClean="0"/>
              <a:t>09/01/2024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2C45-B81F-4515-A355-21CBC1B6DEF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82632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FCDF-AB49-42A3-95C5-977A85A00C33}" type="datetimeFigureOut">
              <a:rPr lang="en-KE" smtClean="0"/>
              <a:t>09/01/2024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2C45-B81F-4515-A355-21CBC1B6DEF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891004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FCDF-AB49-42A3-95C5-977A85A00C33}" type="datetimeFigureOut">
              <a:rPr lang="en-KE" smtClean="0"/>
              <a:t>09/01/2024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2C45-B81F-4515-A355-21CBC1B6DEF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206366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FCDF-AB49-42A3-95C5-977A85A00C33}" type="datetimeFigureOut">
              <a:rPr lang="en-KE" smtClean="0"/>
              <a:t>09/01/2024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2C45-B81F-4515-A355-21CBC1B6DEF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76734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FCDF-AB49-42A3-95C5-977A85A00C33}" type="datetimeFigureOut">
              <a:rPr lang="en-KE" smtClean="0"/>
              <a:t>09/01/2024</a:t>
            </a:fld>
            <a:endParaRPr lang="en-K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2C45-B81F-4515-A355-21CBC1B6DEF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34687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FCDF-AB49-42A3-95C5-977A85A00C33}" type="datetimeFigureOut">
              <a:rPr lang="en-KE" smtClean="0"/>
              <a:t>09/01/2024</a:t>
            </a:fld>
            <a:endParaRPr lang="en-K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2C45-B81F-4515-A355-21CBC1B6DEF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44565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FCDF-AB49-42A3-95C5-977A85A00C33}" type="datetimeFigureOut">
              <a:rPr lang="en-KE" smtClean="0"/>
              <a:t>09/01/2024</a:t>
            </a:fld>
            <a:endParaRPr lang="en-K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2C45-B81F-4515-A355-21CBC1B6DEF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38501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FCDF-AB49-42A3-95C5-977A85A00C33}" type="datetimeFigureOut">
              <a:rPr lang="en-KE" smtClean="0"/>
              <a:t>09/01/2024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2C45-B81F-4515-A355-21CBC1B6DEF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965218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FCDF-AB49-42A3-95C5-977A85A00C33}" type="datetimeFigureOut">
              <a:rPr lang="en-KE" smtClean="0"/>
              <a:t>09/01/2024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2C45-B81F-4515-A355-21CBC1B6DEF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892472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5FCDF-AB49-42A3-95C5-977A85A00C33}" type="datetimeFigureOut">
              <a:rPr lang="en-KE" smtClean="0"/>
              <a:t>09/01/2024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C0F2C45-B81F-4515-A355-21CBC1B6DEF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722368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586DE-9F3D-B172-7009-86CF20651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375" y="1122363"/>
            <a:ext cx="10048875" cy="2387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SELF-HELP GROUP FINANCIAL MANAGEMENT SYSTEM</a:t>
            </a:r>
            <a:endParaRPr lang="en-K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D2810-DEF6-019F-EA07-CC498CD078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Easy Path for financial Growth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6598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46856-8A45-AA3C-8C20-119E033B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u="sng" dirty="0"/>
              <a:t>PROBLEM IDENTIFICATION</a:t>
            </a:r>
            <a:endParaRPr lang="en-KE" sz="4800" b="1" u="sn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E2F1F9-289D-AD35-F828-FAD7EE297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4909" y="1809750"/>
            <a:ext cx="10634746" cy="4644693"/>
          </a:xfrm>
        </p:spPr>
        <p:txBody>
          <a:bodyPr>
            <a:normAutofit/>
          </a:bodyPr>
          <a:lstStyle/>
          <a:p>
            <a:r>
              <a:rPr lang="en-US" sz="2000" dirty="0"/>
              <a:t>Many cases have been reported that the boxes used to hold money had been stolen from the holders them making the group member ending up loosing their money.</a:t>
            </a:r>
          </a:p>
          <a:p>
            <a:endParaRPr lang="en-US" sz="2000" dirty="0"/>
          </a:p>
          <a:p>
            <a:r>
              <a:rPr lang="en-US" sz="2000" dirty="0"/>
              <a:t>Also many reports of people failed to pay the amount of money given  by the group loans</a:t>
            </a:r>
          </a:p>
          <a:p>
            <a:endParaRPr lang="en-US" sz="2000" dirty="0"/>
          </a:p>
          <a:p>
            <a:r>
              <a:rPr lang="en-US" sz="2000" dirty="0"/>
              <a:t>Failed to attend the meeting as organized by the group</a:t>
            </a:r>
          </a:p>
          <a:p>
            <a:endParaRPr lang="en-US" sz="2000" dirty="0"/>
          </a:p>
          <a:p>
            <a:r>
              <a:rPr lang="en-US" sz="2000" dirty="0"/>
              <a:t>Poor financial record keeping/loss of group important information</a:t>
            </a:r>
          </a:p>
          <a:p>
            <a:endParaRPr lang="en-US" sz="2000" dirty="0"/>
          </a:p>
          <a:p>
            <a:r>
              <a:rPr lang="en-US" sz="2000" dirty="0"/>
              <a:t>Poor financial trucking</a:t>
            </a:r>
            <a:endParaRPr lang="en-KE" sz="2000" dirty="0"/>
          </a:p>
        </p:txBody>
      </p:sp>
    </p:spTree>
    <p:extLst>
      <p:ext uri="{BB962C8B-B14F-4D97-AF65-F5344CB8AC3E}">
        <p14:creationId xmlns:p14="http://schemas.microsoft.com/office/powerpoint/2010/main" val="4112752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EA2CA-F7A8-3CDF-A1A6-3B410AB9C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1C594-0790-5FFD-01FF-EB3378803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1400175"/>
            <a:ext cx="11449050" cy="5191125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Transmitting from physical saving box to virtual saving box which is more secure and far away from physical contact.</a:t>
            </a:r>
          </a:p>
          <a:p>
            <a:endParaRPr lang="en-US" sz="2000" dirty="0"/>
          </a:p>
          <a:p>
            <a:r>
              <a:rPr lang="en-US" sz="2000" dirty="0"/>
              <a:t>Use of trend analyzer which will analyze the member’s savings and the ability  to  pay loans to calculate the minimum and maximum loan amount to be given.</a:t>
            </a:r>
          </a:p>
          <a:p>
            <a:endParaRPr lang="en-US" sz="2000" dirty="0"/>
          </a:p>
          <a:p>
            <a:r>
              <a:rPr lang="en-US" sz="2000" dirty="0"/>
              <a:t>By use of reminder and virtual meeting using the video conferencing abilities to help the members organize and attend the meeting at their remote areas.</a:t>
            </a:r>
          </a:p>
          <a:p>
            <a:endParaRPr lang="en-US" sz="2000" dirty="0"/>
          </a:p>
          <a:p>
            <a:r>
              <a:rPr lang="en-US" sz="2000" dirty="0"/>
              <a:t>By use of cloud storage and computerized databases will organize at keep the information safer and can last for along time for future analysis of the group.</a:t>
            </a:r>
          </a:p>
          <a:p>
            <a:endParaRPr lang="en-US" sz="2000" dirty="0"/>
          </a:p>
          <a:p>
            <a:r>
              <a:rPr lang="en-US" sz="2000" dirty="0"/>
              <a:t>The system will truck all transactions done by the group members and draw a future trend of an individual and the group at large. Graphs and charts will be drawn to easy the data analysis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87771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4ECF3-1E95-7C9A-5B56-C39F8BC4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THE MARKET</a:t>
            </a:r>
            <a:endParaRPr lang="en-K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E8FA6-3BFC-EC9E-5A96-BA6293DD7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370" y="2160983"/>
            <a:ext cx="4185623" cy="576262"/>
          </a:xfrm>
        </p:spPr>
        <p:txBody>
          <a:bodyPr/>
          <a:lstStyle/>
          <a:p>
            <a:r>
              <a:rPr lang="en-US" dirty="0"/>
              <a:t>TARGET MARKET</a:t>
            </a:r>
            <a:endParaRPr lang="en-K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1D643-1F44-6FC9-6396-2DF03EE1A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2370" y="2737245"/>
            <a:ext cx="4185623" cy="3304117"/>
          </a:xfrm>
        </p:spPr>
        <p:txBody>
          <a:bodyPr/>
          <a:lstStyle/>
          <a:p>
            <a:r>
              <a:rPr lang="en-US" dirty="0"/>
              <a:t>SILC self help group</a:t>
            </a:r>
          </a:p>
          <a:p>
            <a:r>
              <a:rPr lang="en-US" dirty="0" err="1"/>
              <a:t>Mwerya</a:t>
            </a:r>
            <a:r>
              <a:rPr lang="en-US" dirty="0"/>
              <a:t> self help group</a:t>
            </a:r>
          </a:p>
          <a:p>
            <a:r>
              <a:rPr lang="en-US" dirty="0"/>
              <a:t>Table banking </a:t>
            </a:r>
          </a:p>
          <a:p>
            <a:r>
              <a:rPr lang="en-US" dirty="0" err="1"/>
              <a:t>Murya</a:t>
            </a:r>
            <a:r>
              <a:rPr lang="en-US" dirty="0"/>
              <a:t> </a:t>
            </a:r>
            <a:r>
              <a:rPr lang="en-US" dirty="0" err="1"/>
              <a:t>chakwe</a:t>
            </a:r>
            <a:r>
              <a:rPr lang="en-US" dirty="0"/>
              <a:t> self help group</a:t>
            </a:r>
            <a:endParaRPr lang="en-K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AC368E-AB3E-3374-6384-9AFF01D633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48916" y="2160983"/>
            <a:ext cx="4185618" cy="576262"/>
          </a:xfrm>
        </p:spPr>
        <p:txBody>
          <a:bodyPr/>
          <a:lstStyle/>
          <a:p>
            <a:r>
              <a:rPr lang="en-US" dirty="0"/>
              <a:t>COMPITITIVE MARKET</a:t>
            </a:r>
            <a:endParaRPr lang="en-K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292657-047F-E20E-F2B6-9C4183FAB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48917" y="2737245"/>
            <a:ext cx="4185617" cy="1606155"/>
          </a:xfrm>
        </p:spPr>
        <p:txBody>
          <a:bodyPr/>
          <a:lstStyle/>
          <a:p>
            <a:r>
              <a:rPr lang="en-US" dirty="0" err="1"/>
              <a:t>Timiza</a:t>
            </a:r>
            <a:r>
              <a:rPr lang="en-US" dirty="0"/>
              <a:t> digital loans</a:t>
            </a:r>
          </a:p>
          <a:p>
            <a:r>
              <a:rPr lang="en-US" dirty="0" err="1"/>
              <a:t>Pesa</a:t>
            </a:r>
            <a:r>
              <a:rPr lang="en-US" dirty="0"/>
              <a:t> </a:t>
            </a:r>
            <a:r>
              <a:rPr lang="en-US" dirty="0" err="1"/>
              <a:t>Ksh</a:t>
            </a:r>
            <a:endParaRPr lang="en-US" dirty="0"/>
          </a:p>
          <a:p>
            <a:endParaRPr lang="en-KE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3677240-394F-C7EE-5F27-B21022A48F13}"/>
              </a:ext>
            </a:extLst>
          </p:cNvPr>
          <p:cNvSpPr txBox="1">
            <a:spLocks/>
          </p:cNvSpPr>
          <p:nvPr/>
        </p:nvSpPr>
        <p:spPr>
          <a:xfrm>
            <a:off x="8193533" y="1930400"/>
            <a:ext cx="4185618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Growth plan</a:t>
            </a:r>
            <a:endParaRPr lang="en-KE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72908035-38B6-5B54-76E4-C4FBBE3E6E82}"/>
              </a:ext>
            </a:extLst>
          </p:cNvPr>
          <p:cNvSpPr txBox="1">
            <a:spLocks/>
          </p:cNvSpPr>
          <p:nvPr/>
        </p:nvSpPr>
        <p:spPr>
          <a:xfrm>
            <a:off x="8193534" y="2506662"/>
            <a:ext cx="4185617" cy="16061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 with small groups of maximum ten people then integrate the groups to accommodate large number of people that is more than 100 members per group.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911732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4866-1168-9938-FC9D-AFD77F017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Team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FC290-E0FE-D6C4-2BDF-A4AB6725D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work the whole project a lone. 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97332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D240E-FBAB-A724-C673-413D01F3A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projection</a:t>
            </a:r>
            <a:endParaRPr lang="en-K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93391-25E2-CF75-0D2E-A7D04ABB7A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Development cost</a:t>
            </a:r>
            <a:endParaRPr lang="en-K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0E84F-A2C1-378D-EECC-8D5A8AA2C1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About thirty thousand will be used to develop the android application.</a:t>
            </a:r>
          </a:p>
          <a:p>
            <a:r>
              <a:rPr lang="en-US" dirty="0"/>
              <a:t>Fifteen thousand will be used to market the product.</a:t>
            </a:r>
          </a:p>
          <a:p>
            <a:r>
              <a:rPr lang="en-US" dirty="0"/>
              <a:t>Ten thousand will be used for training.</a:t>
            </a:r>
            <a:endParaRPr lang="en-K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55AA50-25AB-EC91-08DA-CD142DA95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5743BA-4ECD-E825-72E2-8F291522548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1499959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248</TotalTime>
  <Words>321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SELF-HELP GROUP FINANCIAL MANAGEMENT SYSTEM</vt:lpstr>
      <vt:lpstr>PROBLEM IDENTIFICATION</vt:lpstr>
      <vt:lpstr>SOLUTIONS</vt:lpstr>
      <vt:lpstr> THE MARKET</vt:lpstr>
      <vt:lpstr>The Team</vt:lpstr>
      <vt:lpstr>Financial projection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MAJENGO SILC GROUP FINANCIAL MANAGEMENT SYSTEM</dc:title>
  <dc:creator>Anderson Taura</dc:creator>
  <cp:lastModifiedBy>Anderson Taura</cp:lastModifiedBy>
  <cp:revision>6</cp:revision>
  <dcterms:created xsi:type="dcterms:W3CDTF">2024-01-08T15:48:00Z</dcterms:created>
  <dcterms:modified xsi:type="dcterms:W3CDTF">2024-01-09T19:03:05Z</dcterms:modified>
</cp:coreProperties>
</file>