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74" r:id="rId2"/>
    <p:sldId id="57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ACD0B-5A71-4655-B85D-AC66A5E1E78E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446B5-62C0-447D-9443-261A35BB6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7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arxiv.org/abs/2006.1053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arxiv.org/abs/2006.1053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子图任务的数据集最早由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SubGNN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(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Subgraph Neural Networks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NeuraIPS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20)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提出，作者认为子图拥有三种重要的信息：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邻居信息：子图内部的连接，以及子图与其周围节点的连接关系。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结构信息：子图的结构信息，比如是否有环。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位置信息：子图在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base graph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上的位置。</a:t>
            </a:r>
          </a:p>
          <a:p>
            <a:pPr algn="l"/>
            <a:endParaRPr lang="en-US" altLang="zh-CN" b="0" i="0" dirty="0">
              <a:solidFill>
                <a:srgbClr val="101214"/>
              </a:solidFill>
              <a:effectLst/>
              <a:latin typeface="PingFang S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6FBB65-C2DC-264C-A6A0-AF6E43D523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93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子图任务的数据集最早由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SubGNN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(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Subgraph Neural Networks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NeuraIPS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20)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提出，作者认为子图拥有三种重要的信息：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邻居信息：子图内部的连接，以及子图与其周围节点的连接关系。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结构信息：子图的结构信息，比如是否有环。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位置信息：子图在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base graph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上的位置。</a:t>
            </a:r>
          </a:p>
          <a:p>
            <a:pPr algn="l"/>
            <a:endParaRPr lang="en-US" altLang="zh-CN" b="0" i="0" dirty="0">
              <a:solidFill>
                <a:srgbClr val="101214"/>
              </a:solidFill>
              <a:effectLst/>
              <a:latin typeface="PingFang S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6FBB65-C2DC-264C-A6A0-AF6E43D523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07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9290B-2895-4888-8589-DE83E7257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94E46D-3803-422A-A542-7FE7DE5B3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DB07D-9223-4B20-B9DB-EC078C60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CAE3-AC71-4196-A57E-A1BF3CF6CAD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A4AA0-0EC5-4650-B7C5-50D2E6C0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C04E2-43BF-4465-A8C1-467497A3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029-1F56-4F62-B742-2CBC8DF3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7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0F178-ADCB-42A5-BCBF-A2E336E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DFA90A-AC2C-445D-A43B-C0D0DE606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B4A3B-375B-4073-A130-7F54C031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CAE3-AC71-4196-A57E-A1BF3CF6CAD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1595B-97A6-4ACF-9531-CE6829B7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6E59F-66B4-4692-B4DF-CBB2D4F9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029-1F56-4F62-B742-2CBC8DF3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4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E12324-7410-4AD1-80AA-8B9B9D463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DA83A-0D1D-4486-8781-4667543AE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0E85C-4FAF-4D9A-9F43-5DE2011B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CAE3-AC71-4196-A57E-A1BF3CF6CAD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28521-AC09-479D-8A9E-EF0352A2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210F8-4CD7-4FD4-B3BE-D79EBB47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029-1F56-4F62-B742-2CBC8DF3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75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flipH="1">
            <a:off x="658812" y="0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E517C8-7C54-9446-A5A0-30440BD97B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66506" y="417062"/>
            <a:ext cx="2165472" cy="64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84DAE-0A33-4067-9866-3A708208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6E44F-3BE6-4133-8B37-E2BC690D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CE141-1294-4843-940B-902679B2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CAE3-AC71-4196-A57E-A1BF3CF6CAD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01447-8AE4-4223-A456-B86D1508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AC3EC-CA1C-42CF-8905-EFF0C7BA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029-1F56-4F62-B742-2CBC8DF3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2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6B76B-7703-40BC-92DA-BCBF40B9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7CC186-31F8-4AC4-B310-BEFA251BE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E730E-4C96-45AE-8127-50059CE4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CAE3-AC71-4196-A57E-A1BF3CF6CAD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26B7A-943E-4598-9F42-593A01FE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7BD55-864B-47E9-A0F7-CA17A638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029-1F56-4F62-B742-2CBC8DF3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5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59870-8C82-42DC-95C3-CC8E5E6C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E159F-84BD-4D09-8005-A5CA28F4A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C3E4EA-17AE-4854-917B-6EE6E7BEF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0D1F1-2ACB-4B92-BE1A-79FA71D4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CAE3-AC71-4196-A57E-A1BF3CF6CAD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A63F25-85BB-47BB-9781-82F92243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CA09C-112E-40BC-966D-19174AB6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029-1F56-4F62-B742-2CBC8DF3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9D5E7-08A6-4B47-A2B5-E5DF28AC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E58B91-77DB-4BA4-8741-4DBE3C11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E46BF7-FCEF-4A89-84C4-C0037EA39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165375-A30F-440B-88CF-4D036AF7C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0B2D2D-ECFC-4B01-9E39-AB43B4A82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4915EB-323B-4E60-9028-47C01212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CAE3-AC71-4196-A57E-A1BF3CF6CAD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767619-238A-470B-B724-B2B0A3B7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0B8E7D-F075-405A-9596-F09EA612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029-1F56-4F62-B742-2CBC8DF3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6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EAE1E-0C81-43EF-BB3D-05EDE381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7258C5-BE14-49F4-9716-9D1DADB7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CAE3-AC71-4196-A57E-A1BF3CF6CAD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C15E8C-6471-4B7B-A44B-565598B4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AC0EEB-58F7-4ECB-B775-00E9ED46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029-1F56-4F62-B742-2CBC8DF3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4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A5ED93-CEA4-4DCE-96D2-329D8F2A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CAE3-AC71-4196-A57E-A1BF3CF6CAD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131EA2-BBBF-43B9-BB01-65DA2777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2A5398-59E1-4406-AB83-09B83F20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029-1F56-4F62-B742-2CBC8DF3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0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B7D2-69E1-43F5-970D-6DC57198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C60FD-99CC-40C8-9D71-4F69CB43E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D8CCA-5714-404D-8EC2-5DD8B432F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9328E1-EB90-48CB-B1B5-37E33FF4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CAE3-AC71-4196-A57E-A1BF3CF6CAD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928E7-61A6-42D6-B28A-78005552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C1DD9-53A1-4BFA-9898-3E0403A1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029-1F56-4F62-B742-2CBC8DF3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2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66E72-02B5-4AF6-9BA8-9D9C4CD8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68977E-6C97-466D-887A-72B82A9A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1803C3-A395-4BE4-91CC-0292AC225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3040B-6D54-4E99-A3B6-FAEA679F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CAE3-AC71-4196-A57E-A1BF3CF6CAD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F0901-473E-438D-886C-B77E4944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E5E79-FA31-4306-82C8-A42BDD5F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029-1F56-4F62-B742-2CBC8DF3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3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A1BF24-1AAB-4234-A20A-744000DF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25771-2729-419D-99E7-7C572B7B4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0B8BB-62F3-48AA-8B28-0F81F0B41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ECAE3-AC71-4196-A57E-A1BF3CF6CAD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3558B-F019-4AB3-A784-511F00A76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AB445-F32C-41A6-88AE-F931E5EFB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2029-1F56-4F62-B742-2CBC8DF3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2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数据集与实验结果</a:t>
            </a:r>
            <a:endParaRPr lang="en-US" sz="3600" dirty="0">
              <a:solidFill>
                <a:srgbClr val="145397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8BA2D2-3969-4A32-9547-4EE3B4BB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47343"/>
            <a:ext cx="5467350" cy="13620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C59A7D-107E-4837-BBF6-A99FB9D4A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1636881"/>
            <a:ext cx="4914900" cy="25336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A73029B-FFF1-4333-92DA-82437830E343}"/>
              </a:ext>
            </a:extLst>
          </p:cNvPr>
          <p:cNvSpPr txBox="1"/>
          <p:nvPr/>
        </p:nvSpPr>
        <p:spPr>
          <a:xfrm>
            <a:off x="1114425" y="11363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引文网络数据集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A786AD-2E10-4802-932E-5C3EAE23D41E}"/>
              </a:ext>
            </a:extLst>
          </p:cNvPr>
          <p:cNvSpPr txBox="1"/>
          <p:nvPr/>
        </p:nvSpPr>
        <p:spPr>
          <a:xfrm>
            <a:off x="1114425" y="4617583"/>
            <a:ext cx="347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实验结果（指标为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AUC Score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67B947F-AFBD-4567-817B-705ABB9EC338}"/>
              </a:ext>
            </a:extLst>
          </p:cNvPr>
          <p:cNvCxnSpPr/>
          <p:nvPr/>
        </p:nvCxnSpPr>
        <p:spPr>
          <a:xfrm>
            <a:off x="6478621" y="1505688"/>
            <a:ext cx="0" cy="490373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53E12B3-5045-4691-905C-58D4C14D8C31}"/>
              </a:ext>
            </a:extLst>
          </p:cNvPr>
          <p:cNvSpPr txBox="1"/>
          <p:nvPr/>
        </p:nvSpPr>
        <p:spPr>
          <a:xfrm>
            <a:off x="6996417" y="1136356"/>
            <a:ext cx="504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为什么没有选用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DBLP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Twitter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D6BA25-CC1D-4E61-B04C-546188A83BBE}"/>
              </a:ext>
            </a:extLst>
          </p:cNvPr>
          <p:cNvSpPr txBox="1"/>
          <p:nvPr/>
        </p:nvSpPr>
        <p:spPr>
          <a:xfrm>
            <a:off x="6996417" y="1692032"/>
            <a:ext cx="463236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DBLP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引文网络只有节点和边信息，只有结构信息，缺少属性和标签信息。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Twitter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个节点，规模过大，现有深度学习模型难以处理。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B667272-D59E-41E8-B403-684F50EB4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417" y="3637131"/>
            <a:ext cx="32289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9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算法模型图</a:t>
            </a:r>
            <a:endParaRPr lang="en-US" sz="3600" dirty="0">
              <a:solidFill>
                <a:srgbClr val="145397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73029B-FFF1-4333-92DA-82437830E343}"/>
              </a:ext>
            </a:extLst>
          </p:cNvPr>
          <p:cNvSpPr txBox="1"/>
          <p:nvPr/>
        </p:nvSpPr>
        <p:spPr>
          <a:xfrm>
            <a:off x="2063082" y="1339991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DOMINANT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67B947F-AFBD-4567-817B-705ABB9EC338}"/>
              </a:ext>
            </a:extLst>
          </p:cNvPr>
          <p:cNvCxnSpPr/>
          <p:nvPr/>
        </p:nvCxnSpPr>
        <p:spPr>
          <a:xfrm>
            <a:off x="6478621" y="1505688"/>
            <a:ext cx="0" cy="490373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53E12B3-5045-4691-905C-58D4C14D8C31}"/>
              </a:ext>
            </a:extLst>
          </p:cNvPr>
          <p:cNvSpPr txBox="1"/>
          <p:nvPr/>
        </p:nvSpPr>
        <p:spPr>
          <a:xfrm>
            <a:off x="8826688" y="1321022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AS-GAE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4CC462-5695-4257-9078-64A36C2E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17" y="1709323"/>
            <a:ext cx="5651484" cy="34393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12CF77-4E4B-47D5-BEB4-6D0763072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55" y="1709323"/>
            <a:ext cx="4886325" cy="2505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F316DD-3E3E-44EF-8461-2017E96D6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55" y="4180347"/>
            <a:ext cx="4590671" cy="26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4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208</Words>
  <Application>Microsoft Office PowerPoint</Application>
  <PresentationFormat>宽屏</PresentationFormat>
  <Paragraphs>19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-apple-system</vt:lpstr>
      <vt:lpstr>PingFang SC</vt:lpstr>
      <vt:lpstr>等线</vt:lpstr>
      <vt:lpstr>等线 Light</vt:lpstr>
      <vt:lpstr>SimHei</vt:lpstr>
      <vt:lpstr>微软雅黑</vt:lpstr>
      <vt:lpstr>Arial</vt:lpstr>
      <vt:lpstr>Calibri</vt:lpstr>
      <vt:lpstr>Office 主题​​</vt:lpstr>
      <vt:lpstr>数据集与实验结果</vt:lpstr>
      <vt:lpstr>算法模型图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数据集与实验结果</dc:title>
  <dc:creator>泽浩</dc:creator>
  <cp:lastModifiedBy>泽浩</cp:lastModifiedBy>
  <cp:revision>3</cp:revision>
  <dcterms:created xsi:type="dcterms:W3CDTF">2023-08-23T08:16:40Z</dcterms:created>
  <dcterms:modified xsi:type="dcterms:W3CDTF">2023-08-23T08:28:27Z</dcterms:modified>
</cp:coreProperties>
</file>