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04EE"/>
    <a:srgbClr val="7604CC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5207-4FDA-4566-B273-2E69E9CFAB97}" type="datetimeFigureOut">
              <a:rPr lang="zh-CN" altLang="en-US" smtClean="0"/>
              <a:t>2016/8/22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75D54C6-2F3C-4F70-AEA1-F6BC53A79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004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5207-4FDA-4566-B273-2E69E9CFAB97}" type="datetimeFigureOut">
              <a:rPr lang="zh-CN" altLang="en-US" smtClean="0"/>
              <a:t>2016/8/22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54C6-2F3C-4F70-AEA1-F6BC53A79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192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5207-4FDA-4566-B273-2E69E9CFAB97}" type="datetimeFigureOut">
              <a:rPr lang="zh-CN" altLang="en-US" smtClean="0"/>
              <a:t>2016/8/22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54C6-2F3C-4F70-AEA1-F6BC53A79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298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5207-4FDA-4566-B273-2E69E9CFAB97}" type="datetimeFigureOut">
              <a:rPr lang="zh-CN" altLang="en-US" smtClean="0"/>
              <a:t>2016/8/22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54C6-2F3C-4F70-AEA1-F6BC53A79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883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14DF5207-4FDA-4566-B273-2E69E9CFAB97}" type="datetimeFigureOut">
              <a:rPr lang="zh-CN" altLang="en-US" smtClean="0"/>
              <a:t>2016/8/22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75D54C6-2F3C-4F70-AEA1-F6BC53A79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803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5207-4FDA-4566-B273-2E69E9CFAB97}" type="datetimeFigureOut">
              <a:rPr lang="zh-CN" altLang="en-US" smtClean="0"/>
              <a:t>2016/8/22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54C6-2F3C-4F70-AEA1-F6BC53A79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188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5207-4FDA-4566-B273-2E69E9CFAB97}" type="datetimeFigureOut">
              <a:rPr lang="zh-CN" altLang="en-US" smtClean="0"/>
              <a:t>2016/8/22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54C6-2F3C-4F70-AEA1-F6BC53A79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822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5207-4FDA-4566-B273-2E69E9CFAB97}" type="datetimeFigureOut">
              <a:rPr lang="zh-CN" altLang="en-US" smtClean="0"/>
              <a:t>2016/8/22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54C6-2F3C-4F70-AEA1-F6BC53A79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25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5207-4FDA-4566-B273-2E69E9CFAB97}" type="datetimeFigureOut">
              <a:rPr lang="zh-CN" altLang="en-US" smtClean="0"/>
              <a:t>2016/8/22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54C6-2F3C-4F70-AEA1-F6BC53A79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083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5207-4FDA-4566-B273-2E69E9CFAB97}" type="datetimeFigureOut">
              <a:rPr lang="zh-CN" altLang="en-US" smtClean="0"/>
              <a:t>2016/8/22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54C6-2F3C-4F70-AEA1-F6BC53A79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057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5207-4FDA-4566-B273-2E69E9CFAB97}" type="datetimeFigureOut">
              <a:rPr lang="zh-CN" altLang="en-US" smtClean="0"/>
              <a:t>2016/8/22</a:t>
            </a:fld>
            <a:endParaRPr lang="zh-CN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54C6-2F3C-4F70-AEA1-F6BC53A79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028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14DF5207-4FDA-4566-B273-2E69E9CFAB97}" type="datetimeFigureOut">
              <a:rPr lang="zh-CN" altLang="en-US" smtClean="0"/>
              <a:t>2016/8/22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75D54C6-2F3C-4F70-AEA1-F6BC53A79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377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 CAM350 check </a:t>
            </a:r>
            <a:br>
              <a:rPr lang="en-US" altLang="zh-CN" dirty="0" smtClean="0"/>
            </a:br>
            <a:r>
              <a:rPr lang="en-US" altLang="zh-CN" dirty="0" smtClean="0"/>
              <a:t>          open/short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1299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61850" y="409302"/>
            <a:ext cx="11077303" cy="61395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 </a:t>
            </a:r>
            <a:r>
              <a:rPr lang="en-US" altLang="zh-CN" sz="24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4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en-US" sz="24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将</a:t>
            </a:r>
            <a:r>
              <a:rPr lang="en-US" altLang="zh-CN" sz="24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GERBER</a:t>
            </a:r>
            <a:r>
              <a:rPr lang="zh-CN" altLang="en-US" sz="24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文件导入</a:t>
            </a:r>
            <a:r>
              <a:rPr lang="en-US" altLang="zh-CN" sz="24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CAM</a:t>
            </a:r>
            <a:r>
              <a:rPr lang="zh-CN" altLang="en-US" sz="24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里，进行层叠定义设置</a:t>
            </a:r>
            <a:r>
              <a:rPr lang="zh-CN" altLang="en-US" sz="24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zh-CN" altLang="en-US" sz="2400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663" y="1459773"/>
            <a:ext cx="4352925" cy="40386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501" y="1459773"/>
            <a:ext cx="472440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492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87680" y="409302"/>
            <a:ext cx="11251473" cy="61395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 </a:t>
            </a:r>
            <a:r>
              <a:rPr lang="en-US" altLang="zh-CN" sz="28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sz="28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确定层叠顺序：</a:t>
            </a:r>
            <a:endParaRPr lang="zh-CN" altLang="en-US" sz="2800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80" y="922700"/>
            <a:ext cx="5410200" cy="53435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5058" y="1238385"/>
            <a:ext cx="4524375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695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87680" y="409302"/>
            <a:ext cx="11251473" cy="61395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 </a:t>
            </a:r>
            <a:r>
              <a:rPr lang="en-US" altLang="zh-CN" sz="28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en-US" altLang="zh-CN" sz="28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en-US" sz="28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创建网络关系：</a:t>
            </a:r>
            <a:endParaRPr lang="zh-CN" altLang="en-US" sz="2800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716" y="1633264"/>
            <a:ext cx="2543175" cy="36671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8927" y="409302"/>
            <a:ext cx="6438900" cy="611505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87680" y="5736301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b="1" dirty="0" smtClean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点击</a:t>
            </a:r>
            <a:r>
              <a:rPr lang="en-US" altLang="zh-CN" sz="2000" b="1" dirty="0" smtClean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Thru</a:t>
            </a:r>
            <a:r>
              <a:rPr lang="en-US" altLang="zh-CN" sz="2000" b="1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 </a:t>
            </a:r>
            <a:r>
              <a:rPr lang="en-US" altLang="zh-CN" sz="2000" b="1" dirty="0" smtClean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Hole </a:t>
            </a:r>
            <a:r>
              <a:rPr lang="en-US" altLang="zh-CN" sz="2000" b="1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 </a:t>
            </a:r>
            <a:r>
              <a:rPr lang="en-US" altLang="zh-CN" sz="2000" b="1" dirty="0" smtClean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Drill</a:t>
            </a:r>
            <a:r>
              <a:rPr lang="zh-CN" altLang="en-US" sz="2000" b="1" dirty="0" smtClean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000" b="1" dirty="0" smtClean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OK</a:t>
            </a:r>
            <a:r>
              <a:rPr lang="zh-CN" altLang="en-US" sz="2000" b="1" dirty="0" smtClean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结束</a:t>
            </a:r>
            <a:r>
              <a:rPr lang="zh-CN" altLang="en-US" sz="2000" b="1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000" b="1" i="0" dirty="0">
              <a:solidFill>
                <a:srgbClr val="00206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2435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495" y="1121909"/>
            <a:ext cx="4924425" cy="4962525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47928" y="318734"/>
            <a:ext cx="10058400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</a:t>
            </a:r>
            <a:r>
              <a:rPr lang="zh-CN" altLang="en-US" sz="28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导入</a:t>
            </a:r>
            <a:r>
              <a:rPr lang="it-IT" altLang="zh-CN" sz="28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IPC</a:t>
            </a:r>
            <a:r>
              <a:rPr lang="zh-CN" altLang="en-US" sz="28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文件                  </a:t>
            </a:r>
            <a:r>
              <a:rPr lang="en-US" altLang="zh-CN" sz="28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5. </a:t>
            </a:r>
            <a:r>
              <a:rPr lang="zh-CN" altLang="en-US" sz="28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对比</a:t>
            </a:r>
            <a:r>
              <a:rPr lang="en-US" altLang="zh-CN" sz="28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open/short</a:t>
            </a:r>
            <a:r>
              <a:rPr lang="zh-CN" altLang="en-US" sz="28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结果</a:t>
            </a:r>
            <a:endParaRPr lang="zh-CN" altLang="en-US" sz="2800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zh-CN" altLang="en-US" sz="2800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024" y="1121909"/>
            <a:ext cx="5414746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6560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头类型">
  <a:themeElements>
    <a:clrScheme name="木头类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头类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头类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TM03090434[[fn=木头类型]]</Template>
  <TotalTime>224</TotalTime>
  <Words>16</Words>
  <Application>Microsoft Office PowerPoint</Application>
  <PresentationFormat>宽屏</PresentationFormat>
  <Paragraphs>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方正姚体</vt:lpstr>
      <vt:lpstr>楷体</vt:lpstr>
      <vt:lpstr>Rockwell</vt:lpstr>
      <vt:lpstr>Rockwell Condensed</vt:lpstr>
      <vt:lpstr>Wingdings</vt:lpstr>
      <vt:lpstr>木头类型</vt:lpstr>
      <vt:lpstr> CAM350 check            open/short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Allegro to Pads SOP</dc:title>
  <dc:creator>admin</dc:creator>
  <cp:lastModifiedBy>admin</cp:lastModifiedBy>
  <cp:revision>31</cp:revision>
  <dcterms:created xsi:type="dcterms:W3CDTF">2016-08-09T02:44:21Z</dcterms:created>
  <dcterms:modified xsi:type="dcterms:W3CDTF">2016-08-22T09:53:32Z</dcterms:modified>
</cp:coreProperties>
</file>