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04CC"/>
    <a:srgbClr val="FF00FF"/>
    <a:srgbClr val="8F0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5207-4FDA-4566-B273-2E69E9CFAB97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0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5207-4FDA-4566-B273-2E69E9CFAB97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19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5207-4FDA-4566-B273-2E69E9CFAB97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29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5207-4FDA-4566-B273-2E69E9CFAB97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88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4DF5207-4FDA-4566-B273-2E69E9CFAB97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80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5207-4FDA-4566-B273-2E69E9CFAB97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18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5207-4FDA-4566-B273-2E69E9CFAB97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2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5207-4FDA-4566-B273-2E69E9CFAB97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5207-4FDA-4566-B273-2E69E9CFAB97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8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5207-4FDA-4566-B273-2E69E9CFAB97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05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5207-4FDA-4566-B273-2E69E9CFAB97}" type="datetimeFigureOut">
              <a:rPr lang="zh-CN" altLang="en-US" smtClean="0"/>
              <a:t>2017/9/11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02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4DF5207-4FDA-4566-B273-2E69E9CFAB97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37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Default Rule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29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ECS Group rule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470" y="3366850"/>
            <a:ext cx="10058400" cy="1768407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 flipV="1">
            <a:off x="6278879" y="5006030"/>
            <a:ext cx="287384" cy="879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 txBox="1">
            <a:spLocks/>
          </p:cNvSpPr>
          <p:nvPr/>
        </p:nvSpPr>
        <p:spPr>
          <a:xfrm>
            <a:off x="4136570" y="5756368"/>
            <a:ext cx="5468984" cy="618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7604CC"/>
                </a:solidFill>
              </a:rPr>
              <a:t>比差分对所有层的最小线距小</a:t>
            </a:r>
            <a:r>
              <a:rPr lang="en-US" altLang="zh-CN" sz="2400" dirty="0" smtClean="0">
                <a:solidFill>
                  <a:srgbClr val="7604CC"/>
                </a:solidFill>
              </a:rPr>
              <a:t>0.1mil</a:t>
            </a:r>
            <a:endParaRPr lang="en-US" altLang="zh-CN" sz="2400" dirty="0" smtClean="0">
              <a:solidFill>
                <a:srgbClr val="7604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5759850" y="2617699"/>
            <a:ext cx="876081" cy="8771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354286" y="3056295"/>
            <a:ext cx="548640" cy="9670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4"/>
          <p:cNvSpPr txBox="1">
            <a:spLocks/>
          </p:cNvSpPr>
          <p:nvPr/>
        </p:nvSpPr>
        <p:spPr>
          <a:xfrm>
            <a:off x="2382442" y="2437988"/>
            <a:ext cx="3135088" cy="618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7604CC"/>
                </a:solidFill>
                <a:latin typeface="+mn-ea"/>
                <a:cs typeface="Times New Roman" panose="02020603050405020304" pitchFamily="18" charset="0"/>
              </a:rPr>
              <a:t>会出现</a:t>
            </a:r>
            <a:r>
              <a:rPr lang="en-US" altLang="zh-CN" sz="2400" dirty="0" smtClean="0">
                <a:solidFill>
                  <a:srgbClr val="7604CC"/>
                </a:solidFill>
                <a:latin typeface="+mn-ea"/>
                <a:cs typeface="Times New Roman" panose="02020603050405020304" pitchFamily="18" charset="0"/>
              </a:rPr>
              <a:t>Uncoupled DRC</a:t>
            </a:r>
          </a:p>
        </p:txBody>
      </p:sp>
      <p:sp>
        <p:nvSpPr>
          <p:cNvPr id="17" name="内容占位符 4"/>
          <p:cNvSpPr txBox="1">
            <a:spLocks/>
          </p:cNvSpPr>
          <p:nvPr/>
        </p:nvSpPr>
        <p:spPr>
          <a:xfrm>
            <a:off x="5937937" y="2093976"/>
            <a:ext cx="2361331" cy="618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7604CC"/>
                </a:solidFill>
              </a:rPr>
              <a:t>差分对等长误差</a:t>
            </a:r>
            <a:endParaRPr lang="en-US" altLang="zh-CN" sz="2400" dirty="0" smtClean="0">
              <a:solidFill>
                <a:srgbClr val="7604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777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668" y="2156243"/>
            <a:ext cx="4314825" cy="18859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ECS net rule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5799909" y="3779521"/>
            <a:ext cx="287384" cy="879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 txBox="1">
            <a:spLocks/>
          </p:cNvSpPr>
          <p:nvPr/>
        </p:nvSpPr>
        <p:spPr>
          <a:xfrm>
            <a:off x="3944982" y="4572001"/>
            <a:ext cx="6217921" cy="1357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7604CC"/>
                </a:solidFill>
              </a:rPr>
              <a:t>给所有差分对赋予对应的</a:t>
            </a:r>
            <a:r>
              <a:rPr lang="en-US" altLang="zh-CN" sz="2400" dirty="0" smtClean="0">
                <a:solidFill>
                  <a:srgbClr val="7604CC"/>
                </a:solidFill>
              </a:rPr>
              <a:t>ECS Group</a:t>
            </a:r>
            <a:r>
              <a:rPr lang="zh-CN" altLang="en-US" sz="2400" dirty="0">
                <a:solidFill>
                  <a:srgbClr val="7604CC"/>
                </a:solidFill>
              </a:rPr>
              <a:t> </a:t>
            </a:r>
            <a:r>
              <a:rPr lang="en-US" altLang="zh-CN" sz="2400" dirty="0" smtClean="0">
                <a:solidFill>
                  <a:srgbClr val="7604CC"/>
                </a:solidFill>
              </a:rPr>
              <a:t>Rule</a:t>
            </a:r>
            <a:endParaRPr lang="en-US" altLang="zh-CN" sz="2400" dirty="0" smtClean="0">
              <a:solidFill>
                <a:srgbClr val="7604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087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0" y="2208427"/>
            <a:ext cx="11957575" cy="208845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PCS Group rule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6035041" y="4132218"/>
            <a:ext cx="287384" cy="879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 txBox="1">
            <a:spLocks/>
          </p:cNvSpPr>
          <p:nvPr/>
        </p:nvSpPr>
        <p:spPr>
          <a:xfrm>
            <a:off x="5547361" y="4898572"/>
            <a:ext cx="4511040" cy="653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7604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Neck</a:t>
            </a:r>
            <a:r>
              <a:rPr lang="zh-CN" altLang="en-US" sz="2400" dirty="0" smtClean="0">
                <a:solidFill>
                  <a:srgbClr val="7604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模式下差分对两条线的间距</a:t>
            </a:r>
            <a:endParaRPr lang="en-US" altLang="zh-CN" sz="2400" dirty="0" smtClean="0">
              <a:solidFill>
                <a:srgbClr val="7604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5408024" y="1699176"/>
            <a:ext cx="452845" cy="6960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4"/>
          <p:cNvSpPr txBox="1">
            <a:spLocks/>
          </p:cNvSpPr>
          <p:nvPr/>
        </p:nvSpPr>
        <p:spPr>
          <a:xfrm>
            <a:off x="5782492" y="1372605"/>
            <a:ext cx="6217921" cy="653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7604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差分对两条线的间距</a:t>
            </a:r>
            <a:endParaRPr lang="en-US" altLang="zh-CN" sz="2400" dirty="0" smtClean="0">
              <a:solidFill>
                <a:srgbClr val="7604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275909" y="4224935"/>
            <a:ext cx="465909" cy="5647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4"/>
          <p:cNvSpPr txBox="1">
            <a:spLocks/>
          </p:cNvSpPr>
          <p:nvPr/>
        </p:nvSpPr>
        <p:spPr>
          <a:xfrm>
            <a:off x="2137956" y="4628607"/>
            <a:ext cx="4511040" cy="653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7604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比</a:t>
            </a:r>
            <a:r>
              <a:rPr lang="en-US" altLang="zh-CN" sz="2400" dirty="0" smtClean="0">
                <a:solidFill>
                  <a:srgbClr val="7604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Neck Gap</a:t>
            </a:r>
            <a:r>
              <a:rPr lang="zh-CN" altLang="en-US" sz="2400" dirty="0" smtClean="0">
                <a:solidFill>
                  <a:srgbClr val="7604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</a:t>
            </a:r>
            <a:r>
              <a:rPr lang="en-US" altLang="zh-CN" sz="2400" dirty="0" smtClean="0">
                <a:solidFill>
                  <a:srgbClr val="7604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0.1mil</a:t>
            </a:r>
          </a:p>
        </p:txBody>
      </p:sp>
    </p:spTree>
    <p:extLst>
      <p:ext uri="{BB962C8B-B14F-4D97-AF65-F5344CB8AC3E}">
        <p14:creationId xmlns:p14="http://schemas.microsoft.com/office/powerpoint/2010/main" val="103437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617" y="1834061"/>
            <a:ext cx="5547115" cy="27401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PCS net rule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8193131" y="4295059"/>
            <a:ext cx="271600" cy="10450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4"/>
          <p:cNvSpPr txBox="1">
            <a:spLocks/>
          </p:cNvSpPr>
          <p:nvPr/>
        </p:nvSpPr>
        <p:spPr>
          <a:xfrm>
            <a:off x="5669280" y="5192109"/>
            <a:ext cx="6522720" cy="6705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7604CC"/>
                </a:solidFill>
              </a:rPr>
              <a:t>给所有差分对和</a:t>
            </a:r>
            <a:r>
              <a:rPr lang="en-US" altLang="zh-CN" sz="2400" dirty="0" smtClean="0">
                <a:solidFill>
                  <a:srgbClr val="7604CC"/>
                </a:solidFill>
              </a:rPr>
              <a:t>Group</a:t>
            </a:r>
            <a:r>
              <a:rPr lang="zh-CN" altLang="en-US" sz="2400" dirty="0" smtClean="0">
                <a:solidFill>
                  <a:srgbClr val="7604CC"/>
                </a:solidFill>
              </a:rPr>
              <a:t>赋予对应的</a:t>
            </a:r>
            <a:r>
              <a:rPr lang="en-US" altLang="zh-CN" sz="2400" dirty="0" smtClean="0">
                <a:solidFill>
                  <a:srgbClr val="7604CC"/>
                </a:solidFill>
              </a:rPr>
              <a:t>PCS Group</a:t>
            </a:r>
            <a:r>
              <a:rPr lang="zh-CN" altLang="en-US" sz="2400" dirty="0">
                <a:solidFill>
                  <a:srgbClr val="7604CC"/>
                </a:solidFill>
              </a:rPr>
              <a:t> </a:t>
            </a:r>
            <a:r>
              <a:rPr lang="en-US" altLang="zh-CN" sz="2400" dirty="0" smtClean="0">
                <a:solidFill>
                  <a:srgbClr val="7604CC"/>
                </a:solidFill>
              </a:rPr>
              <a:t>Rule</a:t>
            </a:r>
            <a:endParaRPr lang="en-US" altLang="zh-CN" sz="2400" dirty="0" smtClean="0">
              <a:solidFill>
                <a:srgbClr val="7604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43" y="1916727"/>
            <a:ext cx="5924550" cy="265747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3735977" y="3245464"/>
            <a:ext cx="783773" cy="1680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4"/>
          <p:cNvSpPr txBox="1">
            <a:spLocks/>
          </p:cNvSpPr>
          <p:nvPr/>
        </p:nvSpPr>
        <p:spPr>
          <a:xfrm>
            <a:off x="2124892" y="4817574"/>
            <a:ext cx="3043646" cy="67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7604CC"/>
                </a:solidFill>
              </a:rPr>
              <a:t>创建</a:t>
            </a:r>
            <a:r>
              <a:rPr lang="en-US" altLang="zh-CN" sz="2400" dirty="0" smtClean="0">
                <a:solidFill>
                  <a:srgbClr val="7604CC"/>
                </a:solidFill>
              </a:rPr>
              <a:t>Group</a:t>
            </a:r>
            <a:r>
              <a:rPr lang="zh-CN" altLang="en-US" sz="2400" dirty="0" smtClean="0">
                <a:solidFill>
                  <a:srgbClr val="7604CC"/>
                </a:solidFill>
              </a:rPr>
              <a:t>和差分对</a:t>
            </a:r>
            <a:endParaRPr lang="en-US" altLang="zh-CN" sz="2400" dirty="0" smtClean="0">
              <a:solidFill>
                <a:srgbClr val="7604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519750" y="2487947"/>
            <a:ext cx="1105988" cy="2002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519750" y="3003834"/>
            <a:ext cx="1105988" cy="2002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2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4770" y="-358612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5. SCS and SNSC Group rule</a:t>
            </a:r>
            <a:endParaRPr lang="zh-CN" altLang="en-US" dirty="0"/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1493432" y="5643822"/>
            <a:ext cx="10333759" cy="977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7604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Default trace</a:t>
            </a:r>
            <a:r>
              <a:rPr lang="zh-CN" altLang="en-US" sz="2400" dirty="0" smtClean="0">
                <a:solidFill>
                  <a:srgbClr val="7604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的线宽线距</a:t>
            </a:r>
            <a:r>
              <a:rPr lang="zh-CN" altLang="en-US" sz="2400" dirty="0">
                <a:solidFill>
                  <a:srgbClr val="7604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</a:t>
            </a:r>
            <a:r>
              <a:rPr lang="zh-CN" altLang="en-US" sz="2400" dirty="0" smtClean="0">
                <a:solidFill>
                  <a:srgbClr val="7604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</a:t>
            </a:r>
            <a:r>
              <a:rPr lang="en-US" altLang="zh-CN" sz="2400" dirty="0" smtClean="0">
                <a:solidFill>
                  <a:srgbClr val="7604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50ohm</a:t>
            </a:r>
            <a:r>
              <a:rPr lang="zh-CN" altLang="en-US" sz="2400" dirty="0" smtClean="0">
                <a:solidFill>
                  <a:srgbClr val="7604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阻抗设置。</a:t>
            </a:r>
            <a:endParaRPr lang="en-US" altLang="zh-CN" sz="2400" dirty="0" smtClean="0">
              <a:solidFill>
                <a:srgbClr val="7604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7604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en-US" altLang="zh-CN" sz="2400" dirty="0" smtClean="0">
                <a:solidFill>
                  <a:srgbClr val="7604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dirty="0" smtClean="0">
                <a:solidFill>
                  <a:srgbClr val="7604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en-US" altLang="zh-CN" sz="2400" dirty="0" smtClean="0">
                <a:solidFill>
                  <a:srgbClr val="7604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mil</a:t>
            </a:r>
            <a:r>
              <a:rPr lang="zh-CN" altLang="en-US" sz="2400" dirty="0" smtClean="0">
                <a:solidFill>
                  <a:srgbClr val="7604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的部分可视情况设置为</a:t>
            </a:r>
            <a:r>
              <a:rPr lang="en-US" altLang="zh-CN" sz="2400" dirty="0">
                <a:solidFill>
                  <a:srgbClr val="7604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7604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zh-CN" altLang="en-US" sz="2400" dirty="0" smtClean="0">
                <a:solidFill>
                  <a:srgbClr val="7604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en-US" altLang="zh-CN" sz="2400" dirty="0" smtClean="0">
                <a:solidFill>
                  <a:srgbClr val="7604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 smtClean="0">
                <a:solidFill>
                  <a:srgbClr val="7604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en-US" altLang="zh-CN" sz="2400" dirty="0" smtClean="0">
                <a:solidFill>
                  <a:srgbClr val="7604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zh-CN" altLang="en-US" sz="2400" dirty="0" smtClean="0">
                <a:solidFill>
                  <a:srgbClr val="7604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en-US" altLang="zh-CN" sz="2400" dirty="0" smtClean="0">
                <a:solidFill>
                  <a:srgbClr val="7604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 smtClean="0">
                <a:solidFill>
                  <a:srgbClr val="7604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en-US" altLang="zh-CN" sz="2400" dirty="0" smtClean="0">
              <a:solidFill>
                <a:srgbClr val="7604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6" y="881322"/>
            <a:ext cx="85915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9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061" y="-121920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6. DFX </a:t>
            </a:r>
            <a:r>
              <a:rPr lang="zh-CN" altLang="en-US" dirty="0" smtClean="0"/>
              <a:t>之重点要求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02" y="208870"/>
            <a:ext cx="963930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24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头类型">
  <a:themeElements>
    <a:clrScheme name="木头类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头类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头类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1929</TotalTime>
  <Words>133</Words>
  <Application>Microsoft Office PowerPoint</Application>
  <PresentationFormat>宽屏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方正姚体</vt:lpstr>
      <vt:lpstr>楷体</vt:lpstr>
      <vt:lpstr>Rockwell</vt:lpstr>
      <vt:lpstr>Rockwell Condensed</vt:lpstr>
      <vt:lpstr>Times New Roman</vt:lpstr>
      <vt:lpstr>Wingdings</vt:lpstr>
      <vt:lpstr>木头类型</vt:lpstr>
      <vt:lpstr>Default Rule</vt:lpstr>
      <vt:lpstr>1. ECS Group rule</vt:lpstr>
      <vt:lpstr>2. ECS net rule</vt:lpstr>
      <vt:lpstr>3. PCS Group rule</vt:lpstr>
      <vt:lpstr>4. PCS net rule</vt:lpstr>
      <vt:lpstr>5. SCS and SNSC Group rule</vt:lpstr>
      <vt:lpstr>6. DFX 之重点要求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Allegro to Pads SOP</dc:title>
  <dc:creator>admin</dc:creator>
  <cp:lastModifiedBy>admin</cp:lastModifiedBy>
  <cp:revision>79</cp:revision>
  <dcterms:created xsi:type="dcterms:W3CDTF">2016-08-09T02:44:21Z</dcterms:created>
  <dcterms:modified xsi:type="dcterms:W3CDTF">2017-09-11T06:33:38Z</dcterms:modified>
</cp:coreProperties>
</file>