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4EE"/>
    <a:srgbClr val="7604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0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9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8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8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2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8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7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Pads to Allegro SOP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29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1850" y="409302"/>
            <a:ext cx="11077303" cy="6139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先要设置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</a:t>
            </a:r>
            <a:endParaRPr lang="en-US" altLang="zh-CN" sz="2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library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目录下的</a:t>
            </a:r>
            <a:r>
              <a:rPr lang="en-US" altLang="zh-CN" sz="24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parampath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psmpath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的路径设置为放置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pads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文件的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  </a:t>
            </a:r>
            <a:endParaRPr lang="en-US" altLang="zh-CN" sz="24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4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config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目录下的</a:t>
            </a:r>
            <a:r>
              <a:rPr lang="en-US" altLang="zh-CN" sz="24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dclpath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materialpath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的路径也设置为放置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pads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文件的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注意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：路径不能有中文 </a:t>
            </a:r>
            <a:endParaRPr lang="en-US" altLang="zh-CN" sz="24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设置路径是为了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pads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net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转入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allegro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中，如果没有设置路径。那从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pads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转过来的就是没有网络的元件。</a:t>
            </a:r>
          </a:p>
        </p:txBody>
      </p:sp>
    </p:spTree>
    <p:extLst>
      <p:ext uri="{BB962C8B-B14F-4D97-AF65-F5344CB8AC3E}">
        <p14:creationId xmlns:p14="http://schemas.microsoft.com/office/powerpoint/2010/main" val="403949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9" y="461554"/>
            <a:ext cx="5698138" cy="55224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26" y="447498"/>
            <a:ext cx="5696222" cy="55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7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87680" y="409302"/>
            <a:ext cx="11251473" cy="6139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fr-FR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pads export  .asc</a:t>
            </a:r>
            <a:r>
              <a:rPr lang="zh-CN" altLang="fr-FR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</a:t>
            </a: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2" y="1099593"/>
            <a:ext cx="4010025" cy="5076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705" y="1490117"/>
            <a:ext cx="75723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9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87680" y="409302"/>
            <a:ext cx="11251473" cy="6139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 按照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以下设置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好后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，选择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OK</a:t>
            </a: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38" y="890995"/>
            <a:ext cx="39147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3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7928" y="318734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allegro import .asc</a:t>
            </a:r>
            <a:r>
              <a:rPr lang="zh-CN" altLang="it-IT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6" y="1046662"/>
            <a:ext cx="4648200" cy="438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48" y="1046662"/>
            <a:ext cx="4876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23" y="1685516"/>
            <a:ext cx="8010525" cy="3190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469" y="1952215"/>
            <a:ext cx="3000375" cy="26574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7977052" y="2751909"/>
            <a:ext cx="2403565" cy="1314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0238081" y="3744686"/>
            <a:ext cx="1613399" cy="3222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08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木头类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头类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头类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209</TotalTime>
  <Words>12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楷体</vt:lpstr>
      <vt:lpstr>Rockwell</vt:lpstr>
      <vt:lpstr>Rockwell Condensed</vt:lpstr>
      <vt:lpstr>Wingdings</vt:lpstr>
      <vt:lpstr>木头类型</vt:lpstr>
      <vt:lpstr>Pads to Allegro SOP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Allegro to Pads SOP</dc:title>
  <dc:creator>admin</dc:creator>
  <cp:lastModifiedBy>admin</cp:lastModifiedBy>
  <cp:revision>25</cp:revision>
  <dcterms:created xsi:type="dcterms:W3CDTF">2016-08-09T02:44:21Z</dcterms:created>
  <dcterms:modified xsi:type="dcterms:W3CDTF">2016-08-22T09:36:48Z</dcterms:modified>
</cp:coreProperties>
</file>