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3" r:id="rId6"/>
    <p:sldId id="285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754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ransition spd="med">
    <p:pull/>
  </p:transition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3vstUYEnFWVjWumM3Ij3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hoinguyen241208@gmail.com" TargetMode="External"/><Relationship Id="rId2" Type="http://schemas.openxmlformats.org/officeDocument/2006/relationships/hyperlink" Target="mailto:nhanam.com.ta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710871"/>
            <a:ext cx="5385816" cy="1225296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án</a:t>
            </a:r>
            <a:br>
              <a:rPr lang="en-US" dirty="0"/>
            </a:br>
            <a:r>
              <a:rPr lang="en-US" sz="2200" dirty="0"/>
              <a:t>GV: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Huỳnh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Ngọc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Mỹ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Vân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6030" y="3035810"/>
            <a:ext cx="3493008" cy="1225296"/>
          </a:xfrm>
        </p:spPr>
        <p:txBody>
          <a:bodyPr/>
          <a:lstStyle/>
          <a:p>
            <a:r>
              <a:rPr lang="en-US" b="1" dirty="0"/>
              <a:t>HỌC SINH THỰC HIỆN</a:t>
            </a:r>
          </a:p>
          <a:p>
            <a:pPr marL="457200" indent="-457200">
              <a:buAutoNum type="arabicPeriod"/>
            </a:pPr>
            <a:r>
              <a:rPr lang="en-US" dirty="0"/>
              <a:t>Trần Khôi Nguyên</a:t>
            </a:r>
          </a:p>
          <a:p>
            <a:pPr marL="457200" indent="-457200"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6000">
        <p15:prstTrans prst="curtains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698" y="581152"/>
            <a:ext cx="5693664" cy="768096"/>
          </a:xfrm>
        </p:spPr>
        <p:txBody>
          <a:bodyPr/>
          <a:lstStyle/>
          <a:p>
            <a:r>
              <a:rPr lang="en-US" sz="2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 LIỆU THAM KHẢO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349248"/>
            <a:ext cx="5693664" cy="3122168"/>
          </a:xfrm>
        </p:spPr>
        <p:txBody>
          <a:bodyPr/>
          <a:lstStyle/>
          <a:p>
            <a:pPr lvl="0"/>
            <a:r>
              <a:rPr lang="en-US" sz="1200" b="1" dirty="0" err="1">
                <a:solidFill>
                  <a:srgbClr val="92D050"/>
                </a:solidFill>
              </a:rPr>
              <a:t>Tài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liệu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WebLayout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của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Cô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Huỳnh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Ngọc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Mỹ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Vân</a:t>
            </a:r>
            <a:r>
              <a:rPr lang="en-US" sz="1200" b="1" dirty="0">
                <a:solidFill>
                  <a:srgbClr val="92D050"/>
                </a:solidFill>
              </a:rPr>
              <a:t> – GV Tin </a:t>
            </a:r>
            <a:r>
              <a:rPr lang="en-US" sz="1200" b="1" dirty="0" err="1">
                <a:solidFill>
                  <a:srgbClr val="92D050"/>
                </a:solidFill>
              </a:rPr>
              <a:t>Học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trường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Nhựt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Tảo</a:t>
            </a:r>
            <a:r>
              <a:rPr lang="en-US" sz="1200" b="1" dirty="0">
                <a:solidFill>
                  <a:srgbClr val="92D050"/>
                </a:solidFill>
              </a:rPr>
              <a:t> – </a:t>
            </a:r>
            <a:r>
              <a:rPr lang="en-US" sz="1200" b="1" dirty="0" err="1">
                <a:solidFill>
                  <a:srgbClr val="92D050"/>
                </a:solidFill>
              </a:rPr>
              <a:t>Chuyên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viên</a:t>
            </a:r>
            <a:r>
              <a:rPr lang="en-US" sz="1200" b="1" dirty="0">
                <a:solidFill>
                  <a:srgbClr val="92D050"/>
                </a:solidFill>
              </a:rPr>
              <a:t> </a:t>
            </a:r>
            <a:r>
              <a:rPr lang="en-US" sz="1200" b="1" dirty="0" err="1">
                <a:solidFill>
                  <a:srgbClr val="92D050"/>
                </a:solidFill>
              </a:rPr>
              <a:t>Phòng</a:t>
            </a:r>
            <a:r>
              <a:rPr lang="en-US" sz="1200" b="1" dirty="0">
                <a:solidFill>
                  <a:srgbClr val="92D050"/>
                </a:solidFill>
              </a:rPr>
              <a:t> GD&amp;DT</a:t>
            </a:r>
          </a:p>
          <a:p>
            <a:pPr lvl="0"/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Kênh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Youtube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BODUA Group: </a:t>
            </a:r>
            <a:r>
              <a:rPr lang="en-US" sz="1200" u="sng" dirty="0">
                <a:hlinkClick r:id="rId3"/>
              </a:rPr>
              <a:t>https://www.youtube.com/channel/UCf3vstUYEnFWVjWumM3Ij3g</a:t>
            </a:r>
            <a:endParaRPr lang="en-US" sz="1200" dirty="0"/>
          </a:p>
          <a:p>
            <a:pPr lvl="0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Website chia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sẻ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kiến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thức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200" u="sng" dirty="0">
                <a:hlinkClick r:id="rId4"/>
              </a:rPr>
              <a:t>https://www.w3schools.com</a:t>
            </a:r>
            <a:endParaRPr lang="en-US" sz="1200" dirty="0"/>
          </a:p>
          <a:p>
            <a:pPr lvl="0"/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Internet, HTML, CSS, JAVASRIPT </a:t>
            </a:r>
            <a:r>
              <a:rPr lang="en-US" sz="1200" dirty="0" err="1"/>
              <a:t>trên</a:t>
            </a:r>
            <a:r>
              <a:rPr lang="en-US" sz="1200" dirty="0"/>
              <a:t> Wikipedia.</a:t>
            </a:r>
          </a:p>
          <a:p>
            <a:r>
              <a:rPr lang="en-US" sz="1200" b="1" dirty="0"/>
              <a:t>	</a:t>
            </a:r>
            <a:r>
              <a:rPr lang="en-US" sz="1200" b="1" dirty="0">
                <a:solidFill>
                  <a:srgbClr val="00B050"/>
                </a:solidFill>
              </a:rPr>
              <a:t>1. THÍ SINH THAM GIA LÀM DỰ ÁN</a:t>
            </a:r>
          </a:p>
          <a:p>
            <a:pPr lvl="0"/>
            <a:r>
              <a:rPr lang="en-US" sz="1200" b="1" dirty="0"/>
              <a:t>		HS </a:t>
            </a:r>
            <a:r>
              <a:rPr lang="en-US" sz="1200" dirty="0"/>
              <a:t>Trần Khôi Nguyên – THCS Trần </a:t>
            </a:r>
            <a:r>
              <a:rPr lang="en-US" sz="1200" dirty="0" err="1"/>
              <a:t>Phú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/>
              <a:t>		HS </a:t>
            </a:r>
            <a:r>
              <a:rPr lang="en-US" sz="1200" dirty="0" err="1"/>
              <a:t>Nguyễn</a:t>
            </a:r>
            <a:r>
              <a:rPr lang="en-US" sz="1200" dirty="0"/>
              <a:t> </a:t>
            </a:r>
            <a:r>
              <a:rPr lang="en-US" sz="1200" dirty="0" err="1"/>
              <a:t>Hà</a:t>
            </a:r>
            <a:r>
              <a:rPr lang="en-US" sz="1200" dirty="0"/>
              <a:t> </a:t>
            </a:r>
            <a:r>
              <a:rPr lang="en-US" sz="1200" dirty="0" err="1"/>
              <a:t>Ân</a:t>
            </a:r>
            <a:r>
              <a:rPr lang="en-US" sz="1200" dirty="0"/>
              <a:t> Nam – THCS </a:t>
            </a:r>
            <a:r>
              <a:rPr lang="en-US" sz="1200" dirty="0" err="1"/>
              <a:t>Nhựt</a:t>
            </a:r>
            <a:r>
              <a:rPr lang="en-US" sz="1200" dirty="0"/>
              <a:t> </a:t>
            </a:r>
            <a:r>
              <a:rPr lang="en-US" sz="1200" dirty="0" err="1"/>
              <a:t>Tảo</a:t>
            </a:r>
            <a:r>
              <a:rPr lang="en-US" sz="1200" dirty="0"/>
              <a:t>.</a:t>
            </a:r>
          </a:p>
          <a:p>
            <a:r>
              <a:rPr lang="en-US" sz="1200" b="1" dirty="0"/>
              <a:t>	</a:t>
            </a:r>
            <a:r>
              <a:rPr lang="en-US" sz="1200" b="1" dirty="0">
                <a:solidFill>
                  <a:srgbClr val="00B050"/>
                </a:solidFill>
              </a:rPr>
              <a:t>2. GIÁO VIÊN HỖ TRỢ</a:t>
            </a:r>
            <a:endParaRPr lang="en-US" sz="1200" dirty="0">
              <a:solidFill>
                <a:srgbClr val="00B050"/>
              </a:solidFill>
            </a:endParaRPr>
          </a:p>
          <a:p>
            <a:pPr lvl="0"/>
            <a:r>
              <a:rPr lang="en-US" sz="1200" b="1" dirty="0"/>
              <a:t>		GV </a:t>
            </a:r>
            <a:r>
              <a:rPr lang="en-US" sz="1200" dirty="0" err="1"/>
              <a:t>Huỳnh</a:t>
            </a:r>
            <a:r>
              <a:rPr lang="en-US" sz="1200" dirty="0"/>
              <a:t> </a:t>
            </a:r>
            <a:r>
              <a:rPr lang="en-US" sz="1200" dirty="0" err="1"/>
              <a:t>Ngọc</a:t>
            </a:r>
            <a:r>
              <a:rPr lang="en-US" sz="1200" dirty="0"/>
              <a:t> </a:t>
            </a:r>
            <a:r>
              <a:rPr lang="en-US" sz="1200" dirty="0" err="1"/>
              <a:t>Mỹ</a:t>
            </a:r>
            <a:r>
              <a:rPr lang="en-US" sz="1200" dirty="0"/>
              <a:t> </a:t>
            </a:r>
            <a:r>
              <a:rPr lang="en-US" sz="1200" dirty="0" err="1"/>
              <a:t>Vân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 advTm="16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48" y="1221740"/>
            <a:ext cx="5715000" cy="768096"/>
          </a:xfrm>
        </p:spPr>
        <p:txBody>
          <a:bodyPr/>
          <a:lstStyle/>
          <a:p>
            <a:r>
              <a:rPr lang="en-US" dirty="0"/>
              <a:t>Folder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48" y="1989836"/>
            <a:ext cx="6283452" cy="270052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3.1.1}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 3.1.1: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 index,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mac, style, watch.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Powerpoint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450850"/>
            <a:ext cx="3200400" cy="274320"/>
          </a:xfrm>
        </p:spPr>
        <p:txBody>
          <a:bodyPr/>
          <a:lstStyle/>
          <a:p>
            <a:pPr algn="ctr"/>
            <a:r>
              <a:rPr lang="en-US" sz="2500" b="1" dirty="0">
                <a:solidFill>
                  <a:srgbClr val="00B0F0"/>
                </a:solidFill>
              </a:rPr>
              <a:t>BÁO </a:t>
            </a:r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b="1" dirty="0">
                <a:solidFill>
                  <a:srgbClr val="00B0F0"/>
                </a:solidFill>
              </a:rPr>
              <a:t> TỔNG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A50E-57C9-4D76-2961-DC6DE6B0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" y="0"/>
            <a:ext cx="5771388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 advTm="16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860" y="459740"/>
            <a:ext cx="6606540" cy="768096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6860" y="1388364"/>
            <a:ext cx="6675120" cy="373989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3.1.1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TraiTaoCanDo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Dỡ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=))</a:t>
            </a:r>
          </a:p>
          <a:p>
            <a:pPr marL="342900" indent="-342900" algn="l">
              <a:buFontTx/>
              <a:buChar char="-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 Images “: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ảnh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google.</a:t>
            </a:r>
            <a:endParaRPr lang="en-US" b="1" dirty="0">
              <a:solidFill>
                <a:srgbClr val="FDFBF6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Tx/>
              <a:buChar char="-"/>
            </a:pP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b="1" dirty="0">
                <a:solidFill>
                  <a:srgbClr val="202C8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 html “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code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Visua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Code,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ngôn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– CSS – 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HTML – CSS – JavaScript </a:t>
            </a:r>
            <a:r>
              <a:rPr lang="en-US" sz="1800" b="1" i="1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b="1" i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9).</a:t>
            </a:r>
          </a:p>
          <a:p>
            <a:pPr marL="342900" indent="-342900" algn="l">
              <a:buFontTx/>
              <a:buChar char="-"/>
            </a:pP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 “style”: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CSS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ngắn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gọnvà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tổng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website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kern="16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sz="1800" b="1" kern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Anh.</a:t>
            </a:r>
          </a:p>
          <a:p>
            <a:pPr algn="l"/>
            <a:endParaRPr lang="en-US" sz="1800" b="1" kern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B8CC-1EB2-CDA7-E625-FEA79150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292100"/>
            <a:ext cx="5218430" cy="4653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6000">
        <p15:prstTrans prst="drape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BÁO CÁO LÀM VIỆC NHÓM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4354068" cy="274320"/>
          </a:xfrm>
        </p:spPr>
        <p:txBody>
          <a:bodyPr/>
          <a:lstStyle/>
          <a:p>
            <a:r>
              <a:rPr lang="en-US" dirty="0"/>
              <a:t>SOURCE CODE WEBSITE BÁN HÀNG TRÁI TÁO CẮN DỠ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11F7-A60C-DB41-7BE1-2A6A4F2F0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0128504" cy="4434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Trần Khôi 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 index,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I(1.1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1.2.3),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con , code “ style ”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I,II, III.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“ Zoom “ ,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mac, watch,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=))))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5474208" cy="274320"/>
          </a:xfrm>
        </p:spPr>
        <p:txBody>
          <a:bodyPr/>
          <a:lstStyle/>
          <a:p>
            <a:r>
              <a:rPr lang="en-US" dirty="0"/>
              <a:t>SOURCE CODE WEBSITE BÁN HÀNG TRÁI TÁO CẮN DỠ</a:t>
            </a:r>
          </a:p>
          <a:p>
            <a:r>
              <a:rPr lang="en-US" dirty="0"/>
              <a:t> 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56450" y="2393215"/>
            <a:ext cx="2598737" cy="25963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1875" b="21875"/>
          <a:stretch/>
        </p:blipFill>
        <p:spPr>
          <a:xfrm>
            <a:off x="3517361" y="2392619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20429" y="4990111"/>
            <a:ext cx="2598737" cy="1109662"/>
          </a:xfrm>
        </p:spPr>
        <p:txBody>
          <a:bodyPr/>
          <a:lstStyle/>
          <a:p>
            <a:r>
              <a:rPr lang="en-US" dirty="0"/>
              <a:t>Trần Khôi Nguyên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HS THCS Trần </a:t>
            </a:r>
            <a:r>
              <a:rPr lang="en-US" dirty="0" err="1"/>
              <a:t>Phú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26911" b="26911"/>
          <a:stretch/>
        </p:blipFill>
        <p:spPr>
          <a:xfrm>
            <a:off x="6272134" y="2392619"/>
            <a:ext cx="2596896" cy="25968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Nam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HS THCS </a:t>
            </a:r>
            <a:r>
              <a:rPr lang="en-US" dirty="0" err="1"/>
              <a:t>Nhựt</a:t>
            </a:r>
            <a:r>
              <a:rPr lang="en-US" dirty="0"/>
              <a:t> </a:t>
            </a:r>
            <a:r>
              <a:rPr lang="en-US" dirty="0" err="1"/>
              <a:t>Tảo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14957" b="14957"/>
          <a:stretch/>
        </p:blipFill>
        <p:spPr>
          <a:xfrm>
            <a:off x="9034272" y="2393215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11707" y="5600947"/>
            <a:ext cx="2440184" cy="365125"/>
          </a:xfrm>
        </p:spPr>
        <p:txBody>
          <a:bodyPr/>
          <a:lstStyle/>
          <a:p>
            <a:r>
              <a:rPr lang="en-US" dirty="0"/>
              <a:t>GOOGLE,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000">
        <p159:morph option="byObject"/>
      </p:transition>
    </mc:Choice>
    <mc:Fallback xmlns="">
      <p:transition spd="slow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/>
      <p:bldP spid="2" grpId="0" build="p" animBg="1"/>
      <p:bldP spid="6" grpId="0" build="p" animBg="1"/>
      <p:bldP spid="9" grpId="0" build="p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1807464"/>
            <a:ext cx="9436608" cy="76809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1792" y="457200"/>
            <a:ext cx="4376928" cy="2743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WEBSITE BÁN HÀNG TRÁI TÁO CẮN DỠ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2575560"/>
            <a:ext cx="5879592" cy="270052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ạ.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ạ.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" y="2662381"/>
            <a:ext cx="8665464" cy="2319528"/>
          </a:xfrm>
        </p:spPr>
        <p:txBody>
          <a:bodyPr/>
          <a:lstStyle/>
          <a:p>
            <a:r>
              <a:rPr lang="en-US" dirty="0"/>
              <a:t>Trần Khôi Nguyên,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Ân</a:t>
            </a:r>
            <a:r>
              <a:rPr lang="en-US" dirty="0"/>
              <a:t> Nam</a:t>
            </a:r>
          </a:p>
          <a:p>
            <a:r>
              <a:rPr lang="en-US" dirty="0">
                <a:hlinkClick r:id="rId2"/>
              </a:rPr>
              <a:t>nhanam.com.ta@gmail.com</a:t>
            </a:r>
            <a:endParaRPr lang="en-US" dirty="0"/>
          </a:p>
          <a:p>
            <a:r>
              <a:rPr lang="en-US" dirty="0">
                <a:hlinkClick r:id="rId3"/>
              </a:rPr>
              <a:t>khoinguyen241208@gmail.com</a:t>
            </a:r>
            <a:endParaRPr lang="en-US" dirty="0"/>
          </a:p>
          <a:p>
            <a:r>
              <a:rPr lang="en-US" dirty="0"/>
              <a:t>Website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90B302-7511-1C13-081A-1B823CB8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741" y="4015387"/>
            <a:ext cx="4878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https://github.com/Tk-0v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/ios2.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med" advTm="16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{1CEC3AE8-B00B-48B5-92C5-F376253D390D}tf78438558_win32</Template>
  <TotalTime>103</TotalTime>
  <Words>587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Times New Roman</vt:lpstr>
      <vt:lpstr>Office Theme</vt:lpstr>
      <vt:lpstr>Dự án GV: Huỳnh Ngọc Mỹ Vân </vt:lpstr>
      <vt:lpstr>TÀI LIỆU THAM KHẢO </vt:lpstr>
      <vt:lpstr>Folder gồm:</vt:lpstr>
      <vt:lpstr>Tệp “TraiTaoCanDo”</vt:lpstr>
      <vt:lpstr>BÁO CÁO LÀM VIỆC NHÓM</vt:lpstr>
      <vt:lpstr>Team Làm Việc</vt:lpstr>
      <vt:lpstr>Lời nói của nguyên, ân Nam: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lớn GV: Huỳnh Ngọc Mỹ Vân </dc:title>
  <dc:subject/>
  <dc:creator>Khôi Nguyên Trần</dc:creator>
  <cp:lastModifiedBy>Khôi Nguyên Trần</cp:lastModifiedBy>
  <cp:revision>5</cp:revision>
  <dcterms:created xsi:type="dcterms:W3CDTF">2022-11-13T07:09:02Z</dcterms:created>
  <dcterms:modified xsi:type="dcterms:W3CDTF">2022-12-11T09:28:31Z</dcterms:modified>
</cp:coreProperties>
</file>