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0"/>
  </p:notesMasterIdLst>
  <p:sldIdLst>
    <p:sldId id="278" r:id="rId2"/>
    <p:sldId id="279" r:id="rId3"/>
    <p:sldId id="280" r:id="rId4"/>
    <p:sldId id="281" r:id="rId5"/>
    <p:sldId id="283" r:id="rId6"/>
    <p:sldId id="285" r:id="rId7"/>
    <p:sldId id="292" r:id="rId8"/>
    <p:sldId id="293" r:id="rId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1" d="100"/>
          <a:sy n="81" d="100"/>
        </p:scale>
        <p:origin x="754" y="67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  <p:transition spd="med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  <p:transition spd="med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  <p:transition spd="med"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transition spd="med">
    <p:pull/>
  </p:transition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f3vstUYEnFWVjWumM3Ij3g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khoinguyen241208@gmail.com" TargetMode="External"/><Relationship Id="rId2" Type="http://schemas.openxmlformats.org/officeDocument/2006/relationships/hyperlink" Target="mailto:nhanam.com.ta@gmail.com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710871"/>
            <a:ext cx="5385816" cy="1225296"/>
          </a:xfrm>
        </p:spPr>
        <p:txBody>
          <a:bodyPr/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Dự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án</a:t>
            </a:r>
            <a:br>
              <a:rPr lang="en-US" dirty="0"/>
            </a:br>
            <a:r>
              <a:rPr lang="en-US" sz="2200" dirty="0"/>
              <a:t>GV: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</a:rPr>
              <a:t>Huỳnh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</a:rPr>
              <a:t>Ngọc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</a:rPr>
              <a:t>Mỹ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</a:rPr>
              <a:t>Vân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66030" y="3035810"/>
            <a:ext cx="3493008" cy="1225296"/>
          </a:xfrm>
        </p:spPr>
        <p:txBody>
          <a:bodyPr/>
          <a:lstStyle/>
          <a:p>
            <a:r>
              <a:rPr lang="en-US" b="1" dirty="0"/>
              <a:t>HỌC SINH THỰC HIỆN</a:t>
            </a:r>
          </a:p>
          <a:p>
            <a:pPr marL="457200" indent="-457200">
              <a:buAutoNum type="arabicPeriod"/>
            </a:pPr>
            <a:r>
              <a:rPr lang="en-US" dirty="0"/>
              <a:t>Trần Khôi Nguyên</a:t>
            </a:r>
          </a:p>
          <a:p>
            <a:pPr marL="457200" indent="-457200">
              <a:buAutoNum type="arabicPeriod"/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Nguyễn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Ân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16000">
        <p15:prstTrans prst="curtains"/>
      </p:transition>
    </mc:Choice>
    <mc:Fallback xmlns="">
      <p:transition spd="slow" advTm="1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698" y="581152"/>
            <a:ext cx="5693664" cy="768096"/>
          </a:xfrm>
        </p:spPr>
        <p:txBody>
          <a:bodyPr/>
          <a:lstStyle/>
          <a:p>
            <a:r>
              <a:rPr lang="en-US" sz="23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 LIỆU THAM KHẢO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1349248"/>
            <a:ext cx="5693664" cy="3122168"/>
          </a:xfrm>
        </p:spPr>
        <p:txBody>
          <a:bodyPr/>
          <a:lstStyle/>
          <a:p>
            <a:pPr lvl="0"/>
            <a:r>
              <a:rPr lang="en-US" sz="1200" b="1" dirty="0" err="1">
                <a:solidFill>
                  <a:srgbClr val="92D050"/>
                </a:solidFill>
              </a:rPr>
              <a:t>Tài</a:t>
            </a:r>
            <a:r>
              <a:rPr lang="en-US" sz="1200" b="1" dirty="0">
                <a:solidFill>
                  <a:srgbClr val="92D050"/>
                </a:solidFill>
              </a:rPr>
              <a:t> </a:t>
            </a:r>
            <a:r>
              <a:rPr lang="en-US" sz="1200" b="1" dirty="0" err="1">
                <a:solidFill>
                  <a:srgbClr val="92D050"/>
                </a:solidFill>
              </a:rPr>
              <a:t>liệu</a:t>
            </a:r>
            <a:r>
              <a:rPr lang="en-US" sz="1200" b="1" dirty="0">
                <a:solidFill>
                  <a:srgbClr val="92D050"/>
                </a:solidFill>
              </a:rPr>
              <a:t> </a:t>
            </a:r>
            <a:r>
              <a:rPr lang="en-US" sz="1200" b="1" dirty="0" err="1">
                <a:solidFill>
                  <a:srgbClr val="92D050"/>
                </a:solidFill>
              </a:rPr>
              <a:t>WebLayout</a:t>
            </a:r>
            <a:r>
              <a:rPr lang="en-US" sz="1200" b="1" dirty="0">
                <a:solidFill>
                  <a:srgbClr val="92D050"/>
                </a:solidFill>
              </a:rPr>
              <a:t> </a:t>
            </a:r>
            <a:r>
              <a:rPr lang="en-US" sz="1200" b="1" dirty="0" err="1">
                <a:solidFill>
                  <a:srgbClr val="92D050"/>
                </a:solidFill>
              </a:rPr>
              <a:t>của</a:t>
            </a:r>
            <a:r>
              <a:rPr lang="en-US" sz="1200" b="1" dirty="0">
                <a:solidFill>
                  <a:srgbClr val="92D050"/>
                </a:solidFill>
              </a:rPr>
              <a:t> </a:t>
            </a:r>
            <a:r>
              <a:rPr lang="en-US" sz="1200" b="1" dirty="0" err="1">
                <a:solidFill>
                  <a:srgbClr val="92D050"/>
                </a:solidFill>
              </a:rPr>
              <a:t>Cô</a:t>
            </a:r>
            <a:r>
              <a:rPr lang="en-US" sz="1200" b="1" dirty="0">
                <a:solidFill>
                  <a:srgbClr val="92D050"/>
                </a:solidFill>
              </a:rPr>
              <a:t> </a:t>
            </a:r>
            <a:r>
              <a:rPr lang="en-US" sz="1200" b="1" dirty="0" err="1">
                <a:solidFill>
                  <a:srgbClr val="92D050"/>
                </a:solidFill>
              </a:rPr>
              <a:t>Huỳnh</a:t>
            </a:r>
            <a:r>
              <a:rPr lang="en-US" sz="1200" b="1" dirty="0">
                <a:solidFill>
                  <a:srgbClr val="92D050"/>
                </a:solidFill>
              </a:rPr>
              <a:t> </a:t>
            </a:r>
            <a:r>
              <a:rPr lang="en-US" sz="1200" b="1" dirty="0" err="1">
                <a:solidFill>
                  <a:srgbClr val="92D050"/>
                </a:solidFill>
              </a:rPr>
              <a:t>Ngọc</a:t>
            </a:r>
            <a:r>
              <a:rPr lang="en-US" sz="1200" b="1" dirty="0">
                <a:solidFill>
                  <a:srgbClr val="92D050"/>
                </a:solidFill>
              </a:rPr>
              <a:t> </a:t>
            </a:r>
            <a:r>
              <a:rPr lang="en-US" sz="1200" b="1" dirty="0" err="1">
                <a:solidFill>
                  <a:srgbClr val="92D050"/>
                </a:solidFill>
              </a:rPr>
              <a:t>Mỹ</a:t>
            </a:r>
            <a:r>
              <a:rPr lang="en-US" sz="1200" b="1" dirty="0">
                <a:solidFill>
                  <a:srgbClr val="92D050"/>
                </a:solidFill>
              </a:rPr>
              <a:t> </a:t>
            </a:r>
            <a:r>
              <a:rPr lang="en-US" sz="1200" b="1" dirty="0" err="1">
                <a:solidFill>
                  <a:srgbClr val="92D050"/>
                </a:solidFill>
              </a:rPr>
              <a:t>Vân</a:t>
            </a:r>
            <a:r>
              <a:rPr lang="en-US" sz="1200" b="1" dirty="0">
                <a:solidFill>
                  <a:srgbClr val="92D050"/>
                </a:solidFill>
              </a:rPr>
              <a:t> – GV Tin </a:t>
            </a:r>
            <a:r>
              <a:rPr lang="en-US" sz="1200" b="1" dirty="0" err="1">
                <a:solidFill>
                  <a:srgbClr val="92D050"/>
                </a:solidFill>
              </a:rPr>
              <a:t>Học</a:t>
            </a:r>
            <a:r>
              <a:rPr lang="en-US" sz="1200" b="1" dirty="0">
                <a:solidFill>
                  <a:srgbClr val="92D050"/>
                </a:solidFill>
              </a:rPr>
              <a:t> </a:t>
            </a:r>
            <a:r>
              <a:rPr lang="en-US" sz="1200" b="1" dirty="0" err="1">
                <a:solidFill>
                  <a:srgbClr val="92D050"/>
                </a:solidFill>
              </a:rPr>
              <a:t>trường</a:t>
            </a:r>
            <a:r>
              <a:rPr lang="en-US" sz="1200" b="1" dirty="0">
                <a:solidFill>
                  <a:srgbClr val="92D050"/>
                </a:solidFill>
              </a:rPr>
              <a:t> </a:t>
            </a:r>
            <a:r>
              <a:rPr lang="en-US" sz="1200" b="1" dirty="0" err="1">
                <a:solidFill>
                  <a:srgbClr val="92D050"/>
                </a:solidFill>
              </a:rPr>
              <a:t>Nhựt</a:t>
            </a:r>
            <a:r>
              <a:rPr lang="en-US" sz="1200" b="1" dirty="0">
                <a:solidFill>
                  <a:srgbClr val="92D050"/>
                </a:solidFill>
              </a:rPr>
              <a:t> </a:t>
            </a:r>
            <a:r>
              <a:rPr lang="en-US" sz="1200" b="1" dirty="0" err="1">
                <a:solidFill>
                  <a:srgbClr val="92D050"/>
                </a:solidFill>
              </a:rPr>
              <a:t>Tảo</a:t>
            </a:r>
            <a:r>
              <a:rPr lang="en-US" sz="1200" b="1" dirty="0">
                <a:solidFill>
                  <a:srgbClr val="92D050"/>
                </a:solidFill>
              </a:rPr>
              <a:t> – </a:t>
            </a:r>
            <a:r>
              <a:rPr lang="en-US" sz="1200" b="1" dirty="0" err="1">
                <a:solidFill>
                  <a:srgbClr val="92D050"/>
                </a:solidFill>
              </a:rPr>
              <a:t>Chuyên</a:t>
            </a:r>
            <a:r>
              <a:rPr lang="en-US" sz="1200" b="1" dirty="0">
                <a:solidFill>
                  <a:srgbClr val="92D050"/>
                </a:solidFill>
              </a:rPr>
              <a:t> </a:t>
            </a:r>
            <a:r>
              <a:rPr lang="en-US" sz="1200" b="1" dirty="0" err="1">
                <a:solidFill>
                  <a:srgbClr val="92D050"/>
                </a:solidFill>
              </a:rPr>
              <a:t>viên</a:t>
            </a:r>
            <a:r>
              <a:rPr lang="en-US" sz="1200" b="1" dirty="0">
                <a:solidFill>
                  <a:srgbClr val="92D050"/>
                </a:solidFill>
              </a:rPr>
              <a:t> </a:t>
            </a:r>
            <a:r>
              <a:rPr lang="en-US" sz="1200" b="1" dirty="0" err="1">
                <a:solidFill>
                  <a:srgbClr val="92D050"/>
                </a:solidFill>
              </a:rPr>
              <a:t>Phòng</a:t>
            </a:r>
            <a:r>
              <a:rPr lang="en-US" sz="1200" b="1" dirty="0">
                <a:solidFill>
                  <a:srgbClr val="92D050"/>
                </a:solidFill>
              </a:rPr>
              <a:t> GD&amp;DT</a:t>
            </a:r>
          </a:p>
          <a:p>
            <a:pPr lvl="0"/>
            <a:r>
              <a:rPr lang="en-US" sz="1200" b="1" dirty="0" err="1">
                <a:solidFill>
                  <a:schemeClr val="accent1">
                    <a:lumMod val="50000"/>
                  </a:schemeClr>
                </a:solidFill>
              </a:rPr>
              <a:t>Kênh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1">
                    <a:lumMod val="50000"/>
                  </a:schemeClr>
                </a:solidFill>
              </a:rPr>
              <a:t>Youtube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 BODUA Group: </a:t>
            </a:r>
            <a:r>
              <a:rPr lang="en-US" sz="1200" u="sng" dirty="0">
                <a:hlinkClick r:id="rId3"/>
              </a:rPr>
              <a:t>https://www.youtube.com/channel/UCf3vstUYEnFWVjWumM3Ij3g</a:t>
            </a:r>
            <a:endParaRPr lang="en-US" sz="1200" dirty="0"/>
          </a:p>
          <a:p>
            <a:pPr lvl="0"/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Website chia </a:t>
            </a:r>
            <a:r>
              <a:rPr lang="en-US" sz="1200" b="1" dirty="0" err="1">
                <a:solidFill>
                  <a:schemeClr val="accent1">
                    <a:lumMod val="50000"/>
                  </a:schemeClr>
                </a:solidFill>
              </a:rPr>
              <a:t>sẻ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1">
                    <a:lumMod val="50000"/>
                  </a:schemeClr>
                </a:solidFill>
              </a:rPr>
              <a:t>kiến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1">
                    <a:lumMod val="50000"/>
                  </a:schemeClr>
                </a:solidFill>
              </a:rPr>
              <a:t>thức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1200" u="sng" dirty="0">
                <a:hlinkClick r:id="rId4"/>
              </a:rPr>
              <a:t>https://www.w3schools.com</a:t>
            </a:r>
            <a:endParaRPr lang="en-US" sz="1200" dirty="0"/>
          </a:p>
          <a:p>
            <a:pPr lvl="0"/>
            <a:r>
              <a:rPr lang="en-US" sz="1200" dirty="0" err="1"/>
              <a:t>Một</a:t>
            </a:r>
            <a:r>
              <a:rPr lang="en-US" sz="1200" dirty="0"/>
              <a:t> </a:t>
            </a:r>
            <a:r>
              <a:rPr lang="en-US" sz="1200" dirty="0" err="1"/>
              <a:t>số</a:t>
            </a:r>
            <a:r>
              <a:rPr lang="en-US" sz="1200" dirty="0"/>
              <a:t> </a:t>
            </a:r>
            <a:r>
              <a:rPr lang="en-US" sz="1200" dirty="0" err="1"/>
              <a:t>nguồn</a:t>
            </a:r>
            <a:r>
              <a:rPr lang="en-US" sz="1200" dirty="0"/>
              <a:t> </a:t>
            </a:r>
            <a:r>
              <a:rPr lang="en-US" sz="1200" dirty="0" err="1"/>
              <a:t>về</a:t>
            </a:r>
            <a:r>
              <a:rPr lang="en-US" sz="1200" dirty="0"/>
              <a:t> Internet, HTML, CSS, JAVASRIPT </a:t>
            </a:r>
            <a:r>
              <a:rPr lang="en-US" sz="1200" dirty="0" err="1"/>
              <a:t>trên</a:t>
            </a:r>
            <a:r>
              <a:rPr lang="en-US" sz="1200" dirty="0"/>
              <a:t> Wikipedia.</a:t>
            </a:r>
          </a:p>
          <a:p>
            <a:r>
              <a:rPr lang="en-US" sz="1200" b="1" dirty="0"/>
              <a:t>	</a:t>
            </a:r>
            <a:r>
              <a:rPr lang="en-US" sz="1200" b="1" dirty="0">
                <a:solidFill>
                  <a:srgbClr val="00B050"/>
                </a:solidFill>
              </a:rPr>
              <a:t>1. THÍ SINH THAM GIA LÀM DỰ ÁN</a:t>
            </a:r>
          </a:p>
          <a:p>
            <a:pPr lvl="0"/>
            <a:r>
              <a:rPr lang="en-US" sz="1200" b="1" dirty="0"/>
              <a:t>		HS </a:t>
            </a:r>
            <a:r>
              <a:rPr lang="en-US" sz="1200" dirty="0"/>
              <a:t>Trần Khôi Nguyên – THCS Trần </a:t>
            </a:r>
            <a:r>
              <a:rPr lang="en-US" sz="1200" dirty="0" err="1"/>
              <a:t>Phú</a:t>
            </a:r>
            <a:r>
              <a:rPr lang="en-US" sz="1200" dirty="0"/>
              <a:t>.</a:t>
            </a:r>
          </a:p>
          <a:p>
            <a:pPr lvl="0"/>
            <a:r>
              <a:rPr lang="en-US" sz="1200" b="1" dirty="0"/>
              <a:t>		HS </a:t>
            </a:r>
            <a:r>
              <a:rPr lang="en-US" sz="1200" dirty="0" err="1"/>
              <a:t>Nguyễn</a:t>
            </a:r>
            <a:r>
              <a:rPr lang="en-US" sz="1200" dirty="0"/>
              <a:t> </a:t>
            </a:r>
            <a:r>
              <a:rPr lang="en-US" sz="1200" dirty="0" err="1"/>
              <a:t>Hà</a:t>
            </a:r>
            <a:r>
              <a:rPr lang="en-US" sz="1200" dirty="0"/>
              <a:t> </a:t>
            </a:r>
            <a:r>
              <a:rPr lang="en-US" sz="1200" dirty="0" err="1"/>
              <a:t>Ân</a:t>
            </a:r>
            <a:r>
              <a:rPr lang="en-US" sz="1200" dirty="0"/>
              <a:t> Nam – THCS </a:t>
            </a:r>
            <a:r>
              <a:rPr lang="en-US" sz="1200" dirty="0" err="1"/>
              <a:t>Nhựt</a:t>
            </a:r>
            <a:r>
              <a:rPr lang="en-US" sz="1200" dirty="0"/>
              <a:t> </a:t>
            </a:r>
            <a:r>
              <a:rPr lang="en-US" sz="1200" dirty="0" err="1"/>
              <a:t>Tảo</a:t>
            </a:r>
            <a:r>
              <a:rPr lang="en-US" sz="1200" dirty="0"/>
              <a:t>.</a:t>
            </a:r>
          </a:p>
          <a:p>
            <a:r>
              <a:rPr lang="en-US" sz="1200" b="1" dirty="0"/>
              <a:t>	</a:t>
            </a:r>
            <a:r>
              <a:rPr lang="en-US" sz="1200" b="1" dirty="0">
                <a:solidFill>
                  <a:srgbClr val="00B050"/>
                </a:solidFill>
              </a:rPr>
              <a:t>2. GIÁO VIÊN HỖ TRỢ</a:t>
            </a:r>
            <a:endParaRPr lang="en-US" sz="1200" dirty="0">
              <a:solidFill>
                <a:srgbClr val="00B050"/>
              </a:solidFill>
            </a:endParaRPr>
          </a:p>
          <a:p>
            <a:pPr lvl="0"/>
            <a:r>
              <a:rPr lang="en-US" sz="1200" b="1" dirty="0"/>
              <a:t>		GV </a:t>
            </a:r>
            <a:r>
              <a:rPr lang="en-US" sz="1200" dirty="0" err="1"/>
              <a:t>Huỳnh</a:t>
            </a:r>
            <a:r>
              <a:rPr lang="en-US" sz="1200" dirty="0"/>
              <a:t> </a:t>
            </a:r>
            <a:r>
              <a:rPr lang="en-US" sz="1200" dirty="0" err="1"/>
              <a:t>Ngọc</a:t>
            </a:r>
            <a:r>
              <a:rPr lang="en-US" sz="1200" dirty="0"/>
              <a:t> </a:t>
            </a:r>
            <a:r>
              <a:rPr lang="en-US" sz="1200" dirty="0" err="1"/>
              <a:t>Mỹ</a:t>
            </a:r>
            <a:r>
              <a:rPr lang="en-US" sz="1200" dirty="0"/>
              <a:t> </a:t>
            </a:r>
            <a:r>
              <a:rPr lang="en-US" sz="1200" dirty="0" err="1"/>
              <a:t>Vân</a:t>
            </a:r>
            <a:r>
              <a:rPr lang="en-US" sz="1200" dirty="0"/>
              <a:t>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  <p:transition spd="slow" advTm="16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548" y="1221740"/>
            <a:ext cx="5715000" cy="768096"/>
          </a:xfrm>
        </p:spPr>
        <p:txBody>
          <a:bodyPr/>
          <a:lstStyle/>
          <a:p>
            <a:r>
              <a:rPr lang="en-US" dirty="0"/>
              <a:t>Folder </a:t>
            </a:r>
            <a:r>
              <a:rPr lang="en-US" dirty="0" err="1"/>
              <a:t>gồm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548" y="1989836"/>
            <a:ext cx="6283452" cy="270052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TraiTaoCanDo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 {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3.1.1}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+. 3.1.1: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images, index,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iphone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mac, style, watch.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word: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Powerpoint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450850"/>
            <a:ext cx="3200400" cy="274320"/>
          </a:xfrm>
        </p:spPr>
        <p:txBody>
          <a:bodyPr/>
          <a:lstStyle/>
          <a:p>
            <a:pPr algn="ctr"/>
            <a:r>
              <a:rPr lang="en-US" sz="2500" b="1" dirty="0">
                <a:solidFill>
                  <a:srgbClr val="00B0F0"/>
                </a:solidFill>
              </a:rPr>
              <a:t>BÁO </a:t>
            </a:r>
            <a:r>
              <a:rPr lang="en-US" sz="25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500" b="1" dirty="0">
                <a:solidFill>
                  <a:srgbClr val="00B0F0"/>
                </a:solidFill>
              </a:rPr>
              <a:t> TỔNG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9A50E-57C9-4D76-2961-DC6DE6B07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" y="0"/>
            <a:ext cx="5771388" cy="5791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  <p:transition spd="slow" advTm="1600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6860" y="459740"/>
            <a:ext cx="6606540" cy="768096"/>
          </a:xfrm>
        </p:spPr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TraiTaoCanDo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44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6860" y="1388364"/>
            <a:ext cx="6675120" cy="3739896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n-US" sz="24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3.1.1</a:t>
            </a:r>
          </a:p>
          <a:p>
            <a:pPr marL="342900" indent="-342900" algn="l">
              <a:buFontTx/>
              <a:buChar char="-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TraiTaoCanDo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”: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Cắn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Dỡ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=))</a:t>
            </a:r>
          </a:p>
          <a:p>
            <a:pPr marL="342900" indent="-342900" algn="l">
              <a:buFontTx/>
              <a:buChar char="-"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“ Images “: </a:t>
            </a:r>
            <a:r>
              <a:rPr lang="en-US" b="1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chúng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em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sử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hình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ảnh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google.</a:t>
            </a:r>
            <a:endParaRPr lang="en-US" b="1" dirty="0">
              <a:solidFill>
                <a:srgbClr val="FDFBF6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 algn="l">
              <a:buFontTx/>
              <a:buChar char="-"/>
            </a:pPr>
            <a:r>
              <a:rPr lang="en-US" b="1" dirty="0" err="1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Tiếp</a:t>
            </a:r>
            <a:r>
              <a:rPr lang="en-US" b="1" dirty="0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theo</a:t>
            </a:r>
            <a:r>
              <a:rPr lang="en-US" b="1" dirty="0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b="1" dirty="0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b="1" dirty="0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trang</a:t>
            </a:r>
            <a:r>
              <a:rPr lang="en-US" b="1" dirty="0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 html “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chúng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em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code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trên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giao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diện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Visua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Code,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ngôn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ngữ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– CSS – JavaScript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kern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1800" b="1" i="1" kern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kern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1800" b="1" i="1" kern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HTML – CSS – JavaScript </a:t>
            </a:r>
            <a:r>
              <a:rPr lang="en-US" sz="1800" b="1" i="1" kern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1800" b="1" i="1" kern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9).</a:t>
            </a:r>
          </a:p>
          <a:p>
            <a:pPr marL="342900" indent="-342900" algn="l">
              <a:buFontTx/>
              <a:buChar char="-"/>
            </a:pPr>
            <a:r>
              <a:rPr lang="en-US" sz="1800" b="1" kern="16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Đặc</a:t>
            </a:r>
            <a:r>
              <a:rPr lang="en-US" sz="1800" b="1" kern="1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b="1" kern="16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biệt</a:t>
            </a:r>
            <a:r>
              <a:rPr lang="en-US" sz="1800" b="1" kern="1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b="1" kern="16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sz="1800" b="1" kern="1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file “style”: </a:t>
            </a:r>
            <a:r>
              <a:rPr lang="en-US" sz="1800" b="1" kern="16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sử</a:t>
            </a:r>
            <a:r>
              <a:rPr lang="en-US" sz="1800" b="1" kern="1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b="1" kern="16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r>
              <a:rPr lang="en-US" sz="1800" b="1" kern="1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b="1" kern="16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cấu</a:t>
            </a:r>
            <a:r>
              <a:rPr lang="en-US" sz="1800" b="1" kern="1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b="1" kern="16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trúc</a:t>
            </a:r>
            <a:r>
              <a:rPr lang="en-US" sz="1800" b="1" kern="1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CSS </a:t>
            </a:r>
            <a:r>
              <a:rPr lang="en-US" sz="1800" b="1" kern="16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bố</a:t>
            </a:r>
            <a:r>
              <a:rPr lang="en-US" sz="1800" b="1" kern="1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b="1" kern="16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trí</a:t>
            </a:r>
            <a:r>
              <a:rPr lang="en-US" sz="1800" b="1" kern="1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b="1" kern="16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ngắn</a:t>
            </a:r>
            <a:r>
              <a:rPr lang="en-US" sz="1800" b="1" kern="1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b="1" kern="16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gọnvà</a:t>
            </a:r>
            <a:r>
              <a:rPr lang="en-US" sz="1800" b="1" kern="1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b="1" kern="16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tổng</a:t>
            </a:r>
            <a:r>
              <a:rPr lang="en-US" sz="1800" b="1" kern="1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b="1" kern="16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1800" b="1" kern="1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b="1" kern="16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trang</a:t>
            </a:r>
            <a:r>
              <a:rPr lang="en-US" sz="1800" b="1" kern="1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website </a:t>
            </a:r>
            <a:r>
              <a:rPr lang="en-US" sz="1800" b="1" kern="16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1800" b="1" kern="1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b="1" kern="16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sử</a:t>
            </a:r>
            <a:r>
              <a:rPr lang="en-US" sz="1800" b="1" kern="1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b="1" kern="16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r>
              <a:rPr lang="en-US" sz="1800" b="1" kern="1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b="1" kern="16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bằng</a:t>
            </a:r>
            <a:r>
              <a:rPr lang="en-US" sz="1800" b="1" kern="1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b="1" kern="16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Tiếng</a:t>
            </a:r>
            <a:r>
              <a:rPr lang="en-US" sz="1800" b="1" kern="1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Anh.</a:t>
            </a:r>
          </a:p>
          <a:p>
            <a:pPr algn="l"/>
            <a:endParaRPr lang="en-US" sz="1800" b="1" kern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7BB8CC-1EB2-CDA7-E625-FEA791500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" y="292100"/>
            <a:ext cx="5218430" cy="46532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6000">
        <p15:prstTrans prst="drape"/>
      </p:transition>
    </mc:Choice>
    <mc:Fallback xmlns="">
      <p:transition spd="slow" advTm="1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BÁO CÁO LÀM VIỆC NHÓM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4354068" cy="274320"/>
          </a:xfrm>
        </p:spPr>
        <p:txBody>
          <a:bodyPr/>
          <a:lstStyle/>
          <a:p>
            <a:r>
              <a:rPr lang="en-US" dirty="0"/>
              <a:t>SOURCE CODE WEBSITE BÁN HÀNG TRÁI TÁO CẮN DỠ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F11F7-A60C-DB41-7BE1-2A6A4F2F0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0128504" cy="443484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Trần Khôi Nguyên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code index,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iphone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I(1.1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1.2.3),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powerpoint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con , code “ style ”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I,II, III.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“ Zoom “ ,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mac, watch,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khỏe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đứa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=))))</a:t>
            </a:r>
          </a:p>
        </p:txBody>
      </p: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  <p:transition spd="med" advTm="16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</p:txBody>
      </p:sp>
      <p:sp>
        <p:nvSpPr>
          <p:cNvPr id="73" name="Footer Placeholder 72">
            <a:extLst>
              <a:ext uri="{FF2B5EF4-FFF2-40B4-BE49-F238E27FC236}">
                <a16:creationId xmlns:a16="http://schemas.microsoft.com/office/drawing/2014/main" id="{253AA363-0A91-5CE9-7764-DD7813D6B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5474208" cy="274320"/>
          </a:xfrm>
        </p:spPr>
        <p:txBody>
          <a:bodyPr/>
          <a:lstStyle/>
          <a:p>
            <a:r>
              <a:rPr lang="en-US" dirty="0"/>
              <a:t>SOURCE CODE WEBSITE BÁN HÀNG TRÁI TÁO CẮN DỠ</a:t>
            </a:r>
          </a:p>
          <a:p>
            <a:r>
              <a:rPr lang="en-US" dirty="0"/>
              <a:t> </a:t>
            </a:r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53DF829E-A1C4-421E-3B50-ABC29F74AD7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756450" y="2393215"/>
            <a:ext cx="2598737" cy="2596300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AF69D5-AD7B-521D-22B1-50D8A24356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Huỳnh</a:t>
            </a:r>
            <a:r>
              <a:rPr lang="en-US" dirty="0"/>
              <a:t> </a:t>
            </a:r>
            <a:r>
              <a:rPr lang="en-US" dirty="0" err="1"/>
              <a:t>Ngọc</a:t>
            </a:r>
            <a:r>
              <a:rPr lang="en-US" dirty="0"/>
              <a:t> </a:t>
            </a:r>
            <a:r>
              <a:rPr lang="en-US" dirty="0" err="1"/>
              <a:t>Mỹ</a:t>
            </a:r>
            <a:r>
              <a:rPr lang="en-US" dirty="0"/>
              <a:t> </a:t>
            </a:r>
            <a:r>
              <a:rPr lang="en-US" dirty="0" err="1"/>
              <a:t>Vân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28191-45A5-DEA1-F978-421F83D5E6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Tin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E5C9C66F-AADD-4ED0-1C1D-B85BA2731EC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 t="21875" b="21875"/>
          <a:stretch/>
        </p:blipFill>
        <p:spPr>
          <a:xfrm>
            <a:off x="3517361" y="2392619"/>
            <a:ext cx="2596896" cy="2596896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F6A845-F328-1053-A365-3DA9CBAF9B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20429" y="4990111"/>
            <a:ext cx="2598737" cy="1109662"/>
          </a:xfrm>
        </p:spPr>
        <p:txBody>
          <a:bodyPr/>
          <a:lstStyle/>
          <a:p>
            <a:r>
              <a:rPr lang="en-US" dirty="0"/>
              <a:t>Trần Khôi Nguyên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6AF003-A457-D7E6-F39B-1A85A426A3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HS THCS Trần </a:t>
            </a:r>
            <a:r>
              <a:rPr lang="en-US" dirty="0" err="1"/>
              <a:t>Phú</a:t>
            </a:r>
            <a:endParaRPr lang="en-US" dirty="0"/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886BA800-53E3-4B2D-1E62-F03543D34994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/>
          <a:srcRect t="26911" b="26911"/>
          <a:stretch/>
        </p:blipFill>
        <p:spPr>
          <a:xfrm>
            <a:off x="6272134" y="2392619"/>
            <a:ext cx="2596896" cy="2596896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413FDF-11CF-6B9B-871F-ED1ED06E76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Hà</a:t>
            </a:r>
            <a:r>
              <a:rPr lang="en-US" dirty="0"/>
              <a:t> </a:t>
            </a:r>
            <a:r>
              <a:rPr lang="en-US" dirty="0" err="1"/>
              <a:t>Ân</a:t>
            </a:r>
            <a:r>
              <a:rPr lang="en-US" dirty="0"/>
              <a:t> Nam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3CED26D-9022-0D83-FB0D-E3471E6F7EC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HS THCS </a:t>
            </a:r>
            <a:r>
              <a:rPr lang="en-US" dirty="0" err="1"/>
              <a:t>Nhựt</a:t>
            </a:r>
            <a:r>
              <a:rPr lang="en-US" dirty="0"/>
              <a:t> </a:t>
            </a:r>
            <a:r>
              <a:rPr lang="en-US" dirty="0" err="1"/>
              <a:t>Tảo</a:t>
            </a:r>
            <a:endParaRPr lang="en-US" dirty="0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CF9A94E1-4A49-F134-498B-3886D8C21B47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5"/>
          <a:srcRect t="14957" b="14957"/>
          <a:stretch/>
        </p:blipFill>
        <p:spPr>
          <a:xfrm>
            <a:off x="9034272" y="2393215"/>
            <a:ext cx="2596896" cy="2596896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18301B7-15C5-E184-096F-BF82F42163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Google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D57FB11-65D1-6B1C-8D88-F932BF765A7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11707" y="5600947"/>
            <a:ext cx="2440184" cy="365125"/>
          </a:xfrm>
        </p:spPr>
        <p:txBody>
          <a:bodyPr/>
          <a:lstStyle/>
          <a:p>
            <a:r>
              <a:rPr lang="en-US" dirty="0"/>
              <a:t>GOOGLE,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6000">
        <p159:morph option="byObject"/>
      </p:transition>
    </mc:Choice>
    <mc:Fallback xmlns="">
      <p:transition spd="slow" advTm="1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3" grpId="0"/>
      <p:bldP spid="2" grpId="0" build="p" animBg="1"/>
      <p:bldP spid="6" grpId="0" build="p" animBg="1"/>
      <p:bldP spid="9" grpId="0" build="p" animBg="1"/>
      <p:bldP spid="12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020" y="1807464"/>
            <a:ext cx="9436608" cy="768096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21792" y="457200"/>
            <a:ext cx="4376928" cy="27432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 WEBSITE BÁN HÀNG TRÁI TÁO CẮN DỠ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20" y="2575560"/>
            <a:ext cx="5879592" cy="2700528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ạ.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xíu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ạ.</a:t>
            </a: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  <p:transition spd="med" advTm="16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576" y="2511552"/>
            <a:ext cx="8665464" cy="2319528"/>
          </a:xfrm>
        </p:spPr>
        <p:txBody>
          <a:bodyPr/>
          <a:lstStyle/>
          <a:p>
            <a:r>
              <a:rPr lang="en-US" dirty="0"/>
              <a:t>Trần Khôi Nguyên,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Hà</a:t>
            </a:r>
            <a:r>
              <a:rPr lang="en-US" dirty="0"/>
              <a:t> </a:t>
            </a:r>
            <a:r>
              <a:rPr lang="en-US" dirty="0" err="1"/>
              <a:t>Ân</a:t>
            </a:r>
            <a:r>
              <a:rPr lang="en-US" dirty="0"/>
              <a:t> Nam</a:t>
            </a:r>
          </a:p>
          <a:p>
            <a:r>
              <a:rPr lang="en-US" dirty="0">
                <a:hlinkClick r:id="rId2"/>
              </a:rPr>
              <a:t>nhanam.com.ta@gmail.com</a:t>
            </a:r>
            <a:endParaRPr lang="en-US" dirty="0"/>
          </a:p>
          <a:p>
            <a:r>
              <a:rPr lang="en-US" dirty="0">
                <a:hlinkClick r:id="rId3"/>
              </a:rPr>
              <a:t>khoinguyen241208@gmail.com</a:t>
            </a:r>
            <a:endParaRPr lang="en-US" dirty="0"/>
          </a:p>
          <a:p>
            <a:r>
              <a:rPr lang="en-US" dirty="0"/>
              <a:t>Website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: https://github.com/Tk-0vn/traitaokhuyet.git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  <p:transition spd="med" advTm="16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{1CEC3AE8-B00B-48B5-92C5-F376253D390D}tf78438558_win32</Template>
  <TotalTime>102</TotalTime>
  <Words>587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Sabon Next LT</vt:lpstr>
      <vt:lpstr>Times New Roman</vt:lpstr>
      <vt:lpstr>Office Theme</vt:lpstr>
      <vt:lpstr>Dự án GV: Huỳnh Ngọc Mỹ Vân </vt:lpstr>
      <vt:lpstr>TÀI LIỆU THAM KHẢO </vt:lpstr>
      <vt:lpstr>Folder gồm:</vt:lpstr>
      <vt:lpstr>Tệp “TraiTaoCanDo”</vt:lpstr>
      <vt:lpstr>BÁO CÁO LÀM VIỆC NHÓM</vt:lpstr>
      <vt:lpstr>Team Làm Việc</vt:lpstr>
      <vt:lpstr>Lời nói của nguyên, ân Nam: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Dự án lớn GV: Huỳnh Ngọc Mỹ Vân </dc:title>
  <dc:subject/>
  <dc:creator>Khôi Nguyên Trần</dc:creator>
  <cp:lastModifiedBy>Khôi Nguyên Trần</cp:lastModifiedBy>
  <cp:revision>3</cp:revision>
  <dcterms:created xsi:type="dcterms:W3CDTF">2022-11-13T07:09:02Z</dcterms:created>
  <dcterms:modified xsi:type="dcterms:W3CDTF">2022-12-11T06:39:16Z</dcterms:modified>
</cp:coreProperties>
</file>