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50" autoAdjust="0"/>
    <p:restoredTop sz="86421" autoAdjust="0"/>
  </p:normalViewPr>
  <p:slideViewPr>
    <p:cSldViewPr snapToGrid="0">
      <p:cViewPr varScale="1">
        <p:scale>
          <a:sx n="81" d="100"/>
          <a:sy n="81" d="100"/>
        </p:scale>
        <p:origin x="96" y="5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0BB407F-8114-4AC0-9205-828FB209AC25}" type="datetimeFigureOut">
              <a:rPr lang="nl-BE" smtClean="0"/>
              <a:t>25/06/2015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F6BC-8B8D-44C1-AC20-87D6F436CF28}" type="slidenum">
              <a:rPr lang="nl-BE" smtClean="0"/>
              <a:t>‹nr.›</a:t>
            </a:fld>
            <a:endParaRPr lang="nl-B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0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407F-8114-4AC0-9205-828FB209AC25}" type="datetimeFigureOut">
              <a:rPr lang="nl-BE" smtClean="0"/>
              <a:t>25/06/2015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F6BC-8B8D-44C1-AC20-87D6F436CF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749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407F-8114-4AC0-9205-828FB209AC25}" type="datetimeFigureOut">
              <a:rPr lang="nl-BE" smtClean="0"/>
              <a:t>25/06/2015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F6BC-8B8D-44C1-AC20-87D6F436CF28}" type="slidenum">
              <a:rPr lang="nl-BE" smtClean="0"/>
              <a:t>‹nr.›</a:t>
            </a:fld>
            <a:endParaRPr lang="nl-BE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09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407F-8114-4AC0-9205-828FB209AC25}" type="datetimeFigureOut">
              <a:rPr lang="nl-BE" smtClean="0"/>
              <a:t>25/06/2015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F6BC-8B8D-44C1-AC20-87D6F436CF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289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407F-8114-4AC0-9205-828FB209AC25}" type="datetimeFigureOut">
              <a:rPr lang="nl-BE" smtClean="0"/>
              <a:t>25/06/2015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F6BC-8B8D-44C1-AC20-87D6F436CF28}" type="slidenum">
              <a:rPr lang="nl-BE" smtClean="0"/>
              <a:t>‹nr.›</a:t>
            </a:fld>
            <a:endParaRPr lang="nl-B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1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407F-8114-4AC0-9205-828FB209AC25}" type="datetimeFigureOut">
              <a:rPr lang="nl-BE" smtClean="0"/>
              <a:t>25/06/2015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F6BC-8B8D-44C1-AC20-87D6F436CF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21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407F-8114-4AC0-9205-828FB209AC25}" type="datetimeFigureOut">
              <a:rPr lang="nl-BE" smtClean="0"/>
              <a:t>25/06/2015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F6BC-8B8D-44C1-AC20-87D6F436CF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366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407F-8114-4AC0-9205-828FB209AC25}" type="datetimeFigureOut">
              <a:rPr lang="nl-BE" smtClean="0"/>
              <a:t>25/06/2015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F6BC-8B8D-44C1-AC20-87D6F436CF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881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407F-8114-4AC0-9205-828FB209AC25}" type="datetimeFigureOut">
              <a:rPr lang="nl-BE" smtClean="0"/>
              <a:t>25/06/2015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F6BC-8B8D-44C1-AC20-87D6F436CF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664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407F-8114-4AC0-9205-828FB209AC25}" type="datetimeFigureOut">
              <a:rPr lang="nl-BE" smtClean="0"/>
              <a:t>25/06/2015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F6BC-8B8D-44C1-AC20-87D6F436CF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461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407F-8114-4AC0-9205-828FB209AC25}" type="datetimeFigureOut">
              <a:rPr lang="nl-BE" smtClean="0"/>
              <a:t>25/06/2015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F6BC-8B8D-44C1-AC20-87D6F436CF28}" type="slidenum">
              <a:rPr lang="nl-BE" smtClean="0"/>
              <a:t>‹nr.›</a:t>
            </a:fld>
            <a:endParaRPr lang="nl-B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51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0BB407F-8114-4AC0-9205-828FB209AC25}" type="datetimeFigureOut">
              <a:rPr lang="nl-BE" smtClean="0"/>
              <a:t>25/06/2015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2B5F6BC-8B8D-44C1-AC20-87D6F436CF28}" type="slidenum">
              <a:rPr lang="nl-BE" smtClean="0"/>
              <a:t>‹nr.›</a:t>
            </a:fld>
            <a:endParaRPr lang="nl-BE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81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 smtClean="0"/>
              <a:t>Computer Vision: project</a:t>
            </a:r>
            <a:endParaRPr lang="en-GB" noProof="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 smtClean="0"/>
              <a:t>Kevin </a:t>
            </a:r>
            <a:r>
              <a:rPr lang="en-GB" noProof="0" dirty="0" err="1" smtClean="0"/>
              <a:t>Boets</a:t>
            </a:r>
            <a:endParaRPr lang="en-GB" noProof="0" dirty="0" smtClean="0"/>
          </a:p>
          <a:p>
            <a:r>
              <a:rPr lang="en-GB" noProof="0" dirty="0" smtClean="0"/>
              <a:t>Tim Lesage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7883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Alignment</a:t>
            </a:r>
            <a:endParaRPr lang="en-GB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 smtClean="0"/>
              <a:t>Transform models to achieve same centre, rotation and scale</a:t>
            </a:r>
          </a:p>
          <a:p>
            <a:endParaRPr lang="en-GB" noProof="0" dirty="0" smtClean="0"/>
          </a:p>
          <a:p>
            <a:r>
              <a:rPr lang="en-GB" noProof="0" dirty="0" smtClean="0"/>
              <a:t>Procrustes Analysis</a:t>
            </a:r>
          </a:p>
          <a:p>
            <a:endParaRPr lang="en-GB" noProof="0" dirty="0" smtClean="0"/>
          </a:p>
          <a:p>
            <a:r>
              <a:rPr lang="en-GB" noProof="0" dirty="0" smtClean="0"/>
              <a:t>Convergence: difference &lt; 0,01</a:t>
            </a:r>
          </a:p>
        </p:txBody>
      </p:sp>
    </p:spTree>
    <p:extLst>
      <p:ext uri="{BB962C8B-B14F-4D97-AF65-F5344CB8AC3E}">
        <p14:creationId xmlns:p14="http://schemas.microsoft.com/office/powerpoint/2010/main" val="2629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Initialization starting position</a:t>
            </a:r>
            <a:endParaRPr lang="en-GB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 smtClean="0"/>
              <a:t>Make initial estimate of incisor(s)</a:t>
            </a:r>
          </a:p>
          <a:p>
            <a:endParaRPr lang="en-GB" noProof="0" dirty="0" smtClean="0"/>
          </a:p>
          <a:p>
            <a:r>
              <a:rPr lang="en-GB" noProof="0" dirty="0" smtClean="0"/>
              <a:t>PCA</a:t>
            </a:r>
          </a:p>
          <a:p>
            <a:endParaRPr lang="en-GB" noProof="0" dirty="0" smtClean="0"/>
          </a:p>
          <a:p>
            <a:r>
              <a:rPr lang="en-GB" noProof="0" dirty="0" smtClean="0"/>
              <a:t>Group upper and lower </a:t>
            </a:r>
            <a:r>
              <a:rPr lang="en-GB" noProof="0" dirty="0" smtClean="0"/>
              <a:t>incisors</a:t>
            </a:r>
            <a:endParaRPr lang="en-GB" noProof="0" dirty="0" smtClean="0"/>
          </a:p>
          <a:p>
            <a:endParaRPr lang="en-GB" noProof="0" dirty="0" smtClean="0"/>
          </a:p>
          <a:p>
            <a:r>
              <a:rPr lang="en-GB" noProof="0" dirty="0" smtClean="0"/>
              <a:t>Search windows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9989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Contour Fitting</a:t>
            </a:r>
            <a:endParaRPr lang="en-GB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 smtClean="0"/>
              <a:t>Find a fitting contour for the incisor(s)</a:t>
            </a:r>
          </a:p>
          <a:p>
            <a:r>
              <a:rPr lang="en-GB" noProof="0" dirty="0" smtClean="0"/>
              <a:t>Active shape model algorithm</a:t>
            </a:r>
          </a:p>
          <a:p>
            <a:r>
              <a:rPr lang="en-GB" noProof="0" dirty="0" smtClean="0"/>
              <a:t>4 approaches:</a:t>
            </a:r>
          </a:p>
          <a:p>
            <a:pPr lvl="1"/>
            <a:r>
              <a:rPr lang="en-GB" noProof="0" dirty="0" smtClean="0"/>
              <a:t>Nearest edge based</a:t>
            </a:r>
          </a:p>
          <a:p>
            <a:pPr lvl="1"/>
            <a:r>
              <a:rPr lang="en-GB" noProof="0" dirty="0" smtClean="0"/>
              <a:t>Energy based</a:t>
            </a:r>
          </a:p>
          <a:p>
            <a:pPr lvl="2"/>
            <a:r>
              <a:rPr lang="en-GB" noProof="0" dirty="0" smtClean="0"/>
              <a:t>Gradient size based</a:t>
            </a:r>
          </a:p>
          <a:p>
            <a:pPr lvl="2"/>
            <a:r>
              <a:rPr lang="en-GB" noProof="0" dirty="0" smtClean="0"/>
              <a:t>Oriented Gradient size based</a:t>
            </a:r>
          </a:p>
          <a:p>
            <a:pPr lvl="1"/>
            <a:r>
              <a:rPr lang="en-GB" noProof="0" dirty="0" smtClean="0"/>
              <a:t>Profile based</a:t>
            </a:r>
          </a:p>
        </p:txBody>
      </p:sp>
    </p:spTree>
    <p:extLst>
      <p:ext uri="{BB962C8B-B14F-4D97-AF65-F5344CB8AC3E}">
        <p14:creationId xmlns:p14="http://schemas.microsoft.com/office/powerpoint/2010/main" val="166652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Convergence</a:t>
            </a:r>
            <a:endParaRPr lang="en-GB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0" dirty="0" smtClean="0"/>
              <a:t>No convergence in reasonable time</a:t>
            </a:r>
          </a:p>
          <a:p>
            <a:endParaRPr lang="en-GB" noProof="0" dirty="0" smtClean="0"/>
          </a:p>
          <a:p>
            <a:r>
              <a:rPr lang="en-GB" noProof="0" dirty="0" smtClean="0"/>
              <a:t>Relaxed convergence</a:t>
            </a:r>
          </a:p>
          <a:p>
            <a:pPr lvl="1"/>
            <a:r>
              <a:rPr lang="en-GB" noProof="0" dirty="0" smtClean="0"/>
              <a:t>4 points or less in one iteration</a:t>
            </a:r>
          </a:p>
          <a:p>
            <a:pPr lvl="1"/>
            <a:endParaRPr lang="en-GB" noProof="0" dirty="0" smtClean="0"/>
          </a:p>
          <a:p>
            <a:r>
              <a:rPr lang="en-GB" noProof="0" dirty="0" smtClean="0"/>
              <a:t>A vision over iterations</a:t>
            </a:r>
          </a:p>
          <a:p>
            <a:pPr lvl="1"/>
            <a:r>
              <a:rPr lang="en-GB" noProof="0" dirty="0" smtClean="0"/>
              <a:t>All points: &lt; 10 pixels in 50 iterations</a:t>
            </a:r>
          </a:p>
          <a:p>
            <a:pPr lvl="1"/>
            <a:endParaRPr lang="en-GB" noProof="0" dirty="0" smtClean="0"/>
          </a:p>
          <a:p>
            <a:r>
              <a:rPr lang="en-GB" noProof="0" dirty="0" smtClean="0"/>
              <a:t>Bounds for reasonable solutions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0699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Tests &amp; results</a:t>
            </a:r>
            <a:endParaRPr lang="en-GB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 smtClean="0"/>
              <a:t>Leave-one-out analysis</a:t>
            </a:r>
          </a:p>
          <a:p>
            <a:pPr marL="0" indent="0">
              <a:buNone/>
            </a:pPr>
            <a:endParaRPr lang="en-GB" noProof="0" dirty="0" smtClean="0"/>
          </a:p>
          <a:p>
            <a:r>
              <a:rPr lang="en-GB" noProof="0" dirty="0" smtClean="0"/>
              <a:t>Value: norm distances between solution and real incisor</a:t>
            </a:r>
          </a:p>
          <a:p>
            <a:endParaRPr lang="en-GB" noProof="0" dirty="0" smtClean="0"/>
          </a:p>
          <a:p>
            <a:r>
              <a:rPr lang="en-GB" noProof="0" dirty="0" smtClean="0"/>
              <a:t>Orientated gradient had the best result</a:t>
            </a:r>
          </a:p>
          <a:p>
            <a:endParaRPr lang="en-GB" noProof="0" dirty="0" smtClean="0"/>
          </a:p>
          <a:p>
            <a:r>
              <a:rPr lang="en-GB" noProof="0" dirty="0" smtClean="0"/>
              <a:t>Bad results: partially due to bad initialization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5951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al">
  <a:themeElements>
    <a:clrScheme name="Integra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</TotalTime>
  <Words>134</Words>
  <Application>Microsoft Office PowerPoint</Application>
  <PresentationFormat>Breedbeeld</PresentationFormat>
  <Paragraphs>44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Tw Cen MT</vt:lpstr>
      <vt:lpstr>Tw Cen MT Condensed</vt:lpstr>
      <vt:lpstr>Wingdings 3</vt:lpstr>
      <vt:lpstr>Integraal</vt:lpstr>
      <vt:lpstr>Computer Vision: project</vt:lpstr>
      <vt:lpstr>Alignment</vt:lpstr>
      <vt:lpstr>Initialization starting position</vt:lpstr>
      <vt:lpstr>Contour Fitting</vt:lpstr>
      <vt:lpstr>Convergence</vt:lpstr>
      <vt:lpstr>Tests &amp; 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Vision: project</dc:title>
  <dc:creator>Tim</dc:creator>
  <cp:lastModifiedBy>Tim</cp:lastModifiedBy>
  <cp:revision>6</cp:revision>
  <dcterms:created xsi:type="dcterms:W3CDTF">2015-06-25T10:34:41Z</dcterms:created>
  <dcterms:modified xsi:type="dcterms:W3CDTF">2015-06-25T10:59:35Z</dcterms:modified>
</cp:coreProperties>
</file>