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Libre Franklin"/>
      <p:regular r:id="rId23"/>
      <p:bold r:id="rId24"/>
      <p:italic r:id="rId25"/>
      <p:boldItalic r:id="rId26"/>
    </p:embeddedFont>
    <p:embeddedFont>
      <p:font typeface="Libre Baskerville"/>
      <p:regular r:id="rId27"/>
      <p:bold r:id="rId28"/>
      <p:italic r:id="rId29"/>
    </p:embeddedFont>
    <p:embeddedFont>
      <p:font typeface="Stardos Stencil"/>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uSoKpEoDOUQ7xdQWxHM2vp7TB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A3A6F6-515F-488B-A790-DF40F8E842DC}">
  <a:tblStyle styleId="{CBA3A6F6-515F-488B-A790-DF40F8E842DC}"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528F8798-7F59-432E-9CC4-0ABBD8ABF0AF}" styleName="Table_1">
    <a:wholeTbl>
      <a:tcTxStyle b="off" i="off">
        <a:font>
          <a:latin typeface="Perpetua"/>
          <a:ea typeface="Perpetua"/>
          <a:cs typeface="Perpetua"/>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Perpetua"/>
          <a:ea typeface="Perpetua"/>
          <a:cs typeface="Perpetua"/>
        </a:font>
        <a:srgbClr val="FFFFFF"/>
      </a:tcTxStyle>
      <a:tcStyle>
        <a:fill>
          <a:solidFill>
            <a:srgbClr val="D34817"/>
          </a:solidFill>
        </a:fill>
      </a:tcStyle>
    </a:lastCol>
    <a:firstCol>
      <a:tcTxStyle b="on" i="off">
        <a:font>
          <a:latin typeface="Perpetua"/>
          <a:ea typeface="Perpetua"/>
          <a:cs typeface="Perpetua"/>
        </a:font>
        <a:srgbClr val="FFFFFF"/>
      </a:tcTxStyle>
      <a:tcStyle>
        <a:fill>
          <a:solidFill>
            <a:srgbClr val="D34817"/>
          </a:solidFill>
        </a:fill>
      </a:tcStyle>
    </a:firstCol>
    <a:lastRow>
      <a:tcTxStyle b="on" i="off">
        <a:font>
          <a:latin typeface="Perpetua"/>
          <a:ea typeface="Perpetua"/>
          <a:cs typeface="Perpetua"/>
        </a:font>
        <a:srgbClr val="FFFFFF"/>
      </a:tcTxStyle>
      <a:tcStyle>
        <a:tcBdr>
          <a:top>
            <a:ln cap="flat" cmpd="sng" w="38100">
              <a:solidFill>
                <a:srgbClr val="FFFFFF"/>
              </a:solidFill>
              <a:prstDash val="solid"/>
              <a:round/>
              <a:headEnd len="sm" w="sm" type="none"/>
              <a:tailEnd len="sm" w="sm" type="none"/>
            </a:ln>
          </a:top>
        </a:tcBdr>
        <a:fill>
          <a:solidFill>
            <a:srgbClr val="D34817"/>
          </a:solidFill>
        </a:fill>
      </a:tcStyle>
    </a:lastRow>
    <a:seCell>
      <a:tcTxStyle b="off" i="off"/>
    </a:seCell>
    <a:swCell>
      <a:tcTxStyle b="off" i="off"/>
    </a:swCell>
    <a:firstRow>
      <a:tcTxStyle b="on" i="off">
        <a:font>
          <a:latin typeface="Perpetua"/>
          <a:ea typeface="Perpetua"/>
          <a:cs typeface="Perpetua"/>
        </a:font>
        <a:srgbClr val="FFFFFF"/>
      </a:tcTxStyle>
      <a:tcStyle>
        <a:tcBdr>
          <a:bottom>
            <a:ln cap="flat" cmpd="sng" w="38100">
              <a:solidFill>
                <a:srgbClr val="FFFFFF"/>
              </a:solidFill>
              <a:prstDash val="solid"/>
              <a:round/>
              <a:headEnd len="sm" w="sm" type="none"/>
              <a:tailEnd len="sm" w="sm" type="none"/>
            </a:ln>
          </a:bottom>
        </a:tcBdr>
        <a:fill>
          <a:solidFill>
            <a:srgbClr val="D34817"/>
          </a:solidFill>
        </a:fill>
      </a:tcStyle>
    </a:firstRow>
    <a:neCell>
      <a:tcTxStyle b="off" i="off"/>
    </a:neCell>
    <a:nwCell>
      <a:tcTxStyle b="off" i="off"/>
    </a:nwCell>
  </a:tblStyle>
  <a:tblStyle styleId="{5E546DBA-B8C5-4439-9950-7706DDF5B669}" styleName="Table_2">
    <a:wholeTbl>
      <a:tcTxStyle b="off" i="off">
        <a:font>
          <a:latin typeface="Calibri"/>
          <a:ea typeface="Calibri"/>
          <a:cs typeface="Calibr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LibreBaskerville-bold.fntdata"/><Relationship Id="rId27" Type="http://schemas.openxmlformats.org/officeDocument/2006/relationships/font" Target="fonts/LibreBaskervill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ibreBaskervill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tardosStencil-bold.fntdata"/><Relationship Id="rId30" Type="http://schemas.openxmlformats.org/officeDocument/2006/relationships/font" Target="fonts/StardosStencil-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3fab763c5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103fab763c5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3fab763c5_3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03fab763c5_3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3fab763c5_3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103fab763c5_3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3fab763c5_3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103fab763c5_3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9323e0e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109323e0e3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3fab763c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103fab763c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3fab763c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03fab763c5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9ce130d4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e9ce130d4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0"/>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20"/>
          <p:cNvSpPr txBox="1"/>
          <p:nvPr>
            <p:ph idx="1" type="body"/>
          </p:nvPr>
        </p:nvSpPr>
        <p:spPr>
          <a:xfrm>
            <a:off x="1219200" y="1447801"/>
            <a:ext cx="103632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32"/>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 type="body"/>
          </p:nvPr>
        </p:nvSpPr>
        <p:spPr>
          <a:xfrm rot="5400000">
            <a:off x="4114800" y="-1447799"/>
            <a:ext cx="4572000" cy="10363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88" name="Google Shape;88;p32"/>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33"/>
          <p:cNvSpPr txBox="1"/>
          <p:nvPr>
            <p:ph type="title"/>
          </p:nvPr>
        </p:nvSpPr>
        <p:spPr>
          <a:xfrm rot="5400000">
            <a:off x="7254557" y="1859286"/>
            <a:ext cx="5851525" cy="268224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 type="body"/>
          </p:nvPr>
        </p:nvSpPr>
        <p:spPr>
          <a:xfrm rot="5400000">
            <a:off x="2001837" y="-507995"/>
            <a:ext cx="5851525" cy="741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94" name="Google Shape;94;p33"/>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3"/>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3" name="Shape 103"/>
        <p:cNvGrpSpPr/>
        <p:nvPr/>
      </p:nvGrpSpPr>
      <p:grpSpPr>
        <a:xfrm>
          <a:off x="0" y="0"/>
          <a:ext cx="0" cy="0"/>
          <a:chOff x="0" y="0"/>
          <a:chExt cx="0" cy="0"/>
        </a:xfrm>
      </p:grpSpPr>
      <p:sp>
        <p:nvSpPr>
          <p:cNvPr id="104" name="Google Shape;10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6" name="Google Shape;11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2" name="Google Shape;12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5" name="Shape 125"/>
        <p:cNvGrpSpPr/>
        <p:nvPr/>
      </p:nvGrpSpPr>
      <p:grpSpPr>
        <a:xfrm>
          <a:off x="0" y="0"/>
          <a:ext cx="0" cy="0"/>
          <a:chOff x="0" y="0"/>
          <a:chExt cx="0" cy="0"/>
        </a:xfrm>
      </p:grpSpPr>
      <p:sp>
        <p:nvSpPr>
          <p:cNvPr id="126" name="Google Shape;12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2" name="Shape 132"/>
        <p:cNvGrpSpPr/>
        <p:nvPr/>
      </p:nvGrpSpPr>
      <p:grpSpPr>
        <a:xfrm>
          <a:off x="0" y="0"/>
          <a:ext cx="0" cy="0"/>
          <a:chOff x="0" y="0"/>
          <a:chExt cx="0" cy="0"/>
        </a:xfrm>
      </p:grpSpPr>
      <p:sp>
        <p:nvSpPr>
          <p:cNvPr id="133" name="Google Shape;133;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 name="Shape 141"/>
        <p:cNvGrpSpPr/>
        <p:nvPr/>
      </p:nvGrpSpPr>
      <p:grpSpPr>
        <a:xfrm>
          <a:off x="0" y="0"/>
          <a:ext cx="0" cy="0"/>
          <a:chOff x="0" y="0"/>
          <a:chExt cx="0" cy="0"/>
        </a:xfrm>
      </p:grpSpPr>
      <p:sp>
        <p:nvSpPr>
          <p:cNvPr id="142" name="Google Shape;14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9" name="Google Shape;149;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0" name="Google Shape;15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9" name="Shape 19"/>
        <p:cNvGrpSpPr/>
        <p:nvPr/>
      </p:nvGrpSpPr>
      <p:grpSpPr>
        <a:xfrm>
          <a:off x="0" y="0"/>
          <a:ext cx="0" cy="0"/>
          <a:chOff x="0" y="0"/>
          <a:chExt cx="0" cy="0"/>
        </a:xfrm>
      </p:grpSpPr>
      <p:sp>
        <p:nvSpPr>
          <p:cNvPr id="20" name="Google Shape;20;p24"/>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1" name="Google Shape;21;p24"/>
          <p:cNvSpPr/>
          <p:nvPr/>
        </p:nvSpPr>
        <p:spPr>
          <a:xfrm>
            <a:off x="87086" y="69757"/>
            <a:ext cx="12017828"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2" name="Google Shape;22;p24"/>
          <p:cNvSpPr txBox="1"/>
          <p:nvPr>
            <p:ph idx="1" type="subTitle"/>
          </p:nvPr>
        </p:nvSpPr>
        <p:spPr>
          <a:xfrm>
            <a:off x="1727200" y="3200400"/>
            <a:ext cx="85344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26"/>
              </a:spcBef>
              <a:spcAft>
                <a:spcPts val="0"/>
              </a:spcAft>
              <a:buSzPts val="2005"/>
              <a:buNone/>
              <a:defRPr sz="2359">
                <a:solidFill>
                  <a:schemeClr val="dk2"/>
                </a:solidFill>
              </a:defRPr>
            </a:lvl1pPr>
            <a:lvl2pPr lvl="1" algn="ctr">
              <a:lnSpc>
                <a:spcPct val="100000"/>
              </a:lnSpc>
              <a:spcBef>
                <a:spcPts val="336"/>
              </a:spcBef>
              <a:spcAft>
                <a:spcPts val="0"/>
              </a:spcAft>
              <a:buSzPts val="1530"/>
              <a:buNone/>
              <a:defRPr/>
            </a:lvl2pPr>
            <a:lvl3pPr lvl="2" algn="ctr">
              <a:lnSpc>
                <a:spcPct val="100000"/>
              </a:lnSpc>
              <a:spcBef>
                <a:spcPts val="336"/>
              </a:spcBef>
              <a:spcAft>
                <a:spcPts val="0"/>
              </a:spcAft>
              <a:buSzPts val="1530"/>
              <a:buNone/>
              <a:defRPr/>
            </a:lvl3pPr>
            <a:lvl4pPr lvl="3" algn="ctr">
              <a:lnSpc>
                <a:spcPct val="100000"/>
              </a:lnSpc>
              <a:spcBef>
                <a:spcPts val="336"/>
              </a:spcBef>
              <a:spcAft>
                <a:spcPts val="0"/>
              </a:spcAft>
              <a:buSzPts val="1440"/>
              <a:buNone/>
              <a:defRPr/>
            </a:lvl4pPr>
            <a:lvl5pPr lvl="4" algn="ctr">
              <a:lnSpc>
                <a:spcPct val="100000"/>
              </a:lnSpc>
              <a:spcBef>
                <a:spcPts val="336"/>
              </a:spcBef>
              <a:spcAft>
                <a:spcPts val="0"/>
              </a:spcAft>
              <a:buSzPts val="1800"/>
              <a:buNone/>
              <a:defRPr/>
            </a:lvl5pPr>
            <a:lvl6pPr lvl="5" algn="ctr">
              <a:lnSpc>
                <a:spcPct val="100000"/>
              </a:lnSpc>
              <a:spcBef>
                <a:spcPts val="336"/>
              </a:spcBef>
              <a:spcAft>
                <a:spcPts val="0"/>
              </a:spcAft>
              <a:buSzPts val="1800"/>
              <a:buNone/>
              <a:defRPr/>
            </a:lvl6pPr>
            <a:lvl7pPr lvl="6" algn="ctr">
              <a:lnSpc>
                <a:spcPct val="100000"/>
              </a:lnSpc>
              <a:spcBef>
                <a:spcPts val="336"/>
              </a:spcBef>
              <a:spcAft>
                <a:spcPts val="0"/>
              </a:spcAft>
              <a:buSzPts val="1800"/>
              <a:buNone/>
              <a:defRPr/>
            </a:lvl7pPr>
            <a:lvl8pPr lvl="7" algn="ctr">
              <a:lnSpc>
                <a:spcPct val="100000"/>
              </a:lnSpc>
              <a:spcBef>
                <a:spcPts val="336"/>
              </a:spcBef>
              <a:spcAft>
                <a:spcPts val="0"/>
              </a:spcAft>
              <a:buSzPts val="1800"/>
              <a:buNone/>
              <a:defRPr/>
            </a:lvl8pPr>
            <a:lvl9pPr lvl="8" algn="ctr">
              <a:lnSpc>
                <a:spcPct val="100000"/>
              </a:lnSpc>
              <a:spcBef>
                <a:spcPts val="336"/>
              </a:spcBef>
              <a:spcAft>
                <a:spcPts val="0"/>
              </a:spcAft>
              <a:buSzPts val="1800"/>
              <a:buNone/>
              <a:defRPr/>
            </a:lvl9pPr>
          </a:lstStyle>
          <a:p/>
        </p:txBody>
      </p:sp>
      <p:sp>
        <p:nvSpPr>
          <p:cNvPr id="23" name="Google Shape;23;p24"/>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4"/>
          <p:cNvSpPr/>
          <p:nvPr/>
        </p:nvSpPr>
        <p:spPr>
          <a:xfrm>
            <a:off x="83909" y="1449305"/>
            <a:ext cx="12028716"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7" name="Google Shape;27;p24"/>
          <p:cNvSpPr/>
          <p:nvPr/>
        </p:nvSpPr>
        <p:spPr>
          <a:xfrm>
            <a:off x="83909" y="1396720"/>
            <a:ext cx="12028716"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8" name="Google Shape;28;p24"/>
          <p:cNvSpPr/>
          <p:nvPr/>
        </p:nvSpPr>
        <p:spPr>
          <a:xfrm>
            <a:off x="83909" y="2976649"/>
            <a:ext cx="12028716"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9" name="Google Shape;29;p24"/>
          <p:cNvSpPr txBox="1"/>
          <p:nvPr>
            <p:ph type="ctrTitle"/>
          </p:nvPr>
        </p:nvSpPr>
        <p:spPr>
          <a:xfrm>
            <a:off x="609600" y="1505932"/>
            <a:ext cx="109728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3629"/>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0"/>
          <p:cNvSpPr/>
          <p:nvPr>
            <p:ph idx="2" type="pic"/>
          </p:nvPr>
        </p:nvSpPr>
        <p:spPr>
          <a:xfrm>
            <a:off x="5183188" y="987425"/>
            <a:ext cx="6172200" cy="4873625"/>
          </a:xfrm>
          <a:prstGeom prst="rect">
            <a:avLst/>
          </a:prstGeom>
          <a:noFill/>
          <a:ln>
            <a:noFill/>
          </a:ln>
        </p:spPr>
      </p:sp>
      <p:sp>
        <p:nvSpPr>
          <p:cNvPr id="156" name="Google Shape;156;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7" name="Google Shape;15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0" name="Shape 160"/>
        <p:cNvGrpSpPr/>
        <p:nvPr/>
      </p:nvGrpSpPr>
      <p:grpSpPr>
        <a:xfrm>
          <a:off x="0" y="0"/>
          <a:ext cx="0" cy="0"/>
          <a:chOff x="0" y="0"/>
          <a:chExt cx="0" cy="0"/>
        </a:xfrm>
      </p:grpSpPr>
      <p:sp>
        <p:nvSpPr>
          <p:cNvPr id="161" name="Google Shape;16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6" name="Shape 166"/>
        <p:cNvGrpSpPr/>
        <p:nvPr/>
      </p:nvGrpSpPr>
      <p:grpSpPr>
        <a:xfrm>
          <a:off x="0" y="0"/>
          <a:ext cx="0" cy="0"/>
          <a:chOff x="0" y="0"/>
          <a:chExt cx="0" cy="0"/>
        </a:xfrm>
      </p:grpSpPr>
      <p:sp>
        <p:nvSpPr>
          <p:cNvPr id="167" name="Google Shape;167;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2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2" name="Google Shape;32;p25"/>
          <p:cNvSpPr/>
          <p:nvPr/>
        </p:nvSpPr>
        <p:spPr>
          <a:xfrm>
            <a:off x="87086" y="69757"/>
            <a:ext cx="12017828"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3" name="Google Shape;33;p25"/>
          <p:cNvSpPr txBox="1"/>
          <p:nvPr>
            <p:ph type="title"/>
          </p:nvPr>
        </p:nvSpPr>
        <p:spPr>
          <a:xfrm>
            <a:off x="963084" y="952502"/>
            <a:ext cx="103632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3629"/>
              <a:buFont typeface="Libre Franklin"/>
              <a:buNone/>
              <a:defRPr b="0" sz="3629"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 type="body"/>
          </p:nvPr>
        </p:nvSpPr>
        <p:spPr>
          <a:xfrm>
            <a:off x="963084" y="2547938"/>
            <a:ext cx="103632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26"/>
              </a:spcBef>
              <a:spcAft>
                <a:spcPts val="0"/>
              </a:spcAft>
              <a:buSzPts val="1850"/>
              <a:buNone/>
              <a:defRPr sz="2177">
                <a:solidFill>
                  <a:srgbClr val="888888"/>
                </a:solidFill>
              </a:defRPr>
            </a:lvl1pPr>
            <a:lvl2pPr indent="-228600" lvl="1" marL="914400" algn="l">
              <a:lnSpc>
                <a:spcPct val="100000"/>
              </a:lnSpc>
              <a:spcBef>
                <a:spcPts val="336"/>
              </a:spcBef>
              <a:spcAft>
                <a:spcPts val="0"/>
              </a:spcAft>
              <a:buSzPts val="1388"/>
              <a:buNone/>
              <a:defRPr sz="1633">
                <a:solidFill>
                  <a:srgbClr val="888888"/>
                </a:solidFill>
              </a:defRPr>
            </a:lvl2pPr>
            <a:lvl3pPr indent="-228600" lvl="2" marL="1371600" algn="l">
              <a:lnSpc>
                <a:spcPct val="100000"/>
              </a:lnSpc>
              <a:spcBef>
                <a:spcPts val="336"/>
              </a:spcBef>
              <a:spcAft>
                <a:spcPts val="0"/>
              </a:spcAft>
              <a:buSzPts val="1234"/>
              <a:buNone/>
              <a:defRPr sz="1452">
                <a:solidFill>
                  <a:srgbClr val="888888"/>
                </a:solidFill>
              </a:defRPr>
            </a:lvl3pPr>
            <a:lvl4pPr indent="-228600" lvl="3" marL="1828800" algn="l">
              <a:lnSpc>
                <a:spcPct val="100000"/>
              </a:lnSpc>
              <a:spcBef>
                <a:spcPts val="336"/>
              </a:spcBef>
              <a:spcAft>
                <a:spcPts val="0"/>
              </a:spcAft>
              <a:buSzPts val="1016"/>
              <a:buNone/>
              <a:defRPr sz="1270">
                <a:solidFill>
                  <a:srgbClr val="888888"/>
                </a:solidFill>
              </a:defRPr>
            </a:lvl4pPr>
            <a:lvl5pPr indent="-228600" lvl="4" marL="2286000" algn="l">
              <a:lnSpc>
                <a:spcPct val="100000"/>
              </a:lnSpc>
              <a:spcBef>
                <a:spcPts val="336"/>
              </a:spcBef>
              <a:spcAft>
                <a:spcPts val="0"/>
              </a:spcAft>
              <a:buSzPts val="1270"/>
              <a:buFont typeface="Libre Baskerville"/>
              <a:buNone/>
              <a:defRPr sz="1270">
                <a:solidFill>
                  <a:srgbClr val="888888"/>
                </a:solidFill>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35" name="Google Shape;35;p25"/>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p:nvPr/>
        </p:nvSpPr>
        <p:spPr>
          <a:xfrm flipH="1" rot="10800000">
            <a:off x="92550" y="2376830"/>
            <a:ext cx="120180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8" name="Google Shape;38;p25"/>
          <p:cNvSpPr/>
          <p:nvPr/>
        </p:nvSpPr>
        <p:spPr>
          <a:xfrm>
            <a:off x="92195" y="2341477"/>
            <a:ext cx="12018375"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9" name="Google Shape;39;p25"/>
          <p:cNvSpPr/>
          <p:nvPr/>
        </p:nvSpPr>
        <p:spPr>
          <a:xfrm>
            <a:off x="91075" y="2468880"/>
            <a:ext cx="12019495"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40" name="Google Shape;40;p25"/>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6"/>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26"/>
          <p:cNvSpPr txBox="1"/>
          <p:nvPr>
            <p:ph idx="1" type="body"/>
          </p:nvPr>
        </p:nvSpPr>
        <p:spPr>
          <a:xfrm>
            <a:off x="1219200" y="1447801"/>
            <a:ext cx="499872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47" name="Google Shape;47;p26"/>
          <p:cNvSpPr txBox="1"/>
          <p:nvPr>
            <p:ph idx="2" type="body"/>
          </p:nvPr>
        </p:nvSpPr>
        <p:spPr>
          <a:xfrm>
            <a:off x="6578600" y="1447801"/>
            <a:ext cx="499872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7"/>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3629"/>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 type="body"/>
          </p:nvPr>
        </p:nvSpPr>
        <p:spPr>
          <a:xfrm>
            <a:off x="12192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26"/>
              </a:spcBef>
              <a:spcAft>
                <a:spcPts val="0"/>
              </a:spcAft>
              <a:buSzPts val="1850"/>
              <a:buNone/>
              <a:defRPr b="1" sz="2177">
                <a:solidFill>
                  <a:schemeClr val="accent1"/>
                </a:solidFill>
                <a:latin typeface="Libre Franklin"/>
                <a:ea typeface="Libre Franklin"/>
                <a:cs typeface="Libre Franklin"/>
                <a:sym typeface="Libre Franklin"/>
              </a:defRPr>
            </a:lvl1pPr>
            <a:lvl2pPr indent="-228600" lvl="1" marL="914400" algn="l">
              <a:lnSpc>
                <a:spcPct val="100000"/>
              </a:lnSpc>
              <a:spcBef>
                <a:spcPts val="336"/>
              </a:spcBef>
              <a:spcAft>
                <a:spcPts val="0"/>
              </a:spcAft>
              <a:buSzPts val="1542"/>
              <a:buNone/>
              <a:defRPr b="1" sz="1814"/>
            </a:lvl2pPr>
            <a:lvl3pPr indent="-228600" lvl="2" marL="1371600" algn="l">
              <a:lnSpc>
                <a:spcPct val="100000"/>
              </a:lnSpc>
              <a:spcBef>
                <a:spcPts val="336"/>
              </a:spcBef>
              <a:spcAft>
                <a:spcPts val="0"/>
              </a:spcAft>
              <a:buSzPts val="1388"/>
              <a:buNone/>
              <a:defRPr b="1" sz="1633"/>
            </a:lvl3pPr>
            <a:lvl4pPr indent="-228600" lvl="3" marL="1828800" algn="l">
              <a:lnSpc>
                <a:spcPct val="100000"/>
              </a:lnSpc>
              <a:spcBef>
                <a:spcPts val="336"/>
              </a:spcBef>
              <a:spcAft>
                <a:spcPts val="0"/>
              </a:spcAft>
              <a:buSzPts val="1162"/>
              <a:buNone/>
              <a:defRPr b="1" sz="1452"/>
            </a:lvl4pPr>
            <a:lvl5pPr indent="-228600" lvl="4" marL="2286000" algn="l">
              <a:lnSpc>
                <a:spcPct val="100000"/>
              </a:lnSpc>
              <a:spcBef>
                <a:spcPts val="336"/>
              </a:spcBef>
              <a:spcAft>
                <a:spcPts val="0"/>
              </a:spcAft>
              <a:buSzPts val="1452"/>
              <a:buFont typeface="Libre Baskerville"/>
              <a:buNone/>
              <a:defRPr b="1" sz="1452"/>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51" name="Google Shape;51;p27"/>
          <p:cNvSpPr txBox="1"/>
          <p:nvPr>
            <p:ph idx="2" type="body"/>
          </p:nvPr>
        </p:nvSpPr>
        <p:spPr>
          <a:xfrm>
            <a:off x="66040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26"/>
              </a:spcBef>
              <a:spcAft>
                <a:spcPts val="0"/>
              </a:spcAft>
              <a:buSzPts val="1850"/>
              <a:buNone/>
              <a:defRPr b="1" sz="2177">
                <a:solidFill>
                  <a:schemeClr val="accent1"/>
                </a:solidFill>
                <a:latin typeface="Libre Franklin"/>
                <a:ea typeface="Libre Franklin"/>
                <a:cs typeface="Libre Franklin"/>
                <a:sym typeface="Libre Franklin"/>
              </a:defRPr>
            </a:lvl1pPr>
            <a:lvl2pPr indent="-228600" lvl="1" marL="914400" algn="l">
              <a:lnSpc>
                <a:spcPct val="100000"/>
              </a:lnSpc>
              <a:spcBef>
                <a:spcPts val="336"/>
              </a:spcBef>
              <a:spcAft>
                <a:spcPts val="0"/>
              </a:spcAft>
              <a:buSzPts val="1542"/>
              <a:buNone/>
              <a:defRPr b="1" sz="1814"/>
            </a:lvl2pPr>
            <a:lvl3pPr indent="-228600" lvl="2" marL="1371600" algn="l">
              <a:lnSpc>
                <a:spcPct val="100000"/>
              </a:lnSpc>
              <a:spcBef>
                <a:spcPts val="336"/>
              </a:spcBef>
              <a:spcAft>
                <a:spcPts val="0"/>
              </a:spcAft>
              <a:buSzPts val="1388"/>
              <a:buNone/>
              <a:defRPr b="1" sz="1633"/>
            </a:lvl3pPr>
            <a:lvl4pPr indent="-228600" lvl="3" marL="1828800" algn="l">
              <a:lnSpc>
                <a:spcPct val="100000"/>
              </a:lnSpc>
              <a:spcBef>
                <a:spcPts val="336"/>
              </a:spcBef>
              <a:spcAft>
                <a:spcPts val="0"/>
              </a:spcAft>
              <a:buSzPts val="1162"/>
              <a:buNone/>
              <a:defRPr b="1" sz="1452"/>
            </a:lvl4pPr>
            <a:lvl5pPr indent="-228600" lvl="4" marL="2286000" algn="l">
              <a:lnSpc>
                <a:spcPct val="100000"/>
              </a:lnSpc>
              <a:spcBef>
                <a:spcPts val="336"/>
              </a:spcBef>
              <a:spcAft>
                <a:spcPts val="0"/>
              </a:spcAft>
              <a:buSzPts val="1452"/>
              <a:buFont typeface="Libre Baskerville"/>
              <a:buNone/>
              <a:defRPr b="1" sz="1452"/>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52" name="Google Shape;52;p27"/>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27"/>
          <p:cNvSpPr txBox="1"/>
          <p:nvPr>
            <p:ph idx="3" type="body"/>
          </p:nvPr>
        </p:nvSpPr>
        <p:spPr>
          <a:xfrm>
            <a:off x="12192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56" name="Google Shape;56;p27"/>
          <p:cNvSpPr txBox="1"/>
          <p:nvPr>
            <p:ph idx="4" type="body"/>
          </p:nvPr>
        </p:nvSpPr>
        <p:spPr>
          <a:xfrm>
            <a:off x="66040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8"/>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9"/>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68" name="Google Shape;68;p30"/>
          <p:cNvSpPr/>
          <p:nvPr/>
        </p:nvSpPr>
        <p:spPr>
          <a:xfrm>
            <a:off x="85346" y="69756"/>
            <a:ext cx="12017828"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69" name="Google Shape;69;p30"/>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3629"/>
              <a:buFont typeface="Libre Franklin"/>
              <a:buNone/>
              <a:defRPr b="0" sz="362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 type="body"/>
          </p:nvPr>
        </p:nvSpPr>
        <p:spPr>
          <a:xfrm>
            <a:off x="1219200" y="1600200"/>
            <a:ext cx="2540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26"/>
              </a:spcBef>
              <a:spcAft>
                <a:spcPts val="0"/>
              </a:spcAft>
              <a:buSzPts val="1388"/>
              <a:buNone/>
              <a:defRPr sz="1633"/>
            </a:lvl1pPr>
            <a:lvl2pPr indent="-228600" lvl="1" marL="914400" algn="l">
              <a:lnSpc>
                <a:spcPct val="100000"/>
              </a:lnSpc>
              <a:spcBef>
                <a:spcPts val="336"/>
              </a:spcBef>
              <a:spcAft>
                <a:spcPts val="0"/>
              </a:spcAft>
              <a:buSzPts val="926"/>
              <a:buNone/>
              <a:defRPr sz="1089"/>
            </a:lvl2pPr>
            <a:lvl3pPr indent="-228600" lvl="2" marL="1371600" algn="l">
              <a:lnSpc>
                <a:spcPct val="100000"/>
              </a:lnSpc>
              <a:spcBef>
                <a:spcPts val="336"/>
              </a:spcBef>
              <a:spcAft>
                <a:spcPts val="0"/>
              </a:spcAft>
              <a:buSzPts val="771"/>
              <a:buNone/>
              <a:defRPr sz="907"/>
            </a:lvl3pPr>
            <a:lvl4pPr indent="-228600" lvl="3" marL="1828800" algn="l">
              <a:lnSpc>
                <a:spcPct val="100000"/>
              </a:lnSpc>
              <a:spcBef>
                <a:spcPts val="336"/>
              </a:spcBef>
              <a:spcAft>
                <a:spcPts val="0"/>
              </a:spcAft>
              <a:buSzPts val="653"/>
              <a:buNone/>
              <a:defRPr sz="816"/>
            </a:lvl4pPr>
            <a:lvl5pPr indent="-228600" lvl="4" marL="2286000" algn="l">
              <a:lnSpc>
                <a:spcPct val="100000"/>
              </a:lnSpc>
              <a:spcBef>
                <a:spcPts val="336"/>
              </a:spcBef>
              <a:spcAft>
                <a:spcPts val="0"/>
              </a:spcAft>
              <a:buSzPts val="816"/>
              <a:buFont typeface="Libre Baskerville"/>
              <a:buNone/>
              <a:defRPr sz="816"/>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71" name="Google Shape;71;p30"/>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30"/>
          <p:cNvSpPr txBox="1"/>
          <p:nvPr>
            <p:ph idx="2" type="body"/>
          </p:nvPr>
        </p:nvSpPr>
        <p:spPr>
          <a:xfrm>
            <a:off x="3962400" y="1600200"/>
            <a:ext cx="7620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1"/>
          <p:cNvSpPr txBox="1"/>
          <p:nvPr>
            <p:ph type="title"/>
          </p:nvPr>
        </p:nvSpPr>
        <p:spPr>
          <a:xfrm>
            <a:off x="1219200" y="4900550"/>
            <a:ext cx="97536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540"/>
              <a:buFont typeface="Libre Franklin"/>
              <a:buNone/>
              <a:defRPr b="0" sz="25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 type="body"/>
          </p:nvPr>
        </p:nvSpPr>
        <p:spPr>
          <a:xfrm>
            <a:off x="1219200" y="5445825"/>
            <a:ext cx="97536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26"/>
              </a:spcBef>
              <a:spcAft>
                <a:spcPts val="0"/>
              </a:spcAft>
              <a:buSzPts val="1234"/>
              <a:buFont typeface="Libre Baskerville"/>
              <a:buNone/>
              <a:defRPr sz="1452"/>
            </a:lvl1pPr>
            <a:lvl2pPr indent="-287401" lvl="1" marL="914400" algn="l">
              <a:lnSpc>
                <a:spcPct val="100000"/>
              </a:lnSpc>
              <a:spcBef>
                <a:spcPts val="336"/>
              </a:spcBef>
              <a:spcAft>
                <a:spcPts val="0"/>
              </a:spcAft>
              <a:buSzPts val="926"/>
              <a:buChar char="⚫"/>
              <a:defRPr sz="1089"/>
            </a:lvl2pPr>
            <a:lvl3pPr indent="-277558" lvl="2" marL="1371600" algn="l">
              <a:lnSpc>
                <a:spcPct val="100000"/>
              </a:lnSpc>
              <a:spcBef>
                <a:spcPts val="336"/>
              </a:spcBef>
              <a:spcAft>
                <a:spcPts val="0"/>
              </a:spcAft>
              <a:buSzPts val="771"/>
              <a:buChar char="⚫"/>
              <a:defRPr sz="907"/>
            </a:lvl3pPr>
            <a:lvl4pPr indent="-270065" lvl="3" marL="1828800" algn="l">
              <a:lnSpc>
                <a:spcPct val="100000"/>
              </a:lnSpc>
              <a:spcBef>
                <a:spcPts val="336"/>
              </a:spcBef>
              <a:spcAft>
                <a:spcPts val="0"/>
              </a:spcAft>
              <a:buSzPts val="653"/>
              <a:buChar char="⚫"/>
              <a:defRPr sz="816"/>
            </a:lvl4pPr>
            <a:lvl5pPr indent="-280416" lvl="4" marL="2286000" algn="l">
              <a:lnSpc>
                <a:spcPct val="100000"/>
              </a:lnSpc>
              <a:spcBef>
                <a:spcPts val="336"/>
              </a:spcBef>
              <a:spcAft>
                <a:spcPts val="0"/>
              </a:spcAft>
              <a:buSzPts val="816"/>
              <a:buFont typeface="Libre Baskerville"/>
              <a:buChar char="o"/>
              <a:defRPr sz="816"/>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78" name="Google Shape;78;p31"/>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31"/>
          <p:cNvSpPr/>
          <p:nvPr/>
        </p:nvSpPr>
        <p:spPr>
          <a:xfrm flipH="1" rot="10800000">
            <a:off x="91076" y="4683555"/>
            <a:ext cx="120091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2" name="Google Shape;82;p31"/>
          <p:cNvSpPr/>
          <p:nvPr/>
        </p:nvSpPr>
        <p:spPr>
          <a:xfrm>
            <a:off x="91345" y="4650476"/>
            <a:ext cx="12008852"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3" name="Google Shape;83;p31"/>
          <p:cNvSpPr/>
          <p:nvPr/>
        </p:nvSpPr>
        <p:spPr>
          <a:xfrm>
            <a:off x="91350" y="4773226"/>
            <a:ext cx="12008849"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4" name="Google Shape;84;p31"/>
          <p:cNvSpPr/>
          <p:nvPr>
            <p:ph idx="2" type="pic"/>
          </p:nvPr>
        </p:nvSpPr>
        <p:spPr>
          <a:xfrm>
            <a:off x="91080" y="66677"/>
            <a:ext cx="12002498"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7" name="Google Shape;7;p19"/>
          <p:cNvSpPr/>
          <p:nvPr/>
        </p:nvSpPr>
        <p:spPr>
          <a:xfrm>
            <a:off x="85346" y="69756"/>
            <a:ext cx="12017828"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 name="Google Shape;8;p19"/>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3629"/>
              <a:buFont typeface="Libre Franklin"/>
              <a:buNone/>
              <a:defRPr b="0" i="0" sz="3629"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9"/>
          <p:cNvSpPr txBox="1"/>
          <p:nvPr>
            <p:ph idx="1" type="body"/>
          </p:nvPr>
        </p:nvSpPr>
        <p:spPr>
          <a:xfrm>
            <a:off x="1219200" y="1447801"/>
            <a:ext cx="10363200" cy="4572000"/>
          </a:xfrm>
          <a:prstGeom prst="rect">
            <a:avLst/>
          </a:prstGeom>
          <a:noFill/>
          <a:ln>
            <a:noFill/>
          </a:ln>
        </p:spPr>
        <p:txBody>
          <a:bodyPr anchorCtr="0" anchor="t" bIns="45700" lIns="91425" spcFirstLastPara="1" rIns="91425" wrap="square" tIns="45700">
            <a:normAutofit/>
          </a:bodyPr>
          <a:lstStyle>
            <a:lvl1pPr indent="-355917" lvl="0" marL="457200" marR="0" rtl="0" algn="l">
              <a:lnSpc>
                <a:spcPct val="100000"/>
              </a:lnSpc>
              <a:spcBef>
                <a:spcPts val="526"/>
              </a:spcBef>
              <a:spcAft>
                <a:spcPts val="0"/>
              </a:spcAft>
              <a:buClr>
                <a:schemeClr val="accent1"/>
              </a:buClr>
              <a:buSzPts val="2005"/>
              <a:buFont typeface="Noto Sans Symbols"/>
              <a:buChar char="⚫"/>
              <a:defRPr b="0" i="0" sz="2359" u="none" cap="none" strike="noStrike">
                <a:solidFill>
                  <a:schemeClr val="dk1"/>
                </a:solidFill>
                <a:latin typeface="Libre Baskerville"/>
                <a:ea typeface="Libre Baskerville"/>
                <a:cs typeface="Libre Baskerville"/>
                <a:sym typeface="Libre Baskerville"/>
              </a:defRPr>
            </a:lvl1pPr>
            <a:lvl2pPr indent="-346075" lvl="1" marL="914400" marR="0" rtl="0" algn="l">
              <a:lnSpc>
                <a:spcPct val="100000"/>
              </a:lnSpc>
              <a:spcBef>
                <a:spcPts val="336"/>
              </a:spcBef>
              <a:spcAft>
                <a:spcPts val="0"/>
              </a:spcAft>
              <a:buClr>
                <a:schemeClr val="accent2"/>
              </a:buClr>
              <a:buSzPts val="1850"/>
              <a:buFont typeface="Noto Sans Symbols"/>
              <a:buChar char="⚫"/>
              <a:defRPr b="0" i="0" sz="2177" u="none" cap="none" strike="noStrike">
                <a:solidFill>
                  <a:schemeClr val="dk1"/>
                </a:solidFill>
                <a:latin typeface="Libre Baskerville"/>
                <a:ea typeface="Libre Baskerville"/>
                <a:cs typeface="Libre Baskerville"/>
                <a:sym typeface="Libre Baskerville"/>
              </a:defRPr>
            </a:lvl2pPr>
            <a:lvl3pPr indent="-326517" lvl="2" marL="1371600" marR="0" rtl="0" algn="l">
              <a:lnSpc>
                <a:spcPct val="100000"/>
              </a:lnSpc>
              <a:spcBef>
                <a:spcPts val="336"/>
              </a:spcBef>
              <a:spcAft>
                <a:spcPts val="0"/>
              </a:spcAft>
              <a:buClr>
                <a:srgbClr val="E6AFA9"/>
              </a:buClr>
              <a:buSzPts val="1542"/>
              <a:buFont typeface="Noto Sans Symbols"/>
              <a:buChar char="⚫"/>
              <a:defRPr b="0" i="0" sz="1814" u="none" cap="none" strike="noStrike">
                <a:solidFill>
                  <a:schemeClr val="dk1"/>
                </a:solidFill>
                <a:latin typeface="Libre Baskerville"/>
                <a:ea typeface="Libre Baskerville"/>
                <a:cs typeface="Libre Baskerville"/>
                <a:sym typeface="Libre Baskerville"/>
              </a:defRPr>
            </a:lvl3pPr>
            <a:lvl4pPr indent="-320738" lvl="3" marL="1828800" marR="0" rtl="0" algn="l">
              <a:lnSpc>
                <a:spcPct val="100000"/>
              </a:lnSpc>
              <a:spcBef>
                <a:spcPts val="336"/>
              </a:spcBef>
              <a:spcAft>
                <a:spcPts val="0"/>
              </a:spcAft>
              <a:buClr>
                <a:schemeClr val="accent3"/>
              </a:buClr>
              <a:buSzPts val="1451"/>
              <a:buFont typeface="Noto Sans Symbols"/>
              <a:buChar char="⚫"/>
              <a:defRPr b="0" i="0" sz="1814" u="none" cap="none" strike="noStrike">
                <a:solidFill>
                  <a:schemeClr val="dk1"/>
                </a:solidFill>
                <a:latin typeface="Libre Baskerville"/>
                <a:ea typeface="Libre Baskerville"/>
                <a:cs typeface="Libre Baskerville"/>
                <a:sym typeface="Libre Baskerville"/>
              </a:defRPr>
            </a:lvl4pPr>
            <a:lvl5pPr indent="-343789" lvl="4" marL="2286000" marR="0" rtl="0" algn="l">
              <a:lnSpc>
                <a:spcPct val="100000"/>
              </a:lnSpc>
              <a:spcBef>
                <a:spcPts val="336"/>
              </a:spcBef>
              <a:spcAft>
                <a:spcPts val="0"/>
              </a:spcAft>
              <a:buClr>
                <a:schemeClr val="accent3"/>
              </a:buClr>
              <a:buSzPts val="1814"/>
              <a:buFont typeface="Libre Baskerville"/>
              <a:buChar char="o"/>
              <a:defRPr b="0" i="0" sz="1814" u="none" cap="none" strike="noStrike">
                <a:solidFill>
                  <a:schemeClr val="dk1"/>
                </a:solidFill>
                <a:latin typeface="Libre Baskerville"/>
                <a:ea typeface="Libre Baskerville"/>
                <a:cs typeface="Libre Baskerville"/>
                <a:sym typeface="Libre Baskerville"/>
              </a:defRPr>
            </a:lvl5pPr>
            <a:lvl6pPr indent="-332295" lvl="5" marL="2743200" marR="0" rtl="0" algn="l">
              <a:lnSpc>
                <a:spcPct val="100000"/>
              </a:lnSpc>
              <a:spcBef>
                <a:spcPts val="336"/>
              </a:spcBef>
              <a:spcAft>
                <a:spcPts val="0"/>
              </a:spcAft>
              <a:buClr>
                <a:schemeClr val="accent3"/>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6pPr>
            <a:lvl7pPr indent="-332295" lvl="6" marL="3200400" marR="0" rtl="0" algn="l">
              <a:lnSpc>
                <a:spcPct val="100000"/>
              </a:lnSpc>
              <a:spcBef>
                <a:spcPts val="336"/>
              </a:spcBef>
              <a:spcAft>
                <a:spcPts val="0"/>
              </a:spcAft>
              <a:buClr>
                <a:schemeClr val="accent2"/>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7pPr>
            <a:lvl8pPr indent="-332295" lvl="7" marL="3657600" marR="0" rtl="0" algn="l">
              <a:lnSpc>
                <a:spcPct val="100000"/>
              </a:lnSpc>
              <a:spcBef>
                <a:spcPts val="336"/>
              </a:spcBef>
              <a:spcAft>
                <a:spcPts val="0"/>
              </a:spcAft>
              <a:buClr>
                <a:srgbClr val="E6AFA9"/>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8pPr>
            <a:lvl9pPr indent="-332295" lvl="8" marL="4114800" marR="0" rtl="0" algn="l">
              <a:lnSpc>
                <a:spcPct val="100000"/>
              </a:lnSpc>
              <a:spcBef>
                <a:spcPts val="336"/>
              </a:spcBef>
              <a:spcAft>
                <a:spcPts val="0"/>
              </a:spcAft>
              <a:buClr>
                <a:srgbClr val="CAABA9"/>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9"/>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7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9"/>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7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 name="Google Shape;9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1" name="Google Shape;10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2" name="Google Shape;10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9.jpg"/><Relationship Id="rId6" Type="http://schemas.openxmlformats.org/officeDocument/2006/relationships/image" Target="../media/image6.jpg"/><Relationship Id="rId7"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8.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3.jpg"/><Relationship Id="rId5" Type="http://schemas.openxmlformats.org/officeDocument/2006/relationships/image" Target="../media/image16.jpg"/><Relationship Id="rId6"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latin typeface="Libre Franklin"/>
                <a:ea typeface="Libre Franklin"/>
                <a:cs typeface="Libre Franklin"/>
                <a:sym typeface="Libre Franklin"/>
              </a:rPr>
              <a:t>‹#›</a:t>
            </a:fld>
            <a:endParaRPr>
              <a:latin typeface="Libre Franklin"/>
              <a:ea typeface="Libre Franklin"/>
              <a:cs typeface="Libre Franklin"/>
              <a:sym typeface="Libre Franklin"/>
            </a:endParaRPr>
          </a:p>
        </p:txBody>
      </p:sp>
      <p:pic>
        <p:nvPicPr>
          <p:cNvPr id="177" name="Google Shape;177;p1"/>
          <p:cNvPicPr preferRelativeResize="0"/>
          <p:nvPr/>
        </p:nvPicPr>
        <p:blipFill rotWithShape="1">
          <a:blip r:embed="rId3">
            <a:alphaModFix/>
          </a:blip>
          <a:srcRect b="0" l="0" r="0" t="0"/>
          <a:stretch/>
        </p:blipFill>
        <p:spPr>
          <a:xfrm>
            <a:off x="7536615" y="578409"/>
            <a:ext cx="2154005" cy="864684"/>
          </a:xfrm>
          <a:prstGeom prst="rect">
            <a:avLst/>
          </a:prstGeom>
          <a:noFill/>
          <a:ln>
            <a:noFill/>
          </a:ln>
        </p:spPr>
      </p:pic>
      <p:sp>
        <p:nvSpPr>
          <p:cNvPr id="178" name="Google Shape;178;p1"/>
          <p:cNvSpPr/>
          <p:nvPr/>
        </p:nvSpPr>
        <p:spPr>
          <a:xfrm>
            <a:off x="2289625" y="1707875"/>
            <a:ext cx="78579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3"/>
              <a:buFont typeface="Arial"/>
              <a:buNone/>
            </a:pPr>
            <a:r>
              <a:rPr b="1" i="0" lang="en-US" sz="2900" u="none" cap="none" strike="noStrike">
                <a:solidFill>
                  <a:srgbClr val="D34817"/>
                </a:solidFill>
                <a:latin typeface="Calibri"/>
                <a:ea typeface="Calibri"/>
                <a:cs typeface="Calibri"/>
                <a:sym typeface="Calibri"/>
              </a:rPr>
              <a:t>“Xboard: An Secure Keyboard”</a:t>
            </a:r>
            <a:endParaRPr b="0" i="0" sz="1400" u="none" cap="none" strike="noStrike">
              <a:solidFill>
                <a:srgbClr val="000000"/>
              </a:solidFill>
              <a:latin typeface="Arial"/>
              <a:ea typeface="Arial"/>
              <a:cs typeface="Arial"/>
              <a:sym typeface="Arial"/>
            </a:endParaRPr>
          </a:p>
        </p:txBody>
      </p:sp>
      <p:sp>
        <p:nvSpPr>
          <p:cNvPr id="179" name="Google Shape;179;p1"/>
          <p:cNvSpPr txBox="1"/>
          <p:nvPr/>
        </p:nvSpPr>
        <p:spPr>
          <a:xfrm>
            <a:off x="1478425" y="592575"/>
            <a:ext cx="6058200" cy="76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77"/>
              <a:buFont typeface="Arial"/>
              <a:buNone/>
            </a:pPr>
            <a:r>
              <a:rPr b="1" i="0" lang="en-US" sz="2177" u="none" cap="none" strike="noStrike">
                <a:solidFill>
                  <a:srgbClr val="002060"/>
                </a:solidFill>
                <a:latin typeface="Libre Baskerville"/>
                <a:ea typeface="Libre Baskerville"/>
                <a:cs typeface="Libre Baskerville"/>
                <a:sym typeface="Libre Baskerville"/>
              </a:rPr>
              <a:t>           </a:t>
            </a:r>
            <a:r>
              <a:rPr b="1" i="0" lang="en-US" sz="2177" u="none" cap="none" strike="noStrike">
                <a:solidFill>
                  <a:srgbClr val="002060"/>
                </a:solidFill>
                <a:latin typeface="Times New Roman"/>
                <a:ea typeface="Times New Roman"/>
                <a:cs typeface="Times New Roman"/>
                <a:sym typeface="Times New Roman"/>
              </a:rPr>
              <a:t>MIT School of Engineering, Pune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77"/>
              <a:buFont typeface="Arial"/>
              <a:buNone/>
            </a:pPr>
            <a:r>
              <a:rPr b="1" i="0" lang="en-US" sz="2177" u="none" cap="none" strike="noStrike">
                <a:solidFill>
                  <a:srgbClr val="002060"/>
                </a:solidFill>
                <a:latin typeface="Times New Roman"/>
                <a:ea typeface="Times New Roman"/>
                <a:cs typeface="Times New Roman"/>
                <a:sym typeface="Times New Roman"/>
              </a:rPr>
              <a:t>Department of Computer Science &amp; Engineering</a:t>
            </a:r>
            <a:endParaRPr b="0" i="0" sz="1400" u="none" cap="none" strike="noStrike">
              <a:solidFill>
                <a:srgbClr val="000000"/>
              </a:solidFill>
              <a:latin typeface="Arial"/>
              <a:ea typeface="Arial"/>
              <a:cs typeface="Arial"/>
              <a:sym typeface="Arial"/>
            </a:endParaRPr>
          </a:p>
        </p:txBody>
      </p:sp>
      <p:cxnSp>
        <p:nvCxnSpPr>
          <p:cNvPr id="180" name="Google Shape;180;p1"/>
          <p:cNvCxnSpPr/>
          <p:nvPr/>
        </p:nvCxnSpPr>
        <p:spPr>
          <a:xfrm flipH="1">
            <a:off x="1486800" y="1366250"/>
            <a:ext cx="5866800" cy="26700"/>
          </a:xfrm>
          <a:prstGeom prst="straightConnector1">
            <a:avLst/>
          </a:prstGeom>
          <a:noFill/>
          <a:ln cap="flat" cmpd="sng" w="9525">
            <a:solidFill>
              <a:srgbClr val="AE350A"/>
            </a:solidFill>
            <a:prstDash val="solid"/>
            <a:round/>
            <a:headEnd len="sm" w="sm" type="none"/>
            <a:tailEnd len="sm" w="sm" type="none"/>
          </a:ln>
        </p:spPr>
      </p:cxnSp>
      <p:graphicFrame>
        <p:nvGraphicFramePr>
          <p:cNvPr id="181" name="Google Shape;181;p1"/>
          <p:cNvGraphicFramePr/>
          <p:nvPr/>
        </p:nvGraphicFramePr>
        <p:xfrm>
          <a:off x="2472218" y="3513657"/>
          <a:ext cx="3000000" cy="3000000"/>
        </p:xfrm>
        <a:graphic>
          <a:graphicData uri="http://schemas.openxmlformats.org/drawingml/2006/table">
            <a:tbl>
              <a:tblPr bandRow="1" firstRow="1">
                <a:noFill/>
                <a:tableStyleId>{CBA3A6F6-515F-488B-A790-DF40F8E842DC}</a:tableStyleId>
              </a:tblPr>
              <a:tblGrid>
                <a:gridCol w="1314350"/>
                <a:gridCol w="992400"/>
                <a:gridCol w="2377450"/>
                <a:gridCol w="2752300"/>
              </a:tblGrid>
              <a:tr h="1833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Calibri"/>
                          <a:ea typeface="Calibri"/>
                          <a:cs typeface="Calibri"/>
                          <a:sym typeface="Calibri"/>
                        </a:rPr>
                        <a:t>Roll No.</a:t>
                      </a:r>
                      <a:endParaRPr sz="1400" u="none" cap="none" strike="noStrike">
                        <a:latin typeface="Calibri"/>
                        <a:ea typeface="Calibri"/>
                        <a:cs typeface="Calibri"/>
                        <a:sym typeface="Calibri"/>
                      </a:endParaRPr>
                    </a:p>
                  </a:txBody>
                  <a:tcPr marT="41475" marB="41475" marR="82950" marL="829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Div.</a:t>
                      </a:r>
                      <a:endParaRPr sz="1400" u="none" cap="none" strike="noStrike">
                        <a:latin typeface="Calibri"/>
                        <a:ea typeface="Calibri"/>
                        <a:cs typeface="Calibri"/>
                        <a:sym typeface="Calibri"/>
                      </a:endParaRPr>
                    </a:p>
                  </a:txBody>
                  <a:tcPr marT="41475" marB="41475" marR="82950" marL="829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Enrollment No.</a:t>
                      </a:r>
                      <a:endParaRPr sz="1800" u="none" cap="none" strike="noStrike">
                        <a:solidFill>
                          <a:srgbClr val="FFFFFF"/>
                        </a:solidFill>
                        <a:latin typeface="Calibri"/>
                        <a:ea typeface="Calibri"/>
                        <a:cs typeface="Calibri"/>
                        <a:sym typeface="Calibri"/>
                      </a:endParaRPr>
                    </a:p>
                  </a:txBody>
                  <a:tcPr marT="41475" marB="41475" marR="82950" marL="82950"/>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Calibri"/>
                          <a:ea typeface="Calibri"/>
                          <a:cs typeface="Calibri"/>
                          <a:sym typeface="Calibri"/>
                        </a:rPr>
                        <a:t>Name of Student</a:t>
                      </a:r>
                      <a:endParaRPr sz="1400" u="none" cap="none" strike="noStrike">
                        <a:latin typeface="Calibri"/>
                        <a:ea typeface="Calibri"/>
                        <a:cs typeface="Calibri"/>
                        <a:sym typeface="Calibri"/>
                      </a:endParaRPr>
                    </a:p>
                  </a:txBody>
                  <a:tcPr marT="41475" marB="41475" marR="82950" marL="82950"/>
                </a:tc>
              </a:tr>
              <a:tr h="5096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2203514</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Calibri"/>
                          <a:ea typeface="Calibri"/>
                          <a:cs typeface="Calibri"/>
                          <a:sym typeface="Calibri"/>
                        </a:rPr>
                        <a:t>NS</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MITU20BTCSD035</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Tanmay Joshi</a:t>
                      </a:r>
                      <a:endParaRPr sz="1800" u="none" cap="none" strike="noStrike">
                        <a:latin typeface="Calibri"/>
                        <a:ea typeface="Calibri"/>
                        <a:cs typeface="Calibri"/>
                        <a:sym typeface="Calibri"/>
                      </a:endParaRPr>
                    </a:p>
                  </a:txBody>
                  <a:tcPr marT="45725" marB="45725" marR="91450" marL="91450"/>
                </a:tc>
              </a:tr>
              <a:tr h="50060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Calibri"/>
                          <a:ea typeface="Calibri"/>
                          <a:cs typeface="Calibri"/>
                          <a:sym typeface="Calibri"/>
                        </a:rPr>
                        <a:t>2196068</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Calibri"/>
                          <a:ea typeface="Calibri"/>
                          <a:cs typeface="Calibri"/>
                          <a:sym typeface="Calibri"/>
                        </a:rPr>
                        <a:t>NS</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Calibri"/>
                          <a:ea typeface="Calibri"/>
                          <a:cs typeface="Calibri"/>
                          <a:sym typeface="Calibri"/>
                        </a:rPr>
                        <a:t>MITU19BTML0023</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Calibri"/>
                          <a:ea typeface="Calibri"/>
                          <a:cs typeface="Calibri"/>
                          <a:sym typeface="Calibri"/>
                        </a:rPr>
                        <a:t>Rohan Bhange</a:t>
                      </a:r>
                      <a:endParaRPr sz="1400" u="none" cap="none" strike="noStrike">
                        <a:latin typeface="Calibri"/>
                        <a:ea typeface="Calibri"/>
                        <a:cs typeface="Calibri"/>
                        <a:sym typeface="Calibri"/>
                      </a:endParaRPr>
                    </a:p>
                  </a:txBody>
                  <a:tcPr marT="45725" marB="45725" marR="91450" marL="91450"/>
                </a:tc>
              </a:tr>
            </a:tbl>
          </a:graphicData>
        </a:graphic>
      </p:graphicFrame>
      <p:sp>
        <p:nvSpPr>
          <p:cNvPr id="182" name="Google Shape;182;p1"/>
          <p:cNvSpPr/>
          <p:nvPr/>
        </p:nvSpPr>
        <p:spPr>
          <a:xfrm>
            <a:off x="5224578" y="2900083"/>
            <a:ext cx="3548400" cy="498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14"/>
              <a:buFont typeface="Arial"/>
              <a:buNone/>
            </a:pPr>
            <a:r>
              <a:rPr b="0" i="0" lang="en-US" sz="1800" u="none" cap="none" strike="noStrike">
                <a:solidFill>
                  <a:srgbClr val="080CB8"/>
                </a:solidFill>
                <a:latin typeface="Calibri"/>
                <a:ea typeface="Calibri"/>
                <a:cs typeface="Calibri"/>
                <a:sym typeface="Calibri"/>
              </a:rPr>
              <a:t>Group No.: </a:t>
            </a:r>
            <a:r>
              <a:rPr b="1" i="0" lang="en-US" sz="2000" u="none" cap="none" strike="noStrike">
                <a:solidFill>
                  <a:srgbClr val="002060"/>
                </a:solidFill>
                <a:latin typeface="Calibri"/>
                <a:ea typeface="Calibri"/>
                <a:cs typeface="Calibri"/>
                <a:sym typeface="Calibri"/>
              </a:rPr>
              <a:t>0</a:t>
            </a:r>
            <a:r>
              <a:rPr b="1" lang="en-US" sz="2000">
                <a:solidFill>
                  <a:srgbClr val="002060"/>
                </a:solidFill>
                <a:latin typeface="Calibri"/>
                <a:ea typeface="Calibri"/>
                <a:cs typeface="Calibri"/>
                <a:sym typeface="Calibri"/>
              </a:rPr>
              <a:t>2</a:t>
            </a:r>
            <a:endParaRPr b="0" i="0" sz="1633" u="none" cap="none" strike="noStrike">
              <a:solidFill>
                <a:srgbClr val="000000"/>
              </a:solidFill>
              <a:latin typeface="Calibri"/>
              <a:ea typeface="Calibri"/>
              <a:cs typeface="Calibri"/>
              <a:sym typeface="Calibri"/>
            </a:endParaRPr>
          </a:p>
        </p:txBody>
      </p:sp>
      <p:graphicFrame>
        <p:nvGraphicFramePr>
          <p:cNvPr id="183" name="Google Shape;183;p1"/>
          <p:cNvGraphicFramePr/>
          <p:nvPr/>
        </p:nvGraphicFramePr>
        <p:xfrm>
          <a:off x="2472218" y="3513657"/>
          <a:ext cx="3000000" cy="3000000"/>
        </p:xfrm>
        <a:graphic>
          <a:graphicData uri="http://schemas.openxmlformats.org/drawingml/2006/table">
            <a:tbl>
              <a:tblPr bandRow="1" firstRow="1">
                <a:noFill/>
                <a:tableStyleId>{528F8798-7F59-432E-9CC4-0ABBD8ABF0AF}</a:tableStyleId>
              </a:tblPr>
              <a:tblGrid>
                <a:gridCol w="1314350"/>
                <a:gridCol w="992400"/>
                <a:gridCol w="2377450"/>
                <a:gridCol w="2752300"/>
              </a:tblGrid>
              <a:tr h="183375">
                <a:tc>
                  <a:txBody>
                    <a:bodyPr/>
                    <a:lstStyle/>
                    <a:p>
                      <a:pPr indent="0" lvl="0" marL="0" marR="0" rtl="0" algn="ctr">
                        <a:lnSpc>
                          <a:spcPct val="100000"/>
                        </a:lnSpc>
                        <a:spcBef>
                          <a:spcPts val="0"/>
                        </a:spcBef>
                        <a:spcAft>
                          <a:spcPts val="0"/>
                        </a:spcAft>
                        <a:buClr>
                          <a:srgbClr val="000000"/>
                        </a:buClr>
                        <a:buSzPts val="1800"/>
                        <a:buFont typeface="Times New Roman"/>
                        <a:buNone/>
                      </a:pPr>
                      <a:r>
                        <a:rPr lang="en-US" sz="1800" u="none" cap="none" strike="noStrike">
                          <a:latin typeface="Calibri"/>
                          <a:ea typeface="Calibri"/>
                          <a:cs typeface="Calibri"/>
                          <a:sym typeface="Calibri"/>
                        </a:rPr>
                        <a:t>Roll No.</a:t>
                      </a:r>
                      <a:endParaRPr sz="1400" u="none" cap="none" strike="noStrike">
                        <a:latin typeface="Calibri"/>
                        <a:ea typeface="Calibri"/>
                        <a:cs typeface="Calibri"/>
                        <a:sym typeface="Calibri"/>
                      </a:endParaRPr>
                    </a:p>
                  </a:txBody>
                  <a:tcPr marT="41475" marB="41475" marR="82950" marL="829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Div.</a:t>
                      </a:r>
                      <a:endParaRPr sz="1400" u="none" cap="none" strike="noStrike">
                        <a:latin typeface="Calibri"/>
                        <a:ea typeface="Calibri"/>
                        <a:cs typeface="Calibri"/>
                        <a:sym typeface="Calibri"/>
                      </a:endParaRPr>
                    </a:p>
                  </a:txBody>
                  <a:tcPr marT="41475" marB="41475" marR="82950" marL="829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Enrollment No.</a:t>
                      </a:r>
                      <a:endParaRPr sz="1800" u="none" cap="none" strike="noStrike">
                        <a:solidFill>
                          <a:srgbClr val="FFFFFF"/>
                        </a:solidFill>
                        <a:latin typeface="Calibri"/>
                        <a:ea typeface="Calibri"/>
                        <a:cs typeface="Calibri"/>
                        <a:sym typeface="Calibri"/>
                      </a:endParaRPr>
                    </a:p>
                  </a:txBody>
                  <a:tcPr marT="41475" marB="41475" marR="82950" marL="82950"/>
                </a:tc>
                <a:tc>
                  <a:txBody>
                    <a:bodyPr/>
                    <a:lstStyle/>
                    <a:p>
                      <a:pPr indent="0" lvl="0" marL="0" marR="0" rtl="0" algn="ctr">
                        <a:lnSpc>
                          <a:spcPct val="100000"/>
                        </a:lnSpc>
                        <a:spcBef>
                          <a:spcPts val="0"/>
                        </a:spcBef>
                        <a:spcAft>
                          <a:spcPts val="0"/>
                        </a:spcAft>
                        <a:buClr>
                          <a:srgbClr val="000000"/>
                        </a:buClr>
                        <a:buSzPts val="1800"/>
                        <a:buFont typeface="Times New Roman"/>
                        <a:buNone/>
                      </a:pPr>
                      <a:r>
                        <a:rPr lang="en-US" sz="1800" u="none" cap="none" strike="noStrike">
                          <a:latin typeface="Calibri"/>
                          <a:ea typeface="Calibri"/>
                          <a:cs typeface="Calibri"/>
                          <a:sym typeface="Calibri"/>
                        </a:rPr>
                        <a:t>Name of Student</a:t>
                      </a:r>
                      <a:endParaRPr sz="1400" u="none" cap="none" strike="noStrike">
                        <a:latin typeface="Calibri"/>
                        <a:ea typeface="Calibri"/>
                        <a:cs typeface="Calibri"/>
                        <a:sym typeface="Calibri"/>
                      </a:endParaRPr>
                    </a:p>
                  </a:txBody>
                  <a:tcPr marT="41475" marB="41475" marR="82950" marL="82950"/>
                </a:tc>
              </a:tr>
              <a:tr h="5096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2203514</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NS</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MITU20BTCSD035</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Tanmay Joshi</a:t>
                      </a:r>
                      <a:endParaRPr sz="1800" u="none" cap="none" strike="noStrike">
                        <a:latin typeface="Calibri"/>
                        <a:ea typeface="Calibri"/>
                        <a:cs typeface="Calibri"/>
                        <a:sym typeface="Calibri"/>
                      </a:endParaRPr>
                    </a:p>
                  </a:txBody>
                  <a:tcPr marT="45725" marB="45725" marR="91450" marL="91450"/>
                </a:tc>
              </a:tr>
              <a:tr h="500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2196068</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NS</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MITU19BTML0023</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Rohan Bhange</a:t>
                      </a:r>
                      <a:endParaRPr sz="1400" u="none" cap="none" strike="noStrike">
                        <a:latin typeface="Calibri"/>
                        <a:ea typeface="Calibri"/>
                        <a:cs typeface="Calibri"/>
                        <a:sym typeface="Calibri"/>
                      </a:endParaRPr>
                    </a:p>
                  </a:txBody>
                  <a:tcPr marT="45725" marB="45725" marR="91450" marL="91450"/>
                </a:tc>
              </a:tr>
              <a:tr h="500600">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2193114</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NS</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MITU19BTCS0105</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Himanshu Gupta</a:t>
                      </a:r>
                      <a:endParaRPr sz="1800" u="none" cap="none" strike="noStrike">
                        <a:latin typeface="Calibri"/>
                        <a:ea typeface="Calibri"/>
                        <a:cs typeface="Calibri"/>
                        <a:sym typeface="Calibri"/>
                      </a:endParaRPr>
                    </a:p>
                  </a:txBody>
                  <a:tcPr marT="45725" marB="45725" marR="91450" marL="91450"/>
                </a:tc>
              </a:tr>
              <a:tr h="500600">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2193067</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NS</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MITU19BTCS0044</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Avishi Bafna</a:t>
                      </a:r>
                      <a:endParaRPr sz="1800" u="none" cap="none" strike="noStrike">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03fab763c5_3_0"/>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Implementation</a:t>
            </a:r>
            <a:endParaRPr b="1">
              <a:solidFill>
                <a:srgbClr val="3A3838"/>
              </a:solidFill>
            </a:endParaRPr>
          </a:p>
        </p:txBody>
      </p:sp>
      <p:sp>
        <p:nvSpPr>
          <p:cNvPr id="253" name="Google Shape;253;g103fab763c5_3_0"/>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54" name="Google Shape;254;g103fab763c5_3_0"/>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pic>
        <p:nvPicPr>
          <p:cNvPr id="255" name="Google Shape;255;g103fab763c5_3_0"/>
          <p:cNvPicPr preferRelativeResize="0"/>
          <p:nvPr/>
        </p:nvPicPr>
        <p:blipFill>
          <a:blip r:embed="rId4">
            <a:alphaModFix/>
          </a:blip>
          <a:stretch>
            <a:fillRect/>
          </a:stretch>
        </p:blipFill>
        <p:spPr>
          <a:xfrm>
            <a:off x="1044475" y="968413"/>
            <a:ext cx="2410453" cy="5356563"/>
          </a:xfrm>
          <a:prstGeom prst="rect">
            <a:avLst/>
          </a:prstGeom>
          <a:noFill/>
          <a:ln>
            <a:noFill/>
          </a:ln>
        </p:spPr>
      </p:pic>
      <p:pic>
        <p:nvPicPr>
          <p:cNvPr id="256" name="Google Shape;256;g103fab763c5_3_0"/>
          <p:cNvPicPr preferRelativeResize="0"/>
          <p:nvPr/>
        </p:nvPicPr>
        <p:blipFill>
          <a:blip r:embed="rId5">
            <a:alphaModFix/>
          </a:blip>
          <a:stretch>
            <a:fillRect/>
          </a:stretch>
        </p:blipFill>
        <p:spPr>
          <a:xfrm>
            <a:off x="9202316" y="968413"/>
            <a:ext cx="2410453" cy="5356563"/>
          </a:xfrm>
          <a:prstGeom prst="rect">
            <a:avLst/>
          </a:prstGeom>
          <a:noFill/>
          <a:ln>
            <a:noFill/>
          </a:ln>
        </p:spPr>
      </p:pic>
      <p:pic>
        <p:nvPicPr>
          <p:cNvPr id="257" name="Google Shape;257;g103fab763c5_3_0"/>
          <p:cNvPicPr preferRelativeResize="0"/>
          <p:nvPr/>
        </p:nvPicPr>
        <p:blipFill>
          <a:blip r:embed="rId6">
            <a:alphaModFix/>
          </a:blip>
          <a:stretch>
            <a:fillRect/>
          </a:stretch>
        </p:blipFill>
        <p:spPr>
          <a:xfrm>
            <a:off x="3763757" y="968413"/>
            <a:ext cx="2410453" cy="5356563"/>
          </a:xfrm>
          <a:prstGeom prst="rect">
            <a:avLst/>
          </a:prstGeom>
          <a:noFill/>
          <a:ln>
            <a:noFill/>
          </a:ln>
        </p:spPr>
      </p:pic>
      <p:pic>
        <p:nvPicPr>
          <p:cNvPr id="258" name="Google Shape;258;g103fab763c5_3_0"/>
          <p:cNvPicPr preferRelativeResize="0"/>
          <p:nvPr/>
        </p:nvPicPr>
        <p:blipFill>
          <a:blip r:embed="rId7">
            <a:alphaModFix/>
          </a:blip>
          <a:stretch>
            <a:fillRect/>
          </a:stretch>
        </p:blipFill>
        <p:spPr>
          <a:xfrm>
            <a:off x="6483035" y="968413"/>
            <a:ext cx="2410453" cy="53565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3fab763c5_3_17"/>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Implementation</a:t>
            </a:r>
            <a:endParaRPr b="1">
              <a:solidFill>
                <a:srgbClr val="3A3838"/>
              </a:solidFill>
            </a:endParaRPr>
          </a:p>
        </p:txBody>
      </p:sp>
      <p:sp>
        <p:nvSpPr>
          <p:cNvPr id="264" name="Google Shape;264;g103fab763c5_3_17"/>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65" name="Google Shape;265;g103fab763c5_3_17"/>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pic>
        <p:nvPicPr>
          <p:cNvPr id="266" name="Google Shape;266;g103fab763c5_3_17"/>
          <p:cNvPicPr preferRelativeResize="0"/>
          <p:nvPr/>
        </p:nvPicPr>
        <p:blipFill>
          <a:blip r:embed="rId4">
            <a:alphaModFix/>
          </a:blip>
          <a:stretch>
            <a:fillRect/>
          </a:stretch>
        </p:blipFill>
        <p:spPr>
          <a:xfrm>
            <a:off x="947200" y="1349038"/>
            <a:ext cx="2410453" cy="5356563"/>
          </a:xfrm>
          <a:prstGeom prst="rect">
            <a:avLst/>
          </a:prstGeom>
          <a:noFill/>
          <a:ln>
            <a:noFill/>
          </a:ln>
        </p:spPr>
      </p:pic>
      <p:pic>
        <p:nvPicPr>
          <p:cNvPr id="267" name="Google Shape;267;g103fab763c5_3_17"/>
          <p:cNvPicPr preferRelativeResize="0"/>
          <p:nvPr/>
        </p:nvPicPr>
        <p:blipFill>
          <a:blip r:embed="rId5">
            <a:alphaModFix/>
          </a:blip>
          <a:stretch>
            <a:fillRect/>
          </a:stretch>
        </p:blipFill>
        <p:spPr>
          <a:xfrm>
            <a:off x="3510053" y="1349038"/>
            <a:ext cx="2410453" cy="5356563"/>
          </a:xfrm>
          <a:prstGeom prst="rect">
            <a:avLst/>
          </a:prstGeom>
          <a:noFill/>
          <a:ln>
            <a:noFill/>
          </a:ln>
        </p:spPr>
      </p:pic>
      <p:pic>
        <p:nvPicPr>
          <p:cNvPr id="268" name="Google Shape;268;g103fab763c5_3_17"/>
          <p:cNvPicPr preferRelativeResize="0"/>
          <p:nvPr/>
        </p:nvPicPr>
        <p:blipFill>
          <a:blip r:embed="rId6">
            <a:alphaModFix/>
          </a:blip>
          <a:stretch>
            <a:fillRect/>
          </a:stretch>
        </p:blipFill>
        <p:spPr>
          <a:xfrm>
            <a:off x="6072907" y="1349038"/>
            <a:ext cx="2410453" cy="5356563"/>
          </a:xfrm>
          <a:prstGeom prst="rect">
            <a:avLst/>
          </a:prstGeom>
          <a:noFill/>
          <a:ln>
            <a:noFill/>
          </a:ln>
        </p:spPr>
      </p:pic>
      <p:pic>
        <p:nvPicPr>
          <p:cNvPr id="269" name="Google Shape;269;g103fab763c5_3_17"/>
          <p:cNvPicPr preferRelativeResize="0"/>
          <p:nvPr/>
        </p:nvPicPr>
        <p:blipFill>
          <a:blip r:embed="rId7">
            <a:alphaModFix/>
          </a:blip>
          <a:stretch>
            <a:fillRect/>
          </a:stretch>
        </p:blipFill>
        <p:spPr>
          <a:xfrm>
            <a:off x="8635760" y="1349038"/>
            <a:ext cx="2410453" cy="53565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03fab763c5_3_31"/>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Implementation</a:t>
            </a:r>
            <a:endParaRPr b="1">
              <a:solidFill>
                <a:srgbClr val="3A3838"/>
              </a:solidFill>
            </a:endParaRPr>
          </a:p>
        </p:txBody>
      </p:sp>
      <p:sp>
        <p:nvSpPr>
          <p:cNvPr id="275" name="Google Shape;275;g103fab763c5_3_31"/>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76" name="Google Shape;276;g103fab763c5_3_31"/>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pic>
        <p:nvPicPr>
          <p:cNvPr id="277" name="Google Shape;277;g103fab763c5_3_31"/>
          <p:cNvPicPr preferRelativeResize="0"/>
          <p:nvPr/>
        </p:nvPicPr>
        <p:blipFill>
          <a:blip r:embed="rId4">
            <a:alphaModFix/>
          </a:blip>
          <a:stretch>
            <a:fillRect/>
          </a:stretch>
        </p:blipFill>
        <p:spPr>
          <a:xfrm>
            <a:off x="4254250" y="1063313"/>
            <a:ext cx="2410453" cy="5356563"/>
          </a:xfrm>
          <a:prstGeom prst="rect">
            <a:avLst/>
          </a:prstGeom>
          <a:noFill/>
          <a:ln>
            <a:noFill/>
          </a:ln>
        </p:spPr>
      </p:pic>
      <p:pic>
        <p:nvPicPr>
          <p:cNvPr id="278" name="Google Shape;278;g103fab763c5_3_31"/>
          <p:cNvPicPr preferRelativeResize="0"/>
          <p:nvPr/>
        </p:nvPicPr>
        <p:blipFill>
          <a:blip r:embed="rId5">
            <a:alphaModFix/>
          </a:blip>
          <a:stretch>
            <a:fillRect/>
          </a:stretch>
        </p:blipFill>
        <p:spPr>
          <a:xfrm>
            <a:off x="1319303" y="1063313"/>
            <a:ext cx="2410453" cy="5356563"/>
          </a:xfrm>
          <a:prstGeom prst="rect">
            <a:avLst/>
          </a:prstGeom>
          <a:noFill/>
          <a:ln>
            <a:noFill/>
          </a:ln>
        </p:spPr>
      </p:pic>
      <p:pic>
        <p:nvPicPr>
          <p:cNvPr id="279" name="Google Shape;279;g103fab763c5_3_31"/>
          <p:cNvPicPr preferRelativeResize="0"/>
          <p:nvPr/>
        </p:nvPicPr>
        <p:blipFill>
          <a:blip r:embed="rId6">
            <a:alphaModFix/>
          </a:blip>
          <a:stretch>
            <a:fillRect/>
          </a:stretch>
        </p:blipFill>
        <p:spPr>
          <a:xfrm>
            <a:off x="7161982" y="1063313"/>
            <a:ext cx="2410453" cy="53565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03fab763c5_3_44"/>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Implementation</a:t>
            </a:r>
            <a:endParaRPr b="1">
              <a:solidFill>
                <a:srgbClr val="3A3838"/>
              </a:solidFill>
            </a:endParaRPr>
          </a:p>
        </p:txBody>
      </p:sp>
      <p:sp>
        <p:nvSpPr>
          <p:cNvPr id="285" name="Google Shape;285;g103fab763c5_3_44"/>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86" name="Google Shape;286;g103fab763c5_3_44"/>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pic>
        <p:nvPicPr>
          <p:cNvPr id="287" name="Google Shape;287;g103fab763c5_3_44"/>
          <p:cNvPicPr preferRelativeResize="0"/>
          <p:nvPr/>
        </p:nvPicPr>
        <p:blipFill>
          <a:blip r:embed="rId4">
            <a:alphaModFix/>
          </a:blip>
          <a:stretch>
            <a:fillRect/>
          </a:stretch>
        </p:blipFill>
        <p:spPr>
          <a:xfrm>
            <a:off x="4570650" y="1196638"/>
            <a:ext cx="2472259" cy="53565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09323e0e3d_0_0"/>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Future Scope</a:t>
            </a:r>
            <a:endParaRPr b="1">
              <a:solidFill>
                <a:srgbClr val="3A3838"/>
              </a:solidFill>
            </a:endParaRPr>
          </a:p>
        </p:txBody>
      </p:sp>
      <p:sp>
        <p:nvSpPr>
          <p:cNvPr id="293" name="Google Shape;293;g109323e0e3d_0_0"/>
          <p:cNvSpPr txBox="1"/>
          <p:nvPr/>
        </p:nvSpPr>
        <p:spPr>
          <a:xfrm>
            <a:off x="634800" y="1259800"/>
            <a:ext cx="11448300" cy="52971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14999"/>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The high fidelity UI can be implemented to improve user experience.</a:t>
            </a:r>
            <a:endParaRPr b="1" sz="2400">
              <a:solidFill>
                <a:schemeClr val="dk1"/>
              </a:solidFill>
              <a:latin typeface="Calibri"/>
              <a:ea typeface="Calibri"/>
              <a:cs typeface="Calibri"/>
              <a:sym typeface="Calibri"/>
            </a:endParaRPr>
          </a:p>
          <a:p>
            <a:pPr indent="0" lvl="0" marL="0" marR="0" rtl="0" algn="l">
              <a:lnSpc>
                <a:spcPct val="114999"/>
              </a:lnSpc>
              <a:spcBef>
                <a:spcPts val="0"/>
              </a:spcBef>
              <a:spcAft>
                <a:spcPts val="0"/>
              </a:spcAft>
              <a:buNone/>
            </a:pPr>
            <a:r>
              <a:t/>
            </a:r>
            <a:endParaRPr b="1" sz="2400">
              <a:solidFill>
                <a:schemeClr val="dk1"/>
              </a:solidFill>
              <a:latin typeface="Calibri"/>
              <a:ea typeface="Calibri"/>
              <a:cs typeface="Calibri"/>
              <a:sym typeface="Calibri"/>
            </a:endParaRPr>
          </a:p>
          <a:p>
            <a:pPr indent="-381000" lvl="0" marL="457200" marR="0" rtl="0" algn="l">
              <a:lnSpc>
                <a:spcPct val="114999"/>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Biometrics can be implemented to ensure the confidentiality of the message.</a:t>
            </a:r>
            <a:endParaRPr b="1" sz="2400">
              <a:solidFill>
                <a:schemeClr val="dk1"/>
              </a:solidFill>
              <a:latin typeface="Calibri"/>
              <a:ea typeface="Calibri"/>
              <a:cs typeface="Calibri"/>
              <a:sym typeface="Calibri"/>
            </a:endParaRPr>
          </a:p>
          <a:p>
            <a:pPr indent="0" lvl="0" marL="0" marR="0" rtl="0" algn="l">
              <a:lnSpc>
                <a:spcPct val="114999"/>
              </a:lnSpc>
              <a:spcBef>
                <a:spcPts val="0"/>
              </a:spcBef>
              <a:spcAft>
                <a:spcPts val="0"/>
              </a:spcAft>
              <a:buNone/>
            </a:pPr>
            <a:r>
              <a:t/>
            </a:r>
            <a:endParaRPr b="1" sz="2400">
              <a:solidFill>
                <a:schemeClr val="dk1"/>
              </a:solidFill>
              <a:latin typeface="Calibri"/>
              <a:ea typeface="Calibri"/>
              <a:cs typeface="Calibri"/>
              <a:sym typeface="Calibri"/>
            </a:endParaRPr>
          </a:p>
          <a:p>
            <a:pPr indent="-381000" lvl="0" marL="457200" marR="0" rtl="0" algn="l">
              <a:lnSpc>
                <a:spcPct val="114999"/>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More option like vault and UPI payments can be implemented within the keyboard for enhanced usability.</a:t>
            </a:r>
            <a:endParaRPr b="1" sz="2400">
              <a:solidFill>
                <a:schemeClr val="dk1"/>
              </a:solidFill>
              <a:latin typeface="Calibri"/>
              <a:ea typeface="Calibri"/>
              <a:cs typeface="Calibri"/>
              <a:sym typeface="Calibri"/>
            </a:endParaRPr>
          </a:p>
          <a:p>
            <a:pPr indent="0" lvl="0" marL="0" marR="0" rtl="0" algn="l">
              <a:lnSpc>
                <a:spcPct val="114999"/>
              </a:lnSpc>
              <a:spcBef>
                <a:spcPts val="0"/>
              </a:spcBef>
              <a:spcAft>
                <a:spcPts val="0"/>
              </a:spcAft>
              <a:buNone/>
            </a:pPr>
            <a:r>
              <a:t/>
            </a:r>
            <a:endParaRPr b="1" sz="2400">
              <a:solidFill>
                <a:schemeClr val="dk1"/>
              </a:solidFill>
              <a:latin typeface="Calibri"/>
              <a:ea typeface="Calibri"/>
              <a:cs typeface="Calibri"/>
              <a:sym typeface="Calibri"/>
            </a:endParaRPr>
          </a:p>
          <a:p>
            <a:pPr indent="-381000" lvl="0" marL="457200" marR="0" rtl="0" algn="l">
              <a:lnSpc>
                <a:spcPct val="114999"/>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Keystrokes can be ciphered to prevent spywares from </a:t>
            </a:r>
            <a:r>
              <a:rPr b="1" lang="en-US" sz="2400">
                <a:solidFill>
                  <a:schemeClr val="dk1"/>
                </a:solidFill>
                <a:latin typeface="Calibri"/>
                <a:ea typeface="Calibri"/>
                <a:cs typeface="Calibri"/>
                <a:sym typeface="Calibri"/>
              </a:rPr>
              <a:t>tracking</a:t>
            </a:r>
            <a:r>
              <a:rPr b="1" lang="en-US" sz="2400">
                <a:solidFill>
                  <a:schemeClr val="dk1"/>
                </a:solidFill>
                <a:latin typeface="Calibri"/>
                <a:ea typeface="Calibri"/>
                <a:cs typeface="Calibri"/>
                <a:sym typeface="Calibri"/>
              </a:rPr>
              <a:t> the confidential data and antispyware program can be implemented within the softboard.</a:t>
            </a:r>
            <a:endParaRPr b="1" sz="2400">
              <a:solidFill>
                <a:schemeClr val="dk1"/>
              </a:solidFill>
              <a:latin typeface="Calibri"/>
              <a:ea typeface="Calibri"/>
              <a:cs typeface="Calibri"/>
              <a:sym typeface="Calibri"/>
            </a:endParaRPr>
          </a:p>
          <a:p>
            <a:pPr indent="0" lvl="0" marL="0" marR="0" rtl="0" algn="l">
              <a:lnSpc>
                <a:spcPct val="114999"/>
              </a:lnSpc>
              <a:spcBef>
                <a:spcPts val="0"/>
              </a:spcBef>
              <a:spcAft>
                <a:spcPts val="0"/>
              </a:spcAft>
              <a:buNone/>
            </a:pPr>
            <a:r>
              <a:t/>
            </a:r>
            <a:endParaRPr b="1" sz="2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p:txBody>
      </p:sp>
      <p:sp>
        <p:nvSpPr>
          <p:cNvPr id="294" name="Google Shape;294;g109323e0e3d_0_0"/>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95" name="Google Shape;295;g109323e0e3d_0_0"/>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782375" y="398094"/>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Conclusion</a:t>
            </a:r>
            <a:endParaRPr/>
          </a:p>
        </p:txBody>
      </p:sp>
      <p:sp>
        <p:nvSpPr>
          <p:cNvPr id="301" name="Google Shape;301;p17"/>
          <p:cNvSpPr txBox="1"/>
          <p:nvPr/>
        </p:nvSpPr>
        <p:spPr>
          <a:xfrm>
            <a:off x="838212" y="2038045"/>
            <a:ext cx="1051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17"/>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303" name="Google Shape;303;p17"/>
          <p:cNvPicPr preferRelativeResize="0"/>
          <p:nvPr/>
        </p:nvPicPr>
        <p:blipFill rotWithShape="1">
          <a:blip r:embed="rId3">
            <a:alphaModFix/>
          </a:blip>
          <a:srcRect b="0" l="0" r="0" t="0"/>
          <a:stretch/>
        </p:blipFill>
        <p:spPr>
          <a:xfrm>
            <a:off x="10420058" y="188916"/>
            <a:ext cx="1403526" cy="563419"/>
          </a:xfrm>
          <a:prstGeom prst="rect">
            <a:avLst/>
          </a:prstGeom>
          <a:noFill/>
          <a:ln>
            <a:noFill/>
          </a:ln>
        </p:spPr>
      </p:pic>
      <p:sp>
        <p:nvSpPr>
          <p:cNvPr id="304" name="Google Shape;304;p17"/>
          <p:cNvSpPr txBox="1"/>
          <p:nvPr/>
        </p:nvSpPr>
        <p:spPr>
          <a:xfrm>
            <a:off x="412325" y="1824100"/>
            <a:ext cx="11255700" cy="2678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‘Xboard’ is an robust android application .</a:t>
            </a:r>
            <a:endParaRPr b="1" i="0" sz="27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The key concept is to secure one’s integrity through a single android keyboard application using </a:t>
            </a:r>
            <a:r>
              <a:rPr b="1" lang="en-US" sz="2700">
                <a:latin typeface="Calibri"/>
                <a:ea typeface="Calibri"/>
                <a:cs typeface="Calibri"/>
                <a:sym typeface="Calibri"/>
              </a:rPr>
              <a:t>secure</a:t>
            </a:r>
            <a:r>
              <a:rPr b="1" i="0" lang="en-US" sz="2700" u="none" cap="none" strike="noStrike">
                <a:solidFill>
                  <a:srgbClr val="000000"/>
                </a:solidFill>
                <a:latin typeface="Calibri"/>
                <a:ea typeface="Calibri"/>
                <a:cs typeface="Calibri"/>
                <a:sym typeface="Calibri"/>
              </a:rPr>
              <a:t> cryptographic algorithm.</a:t>
            </a:r>
            <a:endParaRPr b="1" i="0" sz="27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 The user with minimum knowledge about phones can be able to operate the application easily.</a:t>
            </a:r>
            <a:endParaRPr b="1" i="0" sz="27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nvSpPr>
        <p:spPr>
          <a:xfrm>
            <a:off x="4624432" y="2673720"/>
            <a:ext cx="609460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030A0"/>
                </a:solidFill>
                <a:latin typeface="Calibri"/>
                <a:ea typeface="Calibri"/>
                <a:cs typeface="Calibri"/>
                <a:sym typeface="Calibri"/>
              </a:rPr>
              <a:t>THANK</a:t>
            </a:r>
            <a:r>
              <a:rPr b="1" i="0" lang="en-US" sz="5400" u="none" cap="none" strike="noStrike">
                <a:solidFill>
                  <a:srgbClr val="3A3838"/>
                </a:solidFill>
                <a:latin typeface="Calibri"/>
                <a:ea typeface="Calibri"/>
                <a:cs typeface="Calibri"/>
                <a:sym typeface="Calibri"/>
              </a:rPr>
              <a:t> </a:t>
            </a:r>
            <a:r>
              <a:rPr b="1" i="0" lang="en-US" sz="3200" u="none" cap="none" strike="noStrike">
                <a:solidFill>
                  <a:srgbClr val="7030A0"/>
                </a:solidFill>
                <a:latin typeface="Calibri"/>
                <a:ea typeface="Calibri"/>
                <a:cs typeface="Calibri"/>
                <a:sym typeface="Calibri"/>
              </a:rPr>
              <a:t>YOU</a:t>
            </a:r>
            <a:endParaRPr b="0" i="0" sz="1400" u="none" cap="none" strike="noStrike">
              <a:solidFill>
                <a:srgbClr val="000000"/>
              </a:solidFill>
              <a:latin typeface="Calibri"/>
              <a:ea typeface="Calibri"/>
              <a:cs typeface="Calibri"/>
              <a:sym typeface="Calibri"/>
            </a:endParaRPr>
          </a:p>
        </p:txBody>
      </p:sp>
      <p:sp>
        <p:nvSpPr>
          <p:cNvPr id="310" name="Google Shape;310;p18"/>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311" name="Google Shape;311;p18"/>
          <p:cNvPicPr preferRelativeResize="0"/>
          <p:nvPr/>
        </p:nvPicPr>
        <p:blipFill rotWithShape="1">
          <a:blip r:embed="rId3">
            <a:alphaModFix/>
          </a:blip>
          <a:srcRect b="0" l="0" r="0" t="0"/>
          <a:stretch/>
        </p:blipFill>
        <p:spPr>
          <a:xfrm>
            <a:off x="10313041" y="377404"/>
            <a:ext cx="1403526" cy="563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
          <p:cNvSpPr txBox="1"/>
          <p:nvPr>
            <p:ph type="title"/>
          </p:nvPr>
        </p:nvSpPr>
        <p:spPr>
          <a:xfrm>
            <a:off x="723201" y="34834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Flow Of Presentation</a:t>
            </a:r>
            <a:br>
              <a:rPr b="1" lang="en-US" sz="4400">
                <a:latin typeface="Stardos Stencil"/>
                <a:ea typeface="Stardos Stencil"/>
                <a:cs typeface="Stardos Stencil"/>
                <a:sym typeface="Stardos Stencil"/>
              </a:rPr>
            </a:br>
            <a:endParaRPr>
              <a:latin typeface="Stardos Stencil"/>
              <a:ea typeface="Stardos Stencil"/>
              <a:cs typeface="Stardos Stencil"/>
              <a:sym typeface="Stardos Stencil"/>
            </a:endParaRPr>
          </a:p>
        </p:txBody>
      </p:sp>
      <p:sp>
        <p:nvSpPr>
          <p:cNvPr id="189" name="Google Shape;189;p2"/>
          <p:cNvSpPr txBox="1"/>
          <p:nvPr/>
        </p:nvSpPr>
        <p:spPr>
          <a:xfrm>
            <a:off x="462099" y="1026316"/>
            <a:ext cx="10285500" cy="4617600"/>
          </a:xfrm>
          <a:prstGeom prst="rect">
            <a:avLst/>
          </a:prstGeom>
          <a:noFill/>
          <a:ln>
            <a:noFill/>
          </a:ln>
        </p:spPr>
        <p:txBody>
          <a:bodyPr anchorCtr="0" anchor="t" bIns="45700" lIns="91425" spcFirstLastPara="1" rIns="91425" wrap="square" tIns="45700">
            <a:spAutoFit/>
          </a:bodyPr>
          <a:lstStyle/>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C0C0C"/>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Introduction</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Literature Survey</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Problem Statement</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Abstract</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Scope of Project </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Technical Compatibility</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Social aspect of Project</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Implementation</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Future Scope and Enhancements</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None/>
            </a:pPr>
            <a:r>
              <a:t/>
            </a:r>
            <a:endParaRPr b="0" i="0" sz="1800" u="none" cap="none" strike="noStrike">
              <a:solidFill>
                <a:srgbClr val="0C0C0C"/>
              </a:solidFill>
              <a:latin typeface="Calibri"/>
              <a:ea typeface="Calibri"/>
              <a:cs typeface="Calibri"/>
              <a:sym typeface="Calibri"/>
            </a:endParaRPr>
          </a:p>
        </p:txBody>
      </p:sp>
      <p:sp>
        <p:nvSpPr>
          <p:cNvPr id="190" name="Google Shape;190;p2"/>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191" name="Google Shape;191;p2"/>
          <p:cNvPicPr preferRelativeResize="0"/>
          <p:nvPr/>
        </p:nvPicPr>
        <p:blipFill rotWithShape="1">
          <a:blip r:embed="rId3">
            <a:alphaModFix/>
          </a:blip>
          <a:srcRect b="0" l="0" r="0" t="0"/>
          <a:stretch/>
        </p:blipFill>
        <p:spPr>
          <a:xfrm>
            <a:off x="10065273" y="462916"/>
            <a:ext cx="1403526" cy="5634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nvSpPr>
        <p:spPr>
          <a:xfrm>
            <a:off x="831908" y="1323085"/>
            <a:ext cx="10528200" cy="5033700"/>
          </a:xfrm>
          <a:prstGeom prst="rect">
            <a:avLst/>
          </a:prstGeom>
          <a:noFill/>
          <a:ln>
            <a:noFill/>
          </a:ln>
        </p:spPr>
        <p:txBody>
          <a:bodyPr anchorCtr="0" anchor="t" bIns="45700" lIns="91425" spcFirstLastPara="1" rIns="91425" wrap="square" tIns="45700">
            <a:spAutoFit/>
          </a:bodyPr>
          <a:lstStyle/>
          <a:p>
            <a:pPr indent="-228600" lvl="0" marL="228600" marR="0" rtl="0" algn="l">
              <a:lnSpc>
                <a:spcPct val="90000"/>
              </a:lnSpc>
              <a:spcBef>
                <a:spcPts val="0"/>
              </a:spcBef>
              <a:spcAft>
                <a:spcPts val="0"/>
              </a:spcAft>
              <a:buClr>
                <a:schemeClr val="dk1"/>
              </a:buClr>
              <a:buSzPts val="2800"/>
              <a:buChar char="•"/>
            </a:pPr>
            <a:r>
              <a:rPr b="1" i="0" lang="en-US" sz="2800" u="none" cap="none" strike="noStrike">
                <a:solidFill>
                  <a:schemeClr val="dk1"/>
                </a:solidFill>
                <a:latin typeface="Calibri"/>
                <a:ea typeface="Calibri"/>
                <a:cs typeface="Calibri"/>
                <a:sym typeface="Calibri"/>
              </a:rPr>
              <a:t>Our project focuses on creating a secure keyboard which deals with the issues of privacy, data breach.</a:t>
            </a:r>
            <a:endParaRPr b="1" i="0" sz="2800" u="none" cap="none" strike="noStrike">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b="1"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Char char="•"/>
            </a:pPr>
            <a:r>
              <a:rPr b="1" lang="en-US" sz="2800">
                <a:solidFill>
                  <a:schemeClr val="dk1"/>
                </a:solidFill>
                <a:latin typeface="Calibri"/>
                <a:ea typeface="Calibri"/>
                <a:cs typeface="Calibri"/>
                <a:sym typeface="Calibri"/>
              </a:rPr>
              <a:t>X Board is designed to meet today’s need for a light-weight, Internet-scale data protection solution for mobile devices.</a:t>
            </a:r>
            <a:endParaRPr b="1" sz="2800">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b="1"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Char char="•"/>
            </a:pPr>
            <a:r>
              <a:rPr b="1" i="0" lang="en-US" sz="2800" u="none" cap="none" strike="noStrike">
                <a:solidFill>
                  <a:schemeClr val="dk1"/>
                </a:solidFill>
                <a:latin typeface="Calibri"/>
                <a:ea typeface="Calibri"/>
                <a:cs typeface="Calibri"/>
                <a:sym typeface="Calibri"/>
              </a:rPr>
              <a:t>Beyond its appearance and </a:t>
            </a:r>
            <a:r>
              <a:rPr b="1" lang="en-US" sz="2800">
                <a:solidFill>
                  <a:schemeClr val="dk1"/>
                </a:solidFill>
                <a:latin typeface="Calibri"/>
                <a:ea typeface="Calibri"/>
                <a:cs typeface="Calibri"/>
                <a:sym typeface="Calibri"/>
              </a:rPr>
              <a:t>flexible</a:t>
            </a:r>
            <a:r>
              <a:rPr b="1" i="0" lang="en-US" sz="2800" u="none" cap="none" strike="noStrike">
                <a:solidFill>
                  <a:schemeClr val="dk1"/>
                </a:solidFill>
                <a:latin typeface="Calibri"/>
                <a:ea typeface="Calibri"/>
                <a:cs typeface="Calibri"/>
                <a:sym typeface="Calibri"/>
              </a:rPr>
              <a:t> features it will be </a:t>
            </a:r>
            <a:r>
              <a:rPr b="1" lang="en-US" sz="2800">
                <a:solidFill>
                  <a:schemeClr val="dk1"/>
                </a:solidFill>
                <a:latin typeface="Calibri"/>
                <a:ea typeface="Calibri"/>
                <a:cs typeface="Calibri"/>
                <a:sym typeface="Calibri"/>
              </a:rPr>
              <a:t>equipped </a:t>
            </a:r>
            <a:r>
              <a:rPr b="1" i="0" lang="en-US" sz="2800" u="none" cap="none" strike="noStrike">
                <a:solidFill>
                  <a:schemeClr val="dk1"/>
                </a:solidFill>
                <a:latin typeface="Calibri"/>
                <a:ea typeface="Calibri"/>
                <a:cs typeface="Calibri"/>
                <a:sym typeface="Calibri"/>
              </a:rPr>
              <a:t>with the security feature unlike no other keyboards promises in the market.</a:t>
            </a:r>
            <a:endParaRPr b="1" i="0" sz="2800" u="none" cap="none" strike="noStrike">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b="1" i="0" sz="18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t/>
            </a:r>
            <a:endParaRPr b="1" i="0" sz="18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1" i="0" sz="2400" u="none" cap="none" strike="noStrike">
              <a:solidFill>
                <a:srgbClr val="0C0C0C"/>
              </a:solidFill>
              <a:latin typeface="Times New Roman"/>
              <a:ea typeface="Times New Roman"/>
              <a:cs typeface="Times New Roman"/>
              <a:sym typeface="Times New Roman"/>
            </a:endParaRPr>
          </a:p>
        </p:txBody>
      </p:sp>
      <p:sp>
        <p:nvSpPr>
          <p:cNvPr id="197" name="Google Shape;197;p3"/>
          <p:cNvSpPr/>
          <p:nvPr/>
        </p:nvSpPr>
        <p:spPr>
          <a:xfrm>
            <a:off x="266400" y="61822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198" name="Google Shape;198;p3"/>
          <p:cNvPicPr preferRelativeResize="0"/>
          <p:nvPr/>
        </p:nvPicPr>
        <p:blipFill rotWithShape="1">
          <a:blip r:embed="rId3">
            <a:alphaModFix/>
          </a:blip>
          <a:srcRect b="0" l="0" r="0" t="0"/>
          <a:stretch/>
        </p:blipFill>
        <p:spPr>
          <a:xfrm>
            <a:off x="10147765" y="416635"/>
            <a:ext cx="1403526" cy="563419"/>
          </a:xfrm>
          <a:prstGeom prst="rect">
            <a:avLst/>
          </a:prstGeom>
          <a:noFill/>
          <a:ln>
            <a:noFill/>
          </a:ln>
        </p:spPr>
      </p:pic>
      <p:sp>
        <p:nvSpPr>
          <p:cNvPr id="199" name="Google Shape;199;p3"/>
          <p:cNvSpPr txBox="1"/>
          <p:nvPr/>
        </p:nvSpPr>
        <p:spPr>
          <a:xfrm>
            <a:off x="4004950" y="384388"/>
            <a:ext cx="30000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rgbClr val="7030A0"/>
                </a:solidFill>
                <a:latin typeface="Calibri"/>
                <a:ea typeface="Calibri"/>
                <a:cs typeface="Calibri"/>
                <a:sym typeface="Calibri"/>
              </a:rPr>
              <a:t>Introduction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
          <p:cNvSpPr/>
          <p:nvPr/>
        </p:nvSpPr>
        <p:spPr>
          <a:xfrm>
            <a:off x="249419" y="626364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05" name="Google Shape;205;p4"/>
          <p:cNvPicPr preferRelativeResize="0"/>
          <p:nvPr/>
        </p:nvPicPr>
        <p:blipFill rotWithShape="1">
          <a:blip r:embed="rId3">
            <a:alphaModFix/>
          </a:blip>
          <a:srcRect b="0" l="0" r="0" t="0"/>
          <a:stretch/>
        </p:blipFill>
        <p:spPr>
          <a:xfrm>
            <a:off x="10682668" y="5696"/>
            <a:ext cx="1403526" cy="563419"/>
          </a:xfrm>
          <a:prstGeom prst="rect">
            <a:avLst/>
          </a:prstGeom>
          <a:noFill/>
          <a:ln>
            <a:noFill/>
          </a:ln>
        </p:spPr>
      </p:pic>
      <p:graphicFrame>
        <p:nvGraphicFramePr>
          <p:cNvPr id="206" name="Google Shape;206;p4"/>
          <p:cNvGraphicFramePr/>
          <p:nvPr/>
        </p:nvGraphicFramePr>
        <p:xfrm>
          <a:off x="12291" y="589935"/>
          <a:ext cx="3000000" cy="3000000"/>
        </p:xfrm>
        <a:graphic>
          <a:graphicData uri="http://schemas.openxmlformats.org/drawingml/2006/table">
            <a:tbl>
              <a:tblPr bandRow="1" firstRow="1">
                <a:noFill/>
                <a:tableStyleId>{5E546DBA-B8C5-4439-9950-7706DDF5B669}</a:tableStyleId>
              </a:tblPr>
              <a:tblGrid>
                <a:gridCol w="955025"/>
                <a:gridCol w="3210650"/>
                <a:gridCol w="8014025"/>
              </a:tblGrid>
              <a:tr h="393300">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1800" u="none" cap="none" strike="noStrike">
                          <a:latin typeface="Calibri"/>
                          <a:ea typeface="Calibri"/>
                          <a:cs typeface="Calibri"/>
                          <a:sym typeface="Calibri"/>
                        </a:rPr>
                        <a:t>Sr. No.</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u="none" cap="none" strike="noStrike">
                          <a:latin typeface="Calibri"/>
                          <a:ea typeface="Calibri"/>
                          <a:cs typeface="Calibri"/>
                          <a:sym typeface="Calibri"/>
                        </a:rPr>
                        <a:t>Title</a:t>
                      </a:r>
                      <a:endParaRPr sz="1600" u="none" cap="none" strike="noStrike">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Advantages</a:t>
                      </a:r>
                      <a:endParaRPr sz="2000" u="none" cap="none" strike="noStrike">
                        <a:latin typeface="Calibri"/>
                        <a:ea typeface="Calibri"/>
                        <a:cs typeface="Calibri"/>
                        <a:sym typeface="Calibri"/>
                      </a:endParaRPr>
                    </a:p>
                  </a:txBody>
                  <a:tcPr marT="45725" marB="45725" marR="91450" marL="91450"/>
                </a:tc>
              </a:tr>
              <a:tr h="26945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171450" lvl="0" marL="285750" marR="0" rtl="0" algn="l">
                        <a:lnSpc>
                          <a:spcPct val="100000"/>
                        </a:lnSpc>
                        <a:spcBef>
                          <a:spcPts val="0"/>
                        </a:spcBef>
                        <a:spcAft>
                          <a:spcPts val="0"/>
                        </a:spcAft>
                        <a:buClr>
                          <a:schemeClr val="dk1"/>
                        </a:buClr>
                        <a:buSzPts val="1800"/>
                        <a:buFont typeface="Arial"/>
                        <a:buNone/>
                      </a:pPr>
                      <a:r>
                        <a:t/>
                      </a:r>
                      <a:endParaRPr b="1" sz="1800" u="sng" cap="none" strike="noStrike">
                        <a:latin typeface="Times New Roman"/>
                        <a:ea typeface="Times New Roman"/>
                        <a:cs typeface="Times New Roman"/>
                        <a:sym typeface="Times New Roman"/>
                      </a:endParaRPr>
                    </a:p>
                    <a:p>
                      <a:pPr indent="0" lvl="0" marL="228600" marR="0" rtl="0" algn="l">
                        <a:lnSpc>
                          <a:spcPct val="110000"/>
                        </a:lnSpc>
                        <a:spcBef>
                          <a:spcPts val="1055"/>
                        </a:spcBef>
                        <a:spcAft>
                          <a:spcPts val="0"/>
                        </a:spcAft>
                        <a:buClr>
                          <a:srgbClr val="000000"/>
                        </a:buClr>
                        <a:buSzPts val="1800"/>
                        <a:buFont typeface="Arial"/>
                        <a:buNone/>
                      </a:pPr>
                      <a:r>
                        <a:rPr lang="en-US" sz="1800" u="none" cap="none" strike="noStrike">
                          <a:solidFill>
                            <a:srgbClr val="2F2F2F"/>
                          </a:solidFill>
                          <a:latin typeface="Times New Roman"/>
                          <a:ea typeface="Times New Roman"/>
                          <a:cs typeface="Times New Roman"/>
                          <a:sym typeface="Times New Roman"/>
                        </a:rPr>
                        <a:t>Encrypted Keyboard</a:t>
                      </a:r>
                      <a:endParaRPr/>
                    </a:p>
                  </a:txBody>
                  <a:tcPr marT="45725" marB="45725" marR="91450" marL="91450"/>
                </a:tc>
                <a:tc>
                  <a:txBody>
                    <a:bodyPr/>
                    <a:lstStyle/>
                    <a:p>
                      <a:pPr indent="-228600" lvl="0" marL="228600" marR="0" rtl="0" algn="l">
                        <a:lnSpc>
                          <a:spcPct val="90000"/>
                        </a:lnSpc>
                        <a:spcBef>
                          <a:spcPts val="0"/>
                        </a:spcBef>
                        <a:spcAft>
                          <a:spcPts val="0"/>
                        </a:spcAft>
                        <a:buClr>
                          <a:srgbClr val="2F2F2F"/>
                        </a:buClr>
                        <a:buSzPts val="1800"/>
                        <a:buFont typeface="Arial"/>
                        <a:buChar char="•"/>
                      </a:pPr>
                      <a:r>
                        <a:rPr b="0" i="0" lang="en-US" sz="2400" u="none" cap="none" strike="noStrike"/>
                        <a:t>T</a:t>
                      </a:r>
                      <a:r>
                        <a:rPr b="0" i="0" lang="en-US" sz="1600" u="none" cap="none" strike="noStrike"/>
                        <a:t>o protect users from numerous password inference attacks, we invent a novel context aware privacy enhancing keyboard (PEK) for Android touch-based devices. Usually PEK would show a QWERTY keyboard when users input text like an email or a message. Nevertheless, whenever users enter a password in the input box on his or her touch-enabled device, a keyboard will be shown to them with the positions of the characters shuffled at random. PEK has been released on the Google Play since 2014. However, the number of installations has not lived up to our expectation. For the purpose of usable security and privacy, we designed a two-stage usability test and performed two rounds of iterative usability testing in 2016 and 2017 summer with continuous improvements of PEK. The observations from the usability testing are educational: (1) convenience plays a critical role when users select an input method; (2) people think those attacks that PEK prevents are remote from them</a:t>
                      </a:r>
                      <a:r>
                        <a:rPr b="0" i="0" lang="en-US" sz="2400" u="none" cap="none" strike="noStrike"/>
                        <a:t>.</a:t>
                      </a:r>
                      <a:endParaRPr b="1" sz="2400" u="none" cap="none" strike="noStrike">
                        <a:solidFill>
                          <a:srgbClr val="2F2F2F"/>
                        </a:solidFill>
                        <a:latin typeface="Times New Roman"/>
                        <a:ea typeface="Times New Roman"/>
                        <a:cs typeface="Times New Roman"/>
                        <a:sym typeface="Times New Roman"/>
                      </a:endParaRPr>
                    </a:p>
                  </a:txBody>
                  <a:tcPr marT="45725" marB="45725" marR="91450" marL="91450"/>
                </a:tc>
              </a:tr>
              <a:tr h="2627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5725" marB="45725" marR="91450" marL="91450"/>
                </a:tc>
                <a:tc>
                  <a:txBody>
                    <a:bodyPr/>
                    <a:lstStyle/>
                    <a:p>
                      <a:pPr indent="0" lvl="0" marL="228600" marR="0" rtl="0" algn="l">
                        <a:lnSpc>
                          <a:spcPct val="90000"/>
                        </a:lnSpc>
                        <a:spcBef>
                          <a:spcPts val="0"/>
                        </a:spcBef>
                        <a:spcAft>
                          <a:spcPts val="0"/>
                        </a:spcAft>
                        <a:buClr>
                          <a:srgbClr val="000000"/>
                        </a:buClr>
                        <a:buSzPts val="1800"/>
                        <a:buFont typeface="Arial"/>
                        <a:buNone/>
                      </a:pPr>
                      <a:r>
                        <a:rPr lang="en-US" sz="1800" u="none" cap="none" strike="noStrike">
                          <a:solidFill>
                            <a:srgbClr val="2F2F2F"/>
                          </a:solidFill>
                          <a:latin typeface="Calibri"/>
                          <a:ea typeface="Calibri"/>
                          <a:cs typeface="Calibri"/>
                          <a:sym typeface="Calibri"/>
                        </a:rPr>
                        <a:t>Using Biometrics</a:t>
                      </a:r>
                      <a:endParaRPr sz="1800" u="none" cap="none" strike="noStrike">
                        <a:solidFill>
                          <a:srgbClr val="2F2F2F"/>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500" u="none" cap="none" strike="noStrike">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latin typeface="Calibri"/>
                          <a:ea typeface="Calibri"/>
                          <a:cs typeface="Calibri"/>
                          <a:sym typeface="Calibri"/>
                        </a:rPr>
                        <a:t>We present a data logging concept, tool, and analyses to facilitate studies of everyday mobile touch keyboard use and</a:t>
                      </a:r>
                      <a:endParaRPr sz="1600" u="none" cap="none" strike="noStrike">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latin typeface="Calibri"/>
                          <a:ea typeface="Calibri"/>
                          <a:cs typeface="Calibri"/>
                          <a:sym typeface="Calibri"/>
                        </a:rPr>
                        <a:t>free typing behaviour: 1) We propose a ﬁltering concept to log typing without recording readable text and assess reactions to ﬁlters with a survey (N=349). 2) We release an Android key-board app and backend that implement this concept. 3) Based on a three-week ﬁeld study (N=30), we present the ﬁrst analyses of keyboard use and typing biometrics on such free text typing data in the wild, including speed, postures, apps, auto</a:t>
                      </a:r>
                      <a:endParaRPr sz="1600" u="none" cap="none" strike="noStrike">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latin typeface="Calibri"/>
                          <a:ea typeface="Calibri"/>
                          <a:cs typeface="Calibri"/>
                          <a:sym typeface="Calibri"/>
                        </a:rPr>
                        <a:t>correction, and word suggestions. We conclude that research on mobile keyboards beneﬁts from observing free typing beyond the lab and discuss ideas for further studies</a:t>
                      </a:r>
                      <a:endParaRPr sz="16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400" u="none" cap="none" strike="noStrike">
                        <a:latin typeface="Calibri"/>
                        <a:ea typeface="Calibri"/>
                        <a:cs typeface="Calibri"/>
                        <a:sym typeface="Calibri"/>
                      </a:endParaRPr>
                    </a:p>
                  </a:txBody>
                  <a:tcPr marT="45725" marB="45725" marR="91450" marL="91450"/>
                </a:tc>
              </a:tr>
            </a:tbl>
          </a:graphicData>
        </a:graphic>
      </p:graphicFrame>
      <p:sp>
        <p:nvSpPr>
          <p:cNvPr id="207" name="Google Shape;207;p4"/>
          <p:cNvSpPr txBox="1"/>
          <p:nvPr/>
        </p:nvSpPr>
        <p:spPr>
          <a:xfrm>
            <a:off x="1008151" y="142641"/>
            <a:ext cx="101757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030A0"/>
              </a:buClr>
              <a:buSzPts val="3200"/>
              <a:buFont typeface="Arial"/>
              <a:buNone/>
            </a:pPr>
            <a:r>
              <a:rPr b="1" i="0" lang="en-US" sz="3200" u="none" cap="none" strike="noStrike">
                <a:solidFill>
                  <a:srgbClr val="7030A0"/>
                </a:solidFill>
                <a:latin typeface="Calibri"/>
                <a:ea typeface="Calibri"/>
                <a:cs typeface="Calibri"/>
                <a:sym typeface="Calibri"/>
              </a:rPr>
              <a:t>Literature Survey</a:t>
            </a:r>
            <a:endParaRPr b="0" i="0" sz="1400" u="none" cap="none" strike="noStrike">
              <a:solidFill>
                <a:srgbClr val="000000"/>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03fab763c5_0_10"/>
          <p:cNvSpPr txBox="1"/>
          <p:nvPr>
            <p:ph type="title"/>
          </p:nvPr>
        </p:nvSpPr>
        <p:spPr>
          <a:xfrm>
            <a:off x="723201" y="34834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Problem Statement</a:t>
            </a:r>
            <a:br>
              <a:rPr b="1" lang="en-US" sz="4400">
                <a:latin typeface="Stardos Stencil"/>
                <a:ea typeface="Stardos Stencil"/>
                <a:cs typeface="Stardos Stencil"/>
                <a:sym typeface="Stardos Stencil"/>
              </a:rPr>
            </a:br>
            <a:endParaRPr>
              <a:latin typeface="Stardos Stencil"/>
              <a:ea typeface="Stardos Stencil"/>
              <a:cs typeface="Stardos Stencil"/>
              <a:sym typeface="Stardos Stencil"/>
            </a:endParaRPr>
          </a:p>
        </p:txBody>
      </p:sp>
      <p:sp>
        <p:nvSpPr>
          <p:cNvPr id="213" name="Google Shape;213;g103fab763c5_0_10"/>
          <p:cNvSpPr txBox="1"/>
          <p:nvPr/>
        </p:nvSpPr>
        <p:spPr>
          <a:xfrm>
            <a:off x="838249" y="1499441"/>
            <a:ext cx="10285500" cy="4659300"/>
          </a:xfrm>
          <a:prstGeom prst="rect">
            <a:avLst/>
          </a:prstGeom>
          <a:noFill/>
          <a:ln>
            <a:noFill/>
          </a:ln>
        </p:spPr>
        <p:txBody>
          <a:bodyPr anchorCtr="0" anchor="t" bIns="45700" lIns="91425" spcFirstLastPara="1" rIns="91425" wrap="square" tIns="45700">
            <a:spAutoFit/>
          </a:bodyPr>
          <a:lstStyle/>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C0C0C"/>
              </a:solidFill>
              <a:latin typeface="Calibri"/>
              <a:ea typeface="Calibri"/>
              <a:cs typeface="Calibri"/>
              <a:sym typeface="Calibri"/>
            </a:endParaRPr>
          </a:p>
          <a:p>
            <a:pPr indent="-368300" lvl="0" marL="914400" marR="0" rtl="0" algn="l">
              <a:lnSpc>
                <a:spcPct val="114999"/>
              </a:lnSpc>
              <a:spcBef>
                <a:spcPts val="0"/>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In today’s era everybody is connected with each other through social media apps like Whatsapp, Instagram, etc.</a:t>
            </a:r>
            <a:endParaRPr b="1" sz="2200">
              <a:solidFill>
                <a:schemeClr val="dk1"/>
              </a:solidFill>
              <a:latin typeface="Calibri"/>
              <a:ea typeface="Calibri"/>
              <a:cs typeface="Calibri"/>
              <a:sym typeface="Calibri"/>
            </a:endParaRPr>
          </a:p>
          <a:p>
            <a:pPr indent="0" lvl="0" marL="457200" marR="0" rtl="0" algn="l">
              <a:lnSpc>
                <a:spcPct val="114999"/>
              </a:lnSpc>
              <a:spcBef>
                <a:spcPts val="0"/>
              </a:spcBef>
              <a:spcAft>
                <a:spcPts val="0"/>
              </a:spcAft>
              <a:buNone/>
            </a:pPr>
            <a:r>
              <a:t/>
            </a:r>
            <a:endParaRPr b="1" sz="2200">
              <a:solidFill>
                <a:schemeClr val="dk1"/>
              </a:solidFill>
              <a:latin typeface="Calibri"/>
              <a:ea typeface="Calibri"/>
              <a:cs typeface="Calibri"/>
              <a:sym typeface="Calibri"/>
            </a:endParaRPr>
          </a:p>
          <a:p>
            <a:pPr indent="-368300" lvl="0" marL="914400" marR="0" rtl="0" algn="l">
              <a:lnSpc>
                <a:spcPct val="114999"/>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The number of smartphone users are increasing exponentially throughout the world, and so the cases of cyber attacks.</a:t>
            </a:r>
            <a:endParaRPr b="1" sz="2200">
              <a:solidFill>
                <a:schemeClr val="dk1"/>
              </a:solidFill>
              <a:latin typeface="Calibri"/>
              <a:ea typeface="Calibri"/>
              <a:cs typeface="Calibri"/>
              <a:sym typeface="Calibri"/>
            </a:endParaRPr>
          </a:p>
          <a:p>
            <a:pPr indent="0" lvl="0" marL="457200" marR="0" rtl="0" algn="l">
              <a:lnSpc>
                <a:spcPct val="114999"/>
              </a:lnSpc>
              <a:spcBef>
                <a:spcPts val="0"/>
              </a:spcBef>
              <a:spcAft>
                <a:spcPts val="0"/>
              </a:spcAft>
              <a:buNone/>
            </a:pPr>
            <a:r>
              <a:t/>
            </a:r>
            <a:endParaRPr b="1" sz="2200">
              <a:solidFill>
                <a:schemeClr val="dk1"/>
              </a:solidFill>
              <a:latin typeface="Calibri"/>
              <a:ea typeface="Calibri"/>
              <a:cs typeface="Calibri"/>
              <a:sym typeface="Calibri"/>
            </a:endParaRPr>
          </a:p>
          <a:p>
            <a:pPr indent="-368300" lvl="0" marL="914400" marR="0" rtl="0" algn="l">
              <a:lnSpc>
                <a:spcPct val="114999"/>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There are many vulnerabilities in android for eg. the features such as accessibility service a feature provided for disabled people can be used to read the sensitive information from the target’s screen.</a:t>
            </a:r>
            <a:endParaRPr b="1"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C0C0C"/>
              </a:solidFill>
              <a:latin typeface="Arial"/>
              <a:ea typeface="Arial"/>
              <a:cs typeface="Arial"/>
              <a:sym typeface="Arial"/>
            </a:endParaRPr>
          </a:p>
          <a:p>
            <a:pPr indent="-228600" lvl="0" marL="342900" marR="0" rtl="0" algn="l">
              <a:lnSpc>
                <a:spcPct val="100000"/>
              </a:lnSpc>
              <a:spcBef>
                <a:spcPts val="0"/>
              </a:spcBef>
              <a:spcAft>
                <a:spcPts val="0"/>
              </a:spcAft>
              <a:buNone/>
            </a:pPr>
            <a:r>
              <a:t/>
            </a:r>
            <a:endParaRPr b="0" i="0" sz="1800" u="none" cap="none" strike="noStrike">
              <a:solidFill>
                <a:srgbClr val="0C0C0C"/>
              </a:solidFill>
              <a:latin typeface="Calibri"/>
              <a:ea typeface="Calibri"/>
              <a:cs typeface="Calibri"/>
              <a:sym typeface="Calibri"/>
            </a:endParaRPr>
          </a:p>
        </p:txBody>
      </p:sp>
      <p:sp>
        <p:nvSpPr>
          <p:cNvPr id="214" name="Google Shape;214;g103fab763c5_0_10"/>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15" name="Google Shape;215;g103fab763c5_0_10"/>
          <p:cNvPicPr preferRelativeResize="0"/>
          <p:nvPr/>
        </p:nvPicPr>
        <p:blipFill rotWithShape="1">
          <a:blip r:embed="rId3">
            <a:alphaModFix/>
          </a:blip>
          <a:srcRect b="0" l="0" r="0" t="0"/>
          <a:stretch/>
        </p:blipFill>
        <p:spPr>
          <a:xfrm>
            <a:off x="10065273" y="462916"/>
            <a:ext cx="1403526" cy="5634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03fab763c5_0_18"/>
          <p:cNvSpPr txBox="1"/>
          <p:nvPr>
            <p:ph type="title"/>
          </p:nvPr>
        </p:nvSpPr>
        <p:spPr>
          <a:xfrm>
            <a:off x="723201" y="34834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Abstract</a:t>
            </a:r>
            <a:br>
              <a:rPr b="1" lang="en-US" sz="4400">
                <a:latin typeface="Stardos Stencil"/>
                <a:ea typeface="Stardos Stencil"/>
                <a:cs typeface="Stardos Stencil"/>
                <a:sym typeface="Stardos Stencil"/>
              </a:rPr>
            </a:br>
            <a:endParaRPr>
              <a:latin typeface="Stardos Stencil"/>
              <a:ea typeface="Stardos Stencil"/>
              <a:cs typeface="Stardos Stencil"/>
              <a:sym typeface="Stardos Stencil"/>
            </a:endParaRPr>
          </a:p>
        </p:txBody>
      </p:sp>
      <p:sp>
        <p:nvSpPr>
          <p:cNvPr id="221" name="Google Shape;221;g103fab763c5_0_18"/>
          <p:cNvSpPr txBox="1"/>
          <p:nvPr/>
        </p:nvSpPr>
        <p:spPr>
          <a:xfrm>
            <a:off x="838249" y="1469941"/>
            <a:ext cx="10285500" cy="8081700"/>
          </a:xfrm>
          <a:prstGeom prst="rect">
            <a:avLst/>
          </a:prstGeom>
          <a:noFill/>
          <a:ln>
            <a:noFill/>
          </a:ln>
        </p:spPr>
        <p:txBody>
          <a:bodyPr anchorCtr="0" anchor="t" bIns="45700" lIns="91425" spcFirstLastPara="1" rIns="91425" wrap="square" tIns="45700">
            <a:spAutoFit/>
          </a:bodyPr>
          <a:lstStyle/>
          <a:p>
            <a:pPr indent="0" lvl="0" marL="0" marR="0" rtl="0" algn="l">
              <a:lnSpc>
                <a:spcPct val="114999"/>
              </a:lnSpc>
              <a:spcBef>
                <a:spcPts val="0"/>
              </a:spcBef>
              <a:spcAft>
                <a:spcPts val="0"/>
              </a:spcAft>
              <a:buNone/>
            </a:pPr>
            <a:r>
              <a:t/>
            </a:r>
            <a:endParaRPr b="1" sz="2500">
              <a:solidFill>
                <a:srgbClr val="0C0C0C"/>
              </a:solidFill>
              <a:latin typeface="Calibri"/>
              <a:ea typeface="Calibri"/>
              <a:cs typeface="Calibri"/>
              <a:sym typeface="Calibri"/>
            </a:endParaRPr>
          </a:p>
          <a:p>
            <a:pPr indent="-387350" lvl="0" marL="457200" marR="0" rtl="0" algn="l">
              <a:lnSpc>
                <a:spcPct val="114999"/>
              </a:lnSpc>
              <a:spcBef>
                <a:spcPts val="0"/>
              </a:spcBef>
              <a:spcAft>
                <a:spcPts val="0"/>
              </a:spcAft>
              <a:buClr>
                <a:srgbClr val="0C0C0C"/>
              </a:buClr>
              <a:buSzPts val="2500"/>
              <a:buFont typeface="Calibri"/>
              <a:buChar char="●"/>
            </a:pPr>
            <a:r>
              <a:rPr b="1" lang="en-US" sz="2500">
                <a:solidFill>
                  <a:srgbClr val="0C0C0C"/>
                </a:solidFill>
                <a:latin typeface="Calibri"/>
                <a:ea typeface="Calibri"/>
                <a:cs typeface="Calibri"/>
                <a:sym typeface="Calibri"/>
              </a:rPr>
              <a:t>X Board is designed to meet today’s need for a light-weight, Internet-scale data protection solution for mobile devices.</a:t>
            </a:r>
            <a:endParaRPr b="1" sz="2500">
              <a:solidFill>
                <a:srgbClr val="0C0C0C"/>
              </a:solidFill>
              <a:latin typeface="Calibri"/>
              <a:ea typeface="Calibri"/>
              <a:cs typeface="Calibri"/>
              <a:sym typeface="Calibri"/>
            </a:endParaRPr>
          </a:p>
          <a:p>
            <a:pPr indent="-387350" lvl="0" marL="457200" marR="0" rtl="0" algn="l">
              <a:lnSpc>
                <a:spcPct val="114999"/>
              </a:lnSpc>
              <a:spcBef>
                <a:spcPts val="0"/>
              </a:spcBef>
              <a:spcAft>
                <a:spcPts val="0"/>
              </a:spcAft>
              <a:buClr>
                <a:srgbClr val="0C0C0C"/>
              </a:buClr>
              <a:buSzPts val="2500"/>
              <a:buFont typeface="Calibri"/>
              <a:buChar char="●"/>
            </a:pPr>
            <a:r>
              <a:rPr b="1" lang="en-US" sz="2500">
                <a:solidFill>
                  <a:srgbClr val="0C0C0C"/>
                </a:solidFill>
                <a:latin typeface="Calibri"/>
                <a:ea typeface="Calibri"/>
                <a:cs typeface="Calibri"/>
                <a:sym typeface="Calibri"/>
              </a:rPr>
              <a:t>The X Board Keyboard locally encrypts your text and injects it into any app on your phone. When you receive a message you just need to tap to decrypt!</a:t>
            </a:r>
            <a:endParaRPr b="1" sz="2500">
              <a:solidFill>
                <a:srgbClr val="0C0C0C"/>
              </a:solidFill>
              <a:latin typeface="Calibri"/>
              <a:ea typeface="Calibri"/>
              <a:cs typeface="Calibri"/>
              <a:sym typeface="Calibri"/>
            </a:endParaRPr>
          </a:p>
          <a:p>
            <a:pPr indent="-387350" lvl="0" marL="457200" marR="0" rtl="0" algn="l">
              <a:lnSpc>
                <a:spcPct val="114999"/>
              </a:lnSpc>
              <a:spcBef>
                <a:spcPts val="0"/>
              </a:spcBef>
              <a:spcAft>
                <a:spcPts val="0"/>
              </a:spcAft>
              <a:buClr>
                <a:srgbClr val="0C0C0C"/>
              </a:buClr>
              <a:buSzPts val="2500"/>
              <a:buFont typeface="Calibri"/>
              <a:buChar char="●"/>
            </a:pPr>
            <a:r>
              <a:rPr b="1" lang="en-US" sz="2500">
                <a:solidFill>
                  <a:srgbClr val="0C0C0C"/>
                </a:solidFill>
                <a:latin typeface="Calibri"/>
                <a:ea typeface="Calibri"/>
                <a:cs typeface="Calibri"/>
                <a:sym typeface="Calibri"/>
              </a:rPr>
              <a:t>The messages sent or received don’t make any sense visually as long as they are decrypted , hence it can easily secure you from some of the androids vulnerabilities which attackers use to exploit.</a:t>
            </a:r>
            <a:endParaRPr b="1" sz="2500">
              <a:solidFill>
                <a:srgbClr val="0C0C0C"/>
              </a:solidFill>
              <a:latin typeface="Calibri"/>
              <a:ea typeface="Calibri"/>
              <a:cs typeface="Calibri"/>
              <a:sym typeface="Calibri"/>
            </a:endParaRPr>
          </a:p>
          <a:p>
            <a:pPr indent="-387350" lvl="0" marL="457200" marR="0" rtl="0" algn="l">
              <a:lnSpc>
                <a:spcPct val="114999"/>
              </a:lnSpc>
              <a:spcBef>
                <a:spcPts val="0"/>
              </a:spcBef>
              <a:spcAft>
                <a:spcPts val="0"/>
              </a:spcAft>
              <a:buClr>
                <a:srgbClr val="0C0C0C"/>
              </a:buClr>
              <a:buSzPts val="2500"/>
              <a:buFont typeface="Calibri"/>
              <a:buChar char="●"/>
            </a:pPr>
            <a:r>
              <a:rPr b="1" lang="en-US" sz="2500">
                <a:solidFill>
                  <a:srgbClr val="0C0C0C"/>
                </a:solidFill>
                <a:latin typeface="Calibri"/>
                <a:ea typeface="Calibri"/>
                <a:cs typeface="Calibri"/>
                <a:sym typeface="Calibri"/>
              </a:rPr>
              <a:t>The messages are end to end encrypted with AES 256 cryptographic algorithm.</a:t>
            </a:r>
            <a:endParaRPr b="1" sz="2500">
              <a:solidFill>
                <a:srgbClr val="0C0C0C"/>
              </a:solidFill>
              <a:latin typeface="Calibri"/>
              <a:ea typeface="Calibri"/>
              <a:cs typeface="Calibri"/>
              <a:sym typeface="Calibri"/>
            </a:endParaRPr>
          </a:p>
          <a:p>
            <a:pPr indent="0" lvl="0" marL="914400" marR="0" rtl="0" algn="l">
              <a:lnSpc>
                <a:spcPct val="114999"/>
              </a:lnSpc>
              <a:spcBef>
                <a:spcPts val="0"/>
              </a:spcBef>
              <a:spcAft>
                <a:spcPts val="0"/>
              </a:spcAft>
              <a:buNone/>
            </a:pPr>
            <a:r>
              <a:t/>
            </a:r>
            <a:endParaRPr b="1" sz="2500">
              <a:solidFill>
                <a:srgbClr val="0C0C0C"/>
              </a:solidFill>
              <a:latin typeface="Calibri"/>
              <a:ea typeface="Calibri"/>
              <a:cs typeface="Calibri"/>
              <a:sym typeface="Calibri"/>
            </a:endParaRPr>
          </a:p>
          <a:p>
            <a:pPr indent="0" lvl="0" marL="0" marR="0" rtl="0" algn="l">
              <a:lnSpc>
                <a:spcPct val="114999"/>
              </a:lnSpc>
              <a:spcBef>
                <a:spcPts val="0"/>
              </a:spcBef>
              <a:spcAft>
                <a:spcPts val="0"/>
              </a:spcAft>
              <a:buNone/>
            </a:pPr>
            <a:r>
              <a:t/>
            </a:r>
            <a:endParaRPr b="1" sz="2500">
              <a:solidFill>
                <a:srgbClr val="0C0C0C"/>
              </a:solidFill>
              <a:latin typeface="Calibri"/>
              <a:ea typeface="Calibri"/>
              <a:cs typeface="Calibri"/>
              <a:sym typeface="Calibri"/>
            </a:endParaRPr>
          </a:p>
          <a:p>
            <a:pPr indent="0" lvl="0" marL="457200" marR="0" rtl="0" algn="l">
              <a:lnSpc>
                <a:spcPct val="114999"/>
              </a:lnSpc>
              <a:spcBef>
                <a:spcPts val="0"/>
              </a:spcBef>
              <a:spcAft>
                <a:spcPts val="0"/>
              </a:spcAft>
              <a:buNone/>
            </a:pPr>
            <a:r>
              <a:t/>
            </a:r>
            <a:endParaRPr b="1" sz="2500">
              <a:solidFill>
                <a:srgbClr val="0C0C0C"/>
              </a:solidFill>
              <a:latin typeface="Calibri"/>
              <a:ea typeface="Calibri"/>
              <a:cs typeface="Calibri"/>
              <a:sym typeface="Calibri"/>
            </a:endParaRPr>
          </a:p>
          <a:p>
            <a:pPr indent="0" lvl="0" marL="457200" marR="0" rtl="0" algn="l">
              <a:lnSpc>
                <a:spcPct val="114999"/>
              </a:lnSpc>
              <a:spcBef>
                <a:spcPts val="0"/>
              </a:spcBef>
              <a:spcAft>
                <a:spcPts val="0"/>
              </a:spcAft>
              <a:buNone/>
            </a:pPr>
            <a:r>
              <a:t/>
            </a:r>
            <a:endParaRPr b="1" sz="2500">
              <a:solidFill>
                <a:srgbClr val="0C0C0C"/>
              </a:solidFill>
              <a:latin typeface="Calibri"/>
              <a:ea typeface="Calibri"/>
              <a:cs typeface="Calibri"/>
              <a:sym typeface="Calibri"/>
            </a:endParaRPr>
          </a:p>
          <a:p>
            <a:pPr indent="-228600" lvl="0" marL="914400" marR="0" rtl="0" algn="l">
              <a:lnSpc>
                <a:spcPct val="114999"/>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14999"/>
              </a:lnSpc>
              <a:spcBef>
                <a:spcPts val="0"/>
              </a:spcBef>
              <a:spcAft>
                <a:spcPts val="0"/>
              </a:spcAft>
              <a:buNone/>
            </a:pPr>
            <a:r>
              <a:t/>
            </a:r>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C0C0C"/>
              </a:solidFill>
              <a:latin typeface="Arial"/>
              <a:ea typeface="Arial"/>
              <a:cs typeface="Arial"/>
              <a:sym typeface="Arial"/>
            </a:endParaRPr>
          </a:p>
          <a:p>
            <a:pPr indent="-228600" lvl="0" marL="342900" marR="0" rtl="0" algn="l">
              <a:lnSpc>
                <a:spcPct val="100000"/>
              </a:lnSpc>
              <a:spcBef>
                <a:spcPts val="0"/>
              </a:spcBef>
              <a:spcAft>
                <a:spcPts val="0"/>
              </a:spcAft>
              <a:buNone/>
            </a:pPr>
            <a:r>
              <a:t/>
            </a:r>
            <a:endParaRPr b="0" i="0" sz="1800" u="none" cap="none" strike="noStrike">
              <a:solidFill>
                <a:srgbClr val="0C0C0C"/>
              </a:solidFill>
              <a:latin typeface="Calibri"/>
              <a:ea typeface="Calibri"/>
              <a:cs typeface="Calibri"/>
              <a:sym typeface="Calibri"/>
            </a:endParaRPr>
          </a:p>
        </p:txBody>
      </p:sp>
      <p:sp>
        <p:nvSpPr>
          <p:cNvPr id="222" name="Google Shape;222;g103fab763c5_0_18"/>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23" name="Google Shape;223;g103fab763c5_0_18"/>
          <p:cNvPicPr preferRelativeResize="0"/>
          <p:nvPr/>
        </p:nvPicPr>
        <p:blipFill rotWithShape="1">
          <a:blip r:embed="rId3">
            <a:alphaModFix/>
          </a:blip>
          <a:srcRect b="0" l="0" r="0" t="0"/>
          <a:stretch/>
        </p:blipFill>
        <p:spPr>
          <a:xfrm>
            <a:off x="10065273" y="462916"/>
            <a:ext cx="1403526" cy="5634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Scope</a:t>
            </a:r>
            <a:r>
              <a:rPr b="1" lang="en-US">
                <a:solidFill>
                  <a:srgbClr val="3A3838"/>
                </a:solidFill>
              </a:rPr>
              <a:t> </a:t>
            </a:r>
            <a:r>
              <a:rPr b="1" lang="en-US" sz="3200">
                <a:solidFill>
                  <a:srgbClr val="7030A0"/>
                </a:solidFill>
              </a:rPr>
              <a:t>of</a:t>
            </a:r>
            <a:r>
              <a:rPr b="1" lang="en-US">
                <a:solidFill>
                  <a:srgbClr val="3A3838"/>
                </a:solidFill>
              </a:rPr>
              <a:t> </a:t>
            </a:r>
            <a:r>
              <a:rPr b="1" lang="en-US" sz="3200">
                <a:solidFill>
                  <a:srgbClr val="7030A0"/>
                </a:solidFill>
              </a:rPr>
              <a:t>Project</a:t>
            </a:r>
            <a:endParaRPr b="1">
              <a:solidFill>
                <a:srgbClr val="3A3838"/>
              </a:solidFill>
            </a:endParaRPr>
          </a:p>
        </p:txBody>
      </p:sp>
      <p:sp>
        <p:nvSpPr>
          <p:cNvPr id="229" name="Google Shape;229;p5"/>
          <p:cNvSpPr txBox="1"/>
          <p:nvPr/>
        </p:nvSpPr>
        <p:spPr>
          <a:xfrm>
            <a:off x="634800" y="1014875"/>
            <a:ext cx="11448300" cy="6801900"/>
          </a:xfrm>
          <a:prstGeom prst="rect">
            <a:avLst/>
          </a:prstGeom>
          <a:noFill/>
          <a:ln>
            <a:noFill/>
          </a:ln>
        </p:spPr>
        <p:txBody>
          <a:bodyPr anchorCtr="0" anchor="t" bIns="45700" lIns="91425" spcFirstLastPara="1" rIns="91425" wrap="square" tIns="45700">
            <a:spAutoFit/>
          </a:bodyPr>
          <a:lstStyle/>
          <a:p>
            <a:pPr indent="-361950" lvl="0" marL="457200" marR="0" rtl="0" algn="l">
              <a:lnSpc>
                <a:spcPct val="115000"/>
              </a:lnSpc>
              <a:spcBef>
                <a:spcPts val="0"/>
              </a:spcBef>
              <a:spcAft>
                <a:spcPts val="0"/>
              </a:spcAft>
              <a:buClr>
                <a:schemeClr val="dk1"/>
              </a:buClr>
              <a:buSzPts val="2100"/>
              <a:buFont typeface="Arial"/>
              <a:buChar char="●"/>
            </a:pPr>
            <a:r>
              <a:rPr b="1" i="0" lang="en-US" sz="2000" u="none" cap="none" strike="noStrike">
                <a:solidFill>
                  <a:schemeClr val="dk1"/>
                </a:solidFill>
                <a:latin typeface="Calibri"/>
                <a:ea typeface="Calibri"/>
                <a:cs typeface="Calibri"/>
                <a:sym typeface="Calibri"/>
              </a:rPr>
              <a:t>Xboard is a secure keyboard with robust features as follows:</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1. Flexible:</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1" i="0" lang="en-US" sz="2000" u="none" cap="none" strike="noStrike">
                <a:solidFill>
                  <a:schemeClr val="dk1"/>
                </a:solidFill>
                <a:latin typeface="Calibri"/>
                <a:ea typeface="Calibri"/>
                <a:cs typeface="Calibri"/>
                <a:sym typeface="Calibri"/>
              </a:rPr>
              <a:t>    Works in all of your favorite messaging apps like WhatsApp, Signal,  </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1" i="0" lang="en-US" sz="2000" u="none" cap="none" strike="noStrike">
                <a:solidFill>
                  <a:schemeClr val="dk1"/>
                </a:solidFill>
                <a:latin typeface="Calibri"/>
                <a:ea typeface="Calibri"/>
                <a:cs typeface="Calibri"/>
                <a:sym typeface="Calibri"/>
              </a:rPr>
              <a:t>    Messenger, etc.</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2. Cryptography:</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b="1" i="0" lang="en-US" sz="2000" u="none" cap="none" strike="noStrike">
                <a:solidFill>
                  <a:schemeClr val="dk1"/>
                </a:solidFill>
                <a:latin typeface="Calibri"/>
                <a:ea typeface="Calibri"/>
                <a:cs typeface="Calibri"/>
                <a:sym typeface="Calibri"/>
              </a:rPr>
              <a:t>    Secure all your messages using AES(Advanced Encryption Standard) algorithm.</a:t>
            </a:r>
            <a:endParaRPr/>
          </a:p>
          <a:p>
            <a:pPr indent="0" lvl="0" marL="457200" marR="0" rtl="0" algn="l">
              <a:lnSpc>
                <a:spcPct val="115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3.</a:t>
            </a:r>
            <a:r>
              <a:rPr b="1" lang="en-US" sz="2000">
                <a:solidFill>
                  <a:schemeClr val="dk1"/>
                </a:solidFill>
                <a:latin typeface="Calibri"/>
                <a:ea typeface="Calibri"/>
                <a:cs typeface="Calibri"/>
                <a:sym typeface="Calibri"/>
              </a:rPr>
              <a:t> Security</a:t>
            </a:r>
            <a:r>
              <a:rPr b="1" i="0" lang="en-US" sz="2000" u="none" cap="none" strike="noStrike">
                <a:solidFill>
                  <a:schemeClr val="dk1"/>
                </a:solidFill>
                <a:latin typeface="Calibri"/>
                <a:ea typeface="Calibri"/>
                <a:cs typeface="Calibri"/>
                <a:sym typeface="Calibri"/>
              </a:rPr>
              <a:t>:</a:t>
            </a:r>
            <a:endParaRPr/>
          </a:p>
          <a:p>
            <a:pPr indent="0" lvl="0" marL="457200" marR="0" rtl="0" algn="l">
              <a:lnSpc>
                <a:spcPct val="114999"/>
              </a:lnSpc>
              <a:spcBef>
                <a:spcPts val="0"/>
              </a:spcBef>
              <a:spcAft>
                <a:spcPts val="0"/>
              </a:spcAft>
              <a:buNone/>
            </a:pPr>
            <a:r>
              <a:rPr b="1"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You can rely on this app with its end to end encryption feature.</a:t>
            </a:r>
            <a:endParaRPr b="1" i="0" sz="2000" u="none" cap="none" strike="noStrike">
              <a:solidFill>
                <a:schemeClr val="dk1"/>
              </a:solidFill>
              <a:latin typeface="Calibri"/>
              <a:ea typeface="Calibri"/>
              <a:cs typeface="Calibri"/>
              <a:sym typeface="Calibri"/>
            </a:endParaRPr>
          </a:p>
          <a:p>
            <a:pPr indent="0" lvl="0" marL="457200" marR="0" rtl="0" algn="l">
              <a:lnSpc>
                <a:spcPct val="114999"/>
              </a:lnSpc>
              <a:spcBef>
                <a:spcPts val="0"/>
              </a:spcBef>
              <a:spcAft>
                <a:spcPts val="0"/>
              </a:spcAft>
              <a:buNone/>
            </a:pPr>
            <a:r>
              <a:rPr b="1" i="0" lang="en-US" sz="2000" u="none" cap="none" strike="noStrike">
                <a:solidFill>
                  <a:schemeClr val="dk1"/>
                </a:solidFill>
                <a:latin typeface="Calibri"/>
                <a:ea typeface="Calibri"/>
                <a:cs typeface="Calibri"/>
                <a:sym typeface="Calibri"/>
              </a:rPr>
              <a:t>4.Usability:</a:t>
            </a:r>
            <a:endParaRPr b="1" i="0" sz="2000" u="none" cap="none" strike="noStrike">
              <a:solidFill>
                <a:schemeClr val="dk1"/>
              </a:solidFill>
              <a:latin typeface="Calibri"/>
              <a:ea typeface="Calibri"/>
              <a:cs typeface="Calibri"/>
              <a:sym typeface="Calibri"/>
            </a:endParaRPr>
          </a:p>
          <a:p>
            <a:pPr indent="0" lvl="0" marL="457200" marR="0" rtl="0" algn="l">
              <a:lnSpc>
                <a:spcPct val="114999"/>
              </a:lnSpc>
              <a:spcBef>
                <a:spcPts val="0"/>
              </a:spcBef>
              <a:spcAft>
                <a:spcPts val="0"/>
              </a:spcAft>
              <a:buNone/>
            </a:pPr>
            <a:r>
              <a:rPr b="1" i="0" lang="en-US" sz="2000" u="none" cap="none" strike="noStrike">
                <a:solidFill>
                  <a:schemeClr val="dk1"/>
                </a:solidFill>
                <a:latin typeface="Calibri"/>
                <a:ea typeface="Calibri"/>
                <a:cs typeface="Calibri"/>
                <a:sym typeface="Calibri"/>
              </a:rPr>
              <a:t>     Simple to use, user friendly UI design for all age groups.</a:t>
            </a:r>
            <a:endParaRPr/>
          </a:p>
          <a:p>
            <a:pPr indent="0" lvl="0" marL="457200" marR="0" rtl="0" algn="l">
              <a:lnSpc>
                <a:spcPct val="114999"/>
              </a:lnSpc>
              <a:spcBef>
                <a:spcPts val="0"/>
              </a:spcBef>
              <a:spcAft>
                <a:spcPts val="0"/>
              </a:spcAft>
              <a:buNone/>
            </a:pPr>
            <a:r>
              <a:rPr b="1" i="0" lang="en-US" sz="2000" u="none" cap="none" strike="noStrike">
                <a:solidFill>
                  <a:schemeClr val="dk1"/>
                </a:solidFill>
                <a:latin typeface="Calibri"/>
                <a:ea typeface="Calibri"/>
                <a:cs typeface="Calibri"/>
                <a:sym typeface="Calibri"/>
              </a:rPr>
              <a:t>5.One tap Encryption: </a:t>
            </a:r>
            <a:endParaRPr b="1" i="0" sz="2000" u="none" cap="none" strike="noStrike">
              <a:solidFill>
                <a:schemeClr val="dk1"/>
              </a:solidFill>
              <a:latin typeface="Calibri"/>
              <a:ea typeface="Calibri"/>
              <a:cs typeface="Calibri"/>
              <a:sym typeface="Calibri"/>
            </a:endParaRPr>
          </a:p>
          <a:p>
            <a:pPr indent="0" lvl="0" marL="457200" marR="0" rtl="0" algn="l">
              <a:lnSpc>
                <a:spcPct val="114999"/>
              </a:lnSpc>
              <a:spcBef>
                <a:spcPts val="0"/>
              </a:spcBef>
              <a:spcAft>
                <a:spcPts val="0"/>
              </a:spcAft>
              <a:buNone/>
            </a:pPr>
            <a:r>
              <a:rPr b="1" lang="en-US" sz="2000">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Encrypt or Decrypt all your messages that you "Sen</a:t>
            </a:r>
            <a:r>
              <a:rPr b="1" lang="en-US" sz="2000">
                <a:solidFill>
                  <a:schemeClr val="dk1"/>
                </a:solidFill>
                <a:latin typeface="Calibri"/>
                <a:ea typeface="Calibri"/>
                <a:cs typeface="Calibri"/>
                <a:sym typeface="Calibri"/>
              </a:rPr>
              <a:t>d</a:t>
            </a:r>
            <a:r>
              <a:rPr b="1" i="0" lang="en-US" sz="2000" u="none" cap="none" strike="noStrike">
                <a:solidFill>
                  <a:schemeClr val="dk1"/>
                </a:solidFill>
                <a:latin typeface="Calibri"/>
                <a:ea typeface="Calibri"/>
                <a:cs typeface="Calibri"/>
                <a:sym typeface="Calibri"/>
              </a:rPr>
              <a:t>" or "Receive" in a single tap of a button.</a:t>
            </a:r>
            <a:endParaRPr b="1" i="0" sz="2000" u="none" cap="none" strike="noStrike">
              <a:solidFill>
                <a:schemeClr val="dk1"/>
              </a:solidFill>
              <a:latin typeface="Calibri"/>
              <a:ea typeface="Calibri"/>
              <a:cs typeface="Calibri"/>
              <a:sym typeface="Calibri"/>
            </a:endParaRPr>
          </a:p>
          <a:p>
            <a:pPr indent="0" lvl="0" marL="457200" marR="0" rtl="0" algn="l">
              <a:lnSpc>
                <a:spcPct val="114999"/>
              </a:lnSpc>
              <a:spcBef>
                <a:spcPts val="0"/>
              </a:spcBef>
              <a:spcAft>
                <a:spcPts val="0"/>
              </a:spcAft>
              <a:buNone/>
            </a:pPr>
            <a:r>
              <a:rPr b="1" i="0" lang="en-US" sz="2000" u="none" cap="none" strike="noStrike">
                <a:solidFill>
                  <a:schemeClr val="dk1"/>
                </a:solidFill>
                <a:latin typeface="Calibri"/>
                <a:ea typeface="Calibri"/>
                <a:cs typeface="Calibri"/>
                <a:sym typeface="Calibri"/>
              </a:rPr>
              <a:t>6. </a:t>
            </a:r>
            <a:r>
              <a:rPr b="1" lang="en-US" sz="2000">
                <a:solidFill>
                  <a:schemeClr val="dk1"/>
                </a:solidFill>
                <a:latin typeface="Calibri"/>
                <a:ea typeface="Calibri"/>
                <a:cs typeface="Calibri"/>
                <a:sym typeface="Calibri"/>
              </a:rPr>
              <a:t>CIA Triad</a:t>
            </a:r>
            <a:r>
              <a:rPr b="1" i="0" lang="en-US" sz="2000" u="none" cap="none" strike="noStrike">
                <a:solidFill>
                  <a:schemeClr val="dk1"/>
                </a:solidFill>
                <a:latin typeface="Calibri"/>
                <a:ea typeface="Calibri"/>
                <a:cs typeface="Calibri"/>
                <a:sym typeface="Calibri"/>
              </a:rPr>
              <a:t>:</a:t>
            </a:r>
            <a:endParaRPr/>
          </a:p>
          <a:p>
            <a:pPr indent="0" lvl="0" marL="457200" marR="0" rtl="0" algn="l">
              <a:lnSpc>
                <a:spcPct val="114999"/>
              </a:lnSpc>
              <a:spcBef>
                <a:spcPts val="0"/>
              </a:spcBef>
              <a:spcAft>
                <a:spcPts val="0"/>
              </a:spcAft>
              <a:buNone/>
            </a:pPr>
            <a:r>
              <a:rPr b="1" lang="en-US" sz="2000">
                <a:solidFill>
                  <a:schemeClr val="dk1"/>
                </a:solidFill>
                <a:latin typeface="Calibri"/>
                <a:ea typeface="Calibri"/>
                <a:cs typeface="Calibri"/>
                <a:sym typeface="Calibri"/>
              </a:rPr>
              <a:t>    Follows the CIA Triad of confidentiality, integrity and availability which is considered as the core underpinning of information security. </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1" i="0" sz="1500" u="none" cap="none" strike="noStrike">
              <a:solidFill>
                <a:schemeClr val="dk1"/>
              </a:solidFill>
              <a:latin typeface="Arial"/>
              <a:ea typeface="Arial"/>
              <a:cs typeface="Arial"/>
              <a:sym typeface="Arial"/>
            </a:endParaRPr>
          </a:p>
        </p:txBody>
      </p:sp>
      <p:sp>
        <p:nvSpPr>
          <p:cNvPr id="230" name="Google Shape;230;p5"/>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31" name="Google Shape;231;p5"/>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Technical Compatibility</a:t>
            </a:r>
            <a:endParaRPr b="1">
              <a:solidFill>
                <a:srgbClr val="3A3838"/>
              </a:solidFill>
            </a:endParaRPr>
          </a:p>
        </p:txBody>
      </p:sp>
      <p:sp>
        <p:nvSpPr>
          <p:cNvPr id="237" name="Google Shape;237;p6"/>
          <p:cNvSpPr txBox="1"/>
          <p:nvPr/>
        </p:nvSpPr>
        <p:spPr>
          <a:xfrm>
            <a:off x="838200" y="1526800"/>
            <a:ext cx="11190000" cy="3324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Hardware Requirements:</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1143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Processor: 1.2 GHz, or faster processor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RAM: Minimum of 512 MB, 2 GB is recommended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Software Requirements:</a:t>
            </a:r>
            <a:endParaRPr b="1"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Android version 5+ </a:t>
            </a:r>
            <a:endParaRPr b="0" i="0" sz="1800" u="none" cap="none" strike="noStrike">
              <a:solidFill>
                <a:srgbClr val="000000"/>
              </a:solidFill>
              <a:latin typeface="Arial"/>
              <a:ea typeface="Arial"/>
              <a:cs typeface="Arial"/>
              <a:sym typeface="Arial"/>
            </a:endParaRPr>
          </a:p>
        </p:txBody>
      </p:sp>
      <p:sp>
        <p:nvSpPr>
          <p:cNvPr id="238" name="Google Shape;238;p6"/>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39" name="Google Shape;239;p6"/>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e9ce130d46_0_13"/>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rPr>
              <a:t>Social Aspect of Project</a:t>
            </a:r>
            <a:endParaRPr b="1">
              <a:solidFill>
                <a:srgbClr val="3A3838"/>
              </a:solidFill>
            </a:endParaRPr>
          </a:p>
        </p:txBody>
      </p:sp>
      <p:sp>
        <p:nvSpPr>
          <p:cNvPr id="245" name="Google Shape;245;ge9ce130d46_0_13"/>
          <p:cNvSpPr txBox="1"/>
          <p:nvPr/>
        </p:nvSpPr>
        <p:spPr>
          <a:xfrm>
            <a:off x="794800" y="1633624"/>
            <a:ext cx="10922400" cy="4836900"/>
          </a:xfrm>
          <a:prstGeom prst="rect">
            <a:avLst/>
          </a:prstGeom>
          <a:noFill/>
          <a:ln>
            <a:noFill/>
          </a:ln>
        </p:spPr>
        <p:txBody>
          <a:bodyPr anchorCtr="0" anchor="t" bIns="45700" lIns="91425" spcFirstLastPara="1" rIns="91425" wrap="square" tIns="45700">
            <a:spAutoFit/>
          </a:bodyPr>
          <a:lstStyle/>
          <a:p>
            <a:pPr indent="-361950" lvl="0" marL="457200" marR="0" rtl="0" algn="l">
              <a:lnSpc>
                <a:spcPct val="115000"/>
              </a:lnSpc>
              <a:spcBef>
                <a:spcPts val="0"/>
              </a:spcBef>
              <a:spcAft>
                <a:spcPts val="0"/>
              </a:spcAft>
              <a:buClr>
                <a:schemeClr val="dk1"/>
              </a:buClr>
              <a:buSzPts val="2100"/>
              <a:buFont typeface="Arial"/>
              <a:buChar char="●"/>
            </a:pPr>
            <a:r>
              <a:rPr b="1" i="0" lang="en-US" sz="2100" u="none" cap="none" strike="noStrike">
                <a:solidFill>
                  <a:schemeClr val="dk1"/>
                </a:solidFill>
                <a:latin typeface="Calibri"/>
                <a:ea typeface="Calibri"/>
                <a:cs typeface="Calibri"/>
                <a:sym typeface="Calibri"/>
              </a:rPr>
              <a:t>This keyboard application will bring more security and privacy in our lives</a:t>
            </a:r>
            <a:endParaRPr b="1" i="0" sz="21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361950" lvl="0" marL="457200" marR="0" rtl="0" algn="l">
              <a:lnSpc>
                <a:spcPct val="115000"/>
              </a:lnSpc>
              <a:spcBef>
                <a:spcPts val="0"/>
              </a:spcBef>
              <a:spcAft>
                <a:spcPts val="0"/>
              </a:spcAft>
              <a:buClr>
                <a:schemeClr val="dk1"/>
              </a:buClr>
              <a:buSzPts val="2100"/>
              <a:buFont typeface="Arial"/>
              <a:buChar char="●"/>
            </a:pPr>
            <a:r>
              <a:rPr b="1" i="0" lang="en-US" sz="2100" u="none" cap="none" strike="noStrike">
                <a:solidFill>
                  <a:schemeClr val="dk1"/>
                </a:solidFill>
                <a:latin typeface="Calibri"/>
                <a:ea typeface="Calibri"/>
                <a:cs typeface="Calibri"/>
                <a:sym typeface="Calibri"/>
              </a:rPr>
              <a:t>The bankers, military personnel, politicians, journalists, and common people who are concerned about their important classified messages can rely on this app.</a:t>
            </a:r>
            <a:endParaRPr b="1" i="0" sz="21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361950" lvl="0" marL="457200" marR="0" rtl="0" algn="l">
              <a:lnSpc>
                <a:spcPct val="115000"/>
              </a:lnSpc>
              <a:spcBef>
                <a:spcPts val="0"/>
              </a:spcBef>
              <a:spcAft>
                <a:spcPts val="0"/>
              </a:spcAft>
              <a:buClr>
                <a:schemeClr val="dk1"/>
              </a:buClr>
              <a:buSzPts val="2100"/>
              <a:buFont typeface="Arial"/>
              <a:buChar char="●"/>
            </a:pPr>
            <a:r>
              <a:rPr b="1" i="0" lang="en-US" sz="2100" u="none" cap="none" strike="noStrike">
                <a:solidFill>
                  <a:schemeClr val="dk1"/>
                </a:solidFill>
                <a:latin typeface="Calibri"/>
                <a:ea typeface="Calibri"/>
                <a:cs typeface="Calibri"/>
                <a:sym typeface="Calibri"/>
              </a:rPr>
              <a:t>This can help reduce the number of cybercrimes and frauds related to data breaching, </a:t>
            </a:r>
            <a:r>
              <a:rPr b="1" lang="en-US" sz="2100">
                <a:solidFill>
                  <a:schemeClr val="dk1"/>
                </a:solidFill>
                <a:latin typeface="Calibri"/>
                <a:ea typeface="Calibri"/>
                <a:cs typeface="Calibri"/>
                <a:sym typeface="Calibri"/>
              </a:rPr>
              <a:t>m</a:t>
            </a:r>
            <a:r>
              <a:rPr b="1" i="0" lang="en-US" sz="2100" u="none" cap="none" strike="noStrike">
                <a:solidFill>
                  <a:schemeClr val="dk1"/>
                </a:solidFill>
                <a:latin typeface="Calibri"/>
                <a:ea typeface="Calibri"/>
                <a:cs typeface="Calibri"/>
                <a:sym typeface="Calibri"/>
              </a:rPr>
              <a:t>an in the middle attacks and </a:t>
            </a:r>
            <a:r>
              <a:rPr b="1" lang="en-US" sz="2100">
                <a:solidFill>
                  <a:schemeClr val="dk1"/>
                </a:solidFill>
                <a:latin typeface="Calibri"/>
                <a:ea typeface="Calibri"/>
                <a:cs typeface="Calibri"/>
                <a:sym typeface="Calibri"/>
              </a:rPr>
              <a:t>other fraudulent crimes</a:t>
            </a:r>
            <a:r>
              <a:rPr b="1" i="0" lang="en-US" sz="2100" u="none" cap="none" strike="noStrike">
                <a:solidFill>
                  <a:schemeClr val="dk1"/>
                </a:solidFill>
                <a:latin typeface="Calibri"/>
                <a:ea typeface="Calibri"/>
                <a:cs typeface="Calibri"/>
                <a:sym typeface="Calibri"/>
              </a:rPr>
              <a:t>.</a:t>
            </a:r>
            <a:endParaRPr/>
          </a:p>
          <a:p>
            <a:pPr indent="0" lvl="0" marL="457200" marR="0" rtl="0" algn="l">
              <a:lnSpc>
                <a:spcPct val="115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361950" lvl="0" marL="457200" marR="0" rtl="0" algn="l">
              <a:lnSpc>
                <a:spcPct val="115000"/>
              </a:lnSpc>
              <a:spcBef>
                <a:spcPts val="0"/>
              </a:spcBef>
              <a:spcAft>
                <a:spcPts val="0"/>
              </a:spcAft>
              <a:buClr>
                <a:schemeClr val="dk1"/>
              </a:buClr>
              <a:buSzPts val="2100"/>
              <a:buFont typeface="Arial"/>
              <a:buChar char="●"/>
            </a:pPr>
            <a:r>
              <a:rPr b="1" i="0" lang="en-US" sz="2100" u="none" cap="none" strike="noStrike">
                <a:solidFill>
                  <a:schemeClr val="dk1"/>
                </a:solidFill>
                <a:latin typeface="Calibri"/>
                <a:ea typeface="Calibri"/>
                <a:cs typeface="Calibri"/>
                <a:sym typeface="Calibri"/>
              </a:rPr>
              <a:t>This type of application is a need of the hour, in today's world full of cyber threats to protect one’s integrity.</a:t>
            </a:r>
            <a:endParaRPr b="1" i="0" sz="21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p:txBody>
      </p:sp>
      <p:sp>
        <p:nvSpPr>
          <p:cNvPr id="246" name="Google Shape;246;ge9ce130d46_0_13"/>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47" name="Google Shape;247;ge9ce130d46_0_13"/>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