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Libre Franklin"/>
      <p:regular r:id="rId16"/>
      <p:bold r:id="rId17"/>
      <p:italic r:id="rId18"/>
      <p:boldItalic r:id="rId19"/>
    </p:embeddedFont>
    <p:embeddedFont>
      <p:font typeface="Libre Baskerville"/>
      <p:regular r:id="rId20"/>
      <p:bold r:id="rId21"/>
      <p:italic r:id="rId22"/>
    </p:embeddedFont>
    <p:embeddedFont>
      <p:font typeface="Stardos Stencil"/>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cHzQMXG5iz4V4fKTxHZVR20UG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6273AE-AD9E-4C36-AC1D-126264DF24FB}">
  <a:tblStyle styleId="{446273AE-AD9E-4C36-AC1D-126264DF24FB}"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BDBD97B-B239-4912-8F13-D99D42A1B83C}" styleName="Table_1">
    <a:wholeTbl>
      <a:tcTxStyle b="off" i="off">
        <a:font>
          <a:latin typeface="Calibri"/>
          <a:ea typeface="Calibri"/>
          <a:cs typeface="Calibr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22" Type="http://schemas.openxmlformats.org/officeDocument/2006/relationships/font" Target="fonts/LibreBaskerville-italic.fntdata"/><Relationship Id="rId21" Type="http://schemas.openxmlformats.org/officeDocument/2006/relationships/font" Target="fonts/LibreBaskerville-bold.fntdata"/><Relationship Id="rId24" Type="http://schemas.openxmlformats.org/officeDocument/2006/relationships/font" Target="fonts/StardosStencil-bold.fntdata"/><Relationship Id="rId23" Type="http://schemas.openxmlformats.org/officeDocument/2006/relationships/font" Target="fonts/StardosStencil-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ibreFranklin-bold.fntdata"/><Relationship Id="rId16" Type="http://schemas.openxmlformats.org/officeDocument/2006/relationships/font" Target="fonts/LibreFranklin-regular.fntdata"/><Relationship Id="rId19" Type="http://schemas.openxmlformats.org/officeDocument/2006/relationships/font" Target="fonts/LibreFranklin-boldItalic.fntdata"/><Relationship Id="rId18" Type="http://schemas.openxmlformats.org/officeDocument/2006/relationships/font" Target="fonts/LibreFrankl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9ce130d4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9ce130d4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0"/>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20"/>
          <p:cNvSpPr txBox="1"/>
          <p:nvPr>
            <p:ph idx="1" type="body"/>
          </p:nvPr>
        </p:nvSpPr>
        <p:spPr>
          <a:xfrm>
            <a:off x="1219200" y="1447801"/>
            <a:ext cx="103632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32"/>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 type="body"/>
          </p:nvPr>
        </p:nvSpPr>
        <p:spPr>
          <a:xfrm rot="5400000">
            <a:off x="4114800" y="-1447799"/>
            <a:ext cx="4572000" cy="10363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88" name="Google Shape;88;p32"/>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33"/>
          <p:cNvSpPr txBox="1"/>
          <p:nvPr>
            <p:ph type="title"/>
          </p:nvPr>
        </p:nvSpPr>
        <p:spPr>
          <a:xfrm rot="5400000">
            <a:off x="7254557" y="1859286"/>
            <a:ext cx="5851525" cy="268224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 type="body"/>
          </p:nvPr>
        </p:nvSpPr>
        <p:spPr>
          <a:xfrm rot="5400000">
            <a:off x="2001837" y="-507995"/>
            <a:ext cx="5851525" cy="741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94" name="Google Shape;94;p33"/>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3"/>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3" name="Shape 103"/>
        <p:cNvGrpSpPr/>
        <p:nvPr/>
      </p:nvGrpSpPr>
      <p:grpSpPr>
        <a:xfrm>
          <a:off x="0" y="0"/>
          <a:ext cx="0" cy="0"/>
          <a:chOff x="0" y="0"/>
          <a:chExt cx="0" cy="0"/>
        </a:xfrm>
      </p:grpSpPr>
      <p:sp>
        <p:nvSpPr>
          <p:cNvPr id="104" name="Google Shape;10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6" name="Google Shape;11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2" name="Google Shape;12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5" name="Shape 125"/>
        <p:cNvGrpSpPr/>
        <p:nvPr/>
      </p:nvGrpSpPr>
      <p:grpSpPr>
        <a:xfrm>
          <a:off x="0" y="0"/>
          <a:ext cx="0" cy="0"/>
          <a:chOff x="0" y="0"/>
          <a:chExt cx="0" cy="0"/>
        </a:xfrm>
      </p:grpSpPr>
      <p:sp>
        <p:nvSpPr>
          <p:cNvPr id="126" name="Google Shape;12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2" name="Shape 132"/>
        <p:cNvGrpSpPr/>
        <p:nvPr/>
      </p:nvGrpSpPr>
      <p:grpSpPr>
        <a:xfrm>
          <a:off x="0" y="0"/>
          <a:ext cx="0" cy="0"/>
          <a:chOff x="0" y="0"/>
          <a:chExt cx="0" cy="0"/>
        </a:xfrm>
      </p:grpSpPr>
      <p:sp>
        <p:nvSpPr>
          <p:cNvPr id="133" name="Google Shape;133;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 name="Shape 141"/>
        <p:cNvGrpSpPr/>
        <p:nvPr/>
      </p:nvGrpSpPr>
      <p:grpSpPr>
        <a:xfrm>
          <a:off x="0" y="0"/>
          <a:ext cx="0" cy="0"/>
          <a:chOff x="0" y="0"/>
          <a:chExt cx="0" cy="0"/>
        </a:xfrm>
      </p:grpSpPr>
      <p:sp>
        <p:nvSpPr>
          <p:cNvPr id="142" name="Google Shape;14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9" name="Google Shape;149;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0" name="Google Shape;15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9" name="Shape 19"/>
        <p:cNvGrpSpPr/>
        <p:nvPr/>
      </p:nvGrpSpPr>
      <p:grpSpPr>
        <a:xfrm>
          <a:off x="0" y="0"/>
          <a:ext cx="0" cy="0"/>
          <a:chOff x="0" y="0"/>
          <a:chExt cx="0" cy="0"/>
        </a:xfrm>
      </p:grpSpPr>
      <p:sp>
        <p:nvSpPr>
          <p:cNvPr id="20" name="Google Shape;20;p24"/>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1" name="Google Shape;21;p24"/>
          <p:cNvSpPr/>
          <p:nvPr/>
        </p:nvSpPr>
        <p:spPr>
          <a:xfrm>
            <a:off x="87086" y="69757"/>
            <a:ext cx="12017828"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2" name="Google Shape;22;p24"/>
          <p:cNvSpPr txBox="1"/>
          <p:nvPr>
            <p:ph idx="1" type="subTitle"/>
          </p:nvPr>
        </p:nvSpPr>
        <p:spPr>
          <a:xfrm>
            <a:off x="1727200" y="3200400"/>
            <a:ext cx="85344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26"/>
              </a:spcBef>
              <a:spcAft>
                <a:spcPts val="0"/>
              </a:spcAft>
              <a:buSzPts val="2005"/>
              <a:buNone/>
              <a:defRPr sz="2359">
                <a:solidFill>
                  <a:schemeClr val="dk2"/>
                </a:solidFill>
              </a:defRPr>
            </a:lvl1pPr>
            <a:lvl2pPr lvl="1" algn="ctr">
              <a:lnSpc>
                <a:spcPct val="100000"/>
              </a:lnSpc>
              <a:spcBef>
                <a:spcPts val="336"/>
              </a:spcBef>
              <a:spcAft>
                <a:spcPts val="0"/>
              </a:spcAft>
              <a:buSzPts val="1530"/>
              <a:buNone/>
              <a:defRPr/>
            </a:lvl2pPr>
            <a:lvl3pPr lvl="2" algn="ctr">
              <a:lnSpc>
                <a:spcPct val="100000"/>
              </a:lnSpc>
              <a:spcBef>
                <a:spcPts val="336"/>
              </a:spcBef>
              <a:spcAft>
                <a:spcPts val="0"/>
              </a:spcAft>
              <a:buSzPts val="1530"/>
              <a:buNone/>
              <a:defRPr/>
            </a:lvl3pPr>
            <a:lvl4pPr lvl="3" algn="ctr">
              <a:lnSpc>
                <a:spcPct val="100000"/>
              </a:lnSpc>
              <a:spcBef>
                <a:spcPts val="336"/>
              </a:spcBef>
              <a:spcAft>
                <a:spcPts val="0"/>
              </a:spcAft>
              <a:buSzPts val="1440"/>
              <a:buNone/>
              <a:defRPr/>
            </a:lvl4pPr>
            <a:lvl5pPr lvl="4" algn="ctr">
              <a:lnSpc>
                <a:spcPct val="100000"/>
              </a:lnSpc>
              <a:spcBef>
                <a:spcPts val="336"/>
              </a:spcBef>
              <a:spcAft>
                <a:spcPts val="0"/>
              </a:spcAft>
              <a:buSzPts val="1800"/>
              <a:buNone/>
              <a:defRPr/>
            </a:lvl5pPr>
            <a:lvl6pPr lvl="5" algn="ctr">
              <a:lnSpc>
                <a:spcPct val="100000"/>
              </a:lnSpc>
              <a:spcBef>
                <a:spcPts val="336"/>
              </a:spcBef>
              <a:spcAft>
                <a:spcPts val="0"/>
              </a:spcAft>
              <a:buSzPts val="1800"/>
              <a:buNone/>
              <a:defRPr/>
            </a:lvl6pPr>
            <a:lvl7pPr lvl="6" algn="ctr">
              <a:lnSpc>
                <a:spcPct val="100000"/>
              </a:lnSpc>
              <a:spcBef>
                <a:spcPts val="336"/>
              </a:spcBef>
              <a:spcAft>
                <a:spcPts val="0"/>
              </a:spcAft>
              <a:buSzPts val="1800"/>
              <a:buNone/>
              <a:defRPr/>
            </a:lvl7pPr>
            <a:lvl8pPr lvl="7" algn="ctr">
              <a:lnSpc>
                <a:spcPct val="100000"/>
              </a:lnSpc>
              <a:spcBef>
                <a:spcPts val="336"/>
              </a:spcBef>
              <a:spcAft>
                <a:spcPts val="0"/>
              </a:spcAft>
              <a:buSzPts val="1800"/>
              <a:buNone/>
              <a:defRPr/>
            </a:lvl8pPr>
            <a:lvl9pPr lvl="8" algn="ctr">
              <a:lnSpc>
                <a:spcPct val="100000"/>
              </a:lnSpc>
              <a:spcBef>
                <a:spcPts val="336"/>
              </a:spcBef>
              <a:spcAft>
                <a:spcPts val="0"/>
              </a:spcAft>
              <a:buSzPts val="1800"/>
              <a:buNone/>
              <a:defRPr/>
            </a:lvl9pPr>
          </a:lstStyle>
          <a:p/>
        </p:txBody>
      </p:sp>
      <p:sp>
        <p:nvSpPr>
          <p:cNvPr id="23" name="Google Shape;23;p24"/>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4"/>
          <p:cNvSpPr/>
          <p:nvPr/>
        </p:nvSpPr>
        <p:spPr>
          <a:xfrm>
            <a:off x="83909" y="1449305"/>
            <a:ext cx="12028716"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7" name="Google Shape;27;p24"/>
          <p:cNvSpPr/>
          <p:nvPr/>
        </p:nvSpPr>
        <p:spPr>
          <a:xfrm>
            <a:off x="83909" y="1396720"/>
            <a:ext cx="12028716"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8" name="Google Shape;28;p24"/>
          <p:cNvSpPr/>
          <p:nvPr/>
        </p:nvSpPr>
        <p:spPr>
          <a:xfrm>
            <a:off x="83909" y="2976649"/>
            <a:ext cx="12028716"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29" name="Google Shape;29;p24"/>
          <p:cNvSpPr txBox="1"/>
          <p:nvPr>
            <p:ph type="ctrTitle"/>
          </p:nvPr>
        </p:nvSpPr>
        <p:spPr>
          <a:xfrm>
            <a:off x="609600" y="1505932"/>
            <a:ext cx="109728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3629"/>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6" name="Google Shape;156;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7" name="Google Shape;15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0" name="Shape 160"/>
        <p:cNvGrpSpPr/>
        <p:nvPr/>
      </p:nvGrpSpPr>
      <p:grpSpPr>
        <a:xfrm>
          <a:off x="0" y="0"/>
          <a:ext cx="0" cy="0"/>
          <a:chOff x="0" y="0"/>
          <a:chExt cx="0" cy="0"/>
        </a:xfrm>
      </p:grpSpPr>
      <p:sp>
        <p:nvSpPr>
          <p:cNvPr id="161" name="Google Shape;16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6" name="Shape 166"/>
        <p:cNvGrpSpPr/>
        <p:nvPr/>
      </p:nvGrpSpPr>
      <p:grpSpPr>
        <a:xfrm>
          <a:off x="0" y="0"/>
          <a:ext cx="0" cy="0"/>
          <a:chOff x="0" y="0"/>
          <a:chExt cx="0" cy="0"/>
        </a:xfrm>
      </p:grpSpPr>
      <p:sp>
        <p:nvSpPr>
          <p:cNvPr id="167" name="Google Shape;167;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2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2" name="Google Shape;32;p25"/>
          <p:cNvSpPr/>
          <p:nvPr/>
        </p:nvSpPr>
        <p:spPr>
          <a:xfrm>
            <a:off x="87086" y="69757"/>
            <a:ext cx="12017828"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3" name="Google Shape;33;p25"/>
          <p:cNvSpPr txBox="1"/>
          <p:nvPr>
            <p:ph type="title"/>
          </p:nvPr>
        </p:nvSpPr>
        <p:spPr>
          <a:xfrm>
            <a:off x="963084" y="952502"/>
            <a:ext cx="103632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3629"/>
              <a:buFont typeface="Libre Franklin"/>
              <a:buNone/>
              <a:defRPr b="0" sz="3629"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 type="body"/>
          </p:nvPr>
        </p:nvSpPr>
        <p:spPr>
          <a:xfrm>
            <a:off x="963084" y="2547938"/>
            <a:ext cx="103632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26"/>
              </a:spcBef>
              <a:spcAft>
                <a:spcPts val="0"/>
              </a:spcAft>
              <a:buSzPts val="1850"/>
              <a:buNone/>
              <a:defRPr sz="2177">
                <a:solidFill>
                  <a:srgbClr val="888888"/>
                </a:solidFill>
              </a:defRPr>
            </a:lvl1pPr>
            <a:lvl2pPr indent="-228600" lvl="1" marL="914400" algn="l">
              <a:lnSpc>
                <a:spcPct val="100000"/>
              </a:lnSpc>
              <a:spcBef>
                <a:spcPts val="336"/>
              </a:spcBef>
              <a:spcAft>
                <a:spcPts val="0"/>
              </a:spcAft>
              <a:buSzPts val="1388"/>
              <a:buNone/>
              <a:defRPr sz="1633">
                <a:solidFill>
                  <a:srgbClr val="888888"/>
                </a:solidFill>
              </a:defRPr>
            </a:lvl2pPr>
            <a:lvl3pPr indent="-228600" lvl="2" marL="1371600" algn="l">
              <a:lnSpc>
                <a:spcPct val="100000"/>
              </a:lnSpc>
              <a:spcBef>
                <a:spcPts val="336"/>
              </a:spcBef>
              <a:spcAft>
                <a:spcPts val="0"/>
              </a:spcAft>
              <a:buSzPts val="1234"/>
              <a:buNone/>
              <a:defRPr sz="1452">
                <a:solidFill>
                  <a:srgbClr val="888888"/>
                </a:solidFill>
              </a:defRPr>
            </a:lvl3pPr>
            <a:lvl4pPr indent="-228600" lvl="3" marL="1828800" algn="l">
              <a:lnSpc>
                <a:spcPct val="100000"/>
              </a:lnSpc>
              <a:spcBef>
                <a:spcPts val="336"/>
              </a:spcBef>
              <a:spcAft>
                <a:spcPts val="0"/>
              </a:spcAft>
              <a:buSzPts val="1016"/>
              <a:buNone/>
              <a:defRPr sz="1270">
                <a:solidFill>
                  <a:srgbClr val="888888"/>
                </a:solidFill>
              </a:defRPr>
            </a:lvl4pPr>
            <a:lvl5pPr indent="-228600" lvl="4" marL="2286000" algn="l">
              <a:lnSpc>
                <a:spcPct val="100000"/>
              </a:lnSpc>
              <a:spcBef>
                <a:spcPts val="336"/>
              </a:spcBef>
              <a:spcAft>
                <a:spcPts val="0"/>
              </a:spcAft>
              <a:buSzPts val="1270"/>
              <a:buFont typeface="Libre Baskerville"/>
              <a:buNone/>
              <a:defRPr sz="1270">
                <a:solidFill>
                  <a:srgbClr val="888888"/>
                </a:solidFill>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35" name="Google Shape;35;p25"/>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p:nvPr/>
        </p:nvSpPr>
        <p:spPr>
          <a:xfrm flipH="1" rot="10800000">
            <a:off x="92550" y="2376830"/>
            <a:ext cx="120180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8" name="Google Shape;38;p25"/>
          <p:cNvSpPr/>
          <p:nvPr/>
        </p:nvSpPr>
        <p:spPr>
          <a:xfrm>
            <a:off x="92195" y="2341477"/>
            <a:ext cx="12018375"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39" name="Google Shape;39;p25"/>
          <p:cNvSpPr/>
          <p:nvPr/>
        </p:nvSpPr>
        <p:spPr>
          <a:xfrm>
            <a:off x="91075" y="2468880"/>
            <a:ext cx="12019495"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40" name="Google Shape;40;p25"/>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6"/>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26"/>
          <p:cNvSpPr txBox="1"/>
          <p:nvPr>
            <p:ph idx="1" type="body"/>
          </p:nvPr>
        </p:nvSpPr>
        <p:spPr>
          <a:xfrm>
            <a:off x="1219200" y="1447801"/>
            <a:ext cx="499872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47" name="Google Shape;47;p26"/>
          <p:cNvSpPr txBox="1"/>
          <p:nvPr>
            <p:ph idx="2" type="body"/>
          </p:nvPr>
        </p:nvSpPr>
        <p:spPr>
          <a:xfrm>
            <a:off x="6578600" y="1447801"/>
            <a:ext cx="499872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7"/>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3629"/>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 type="body"/>
          </p:nvPr>
        </p:nvSpPr>
        <p:spPr>
          <a:xfrm>
            <a:off x="12192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26"/>
              </a:spcBef>
              <a:spcAft>
                <a:spcPts val="0"/>
              </a:spcAft>
              <a:buSzPts val="1850"/>
              <a:buNone/>
              <a:defRPr b="1" sz="2177">
                <a:solidFill>
                  <a:schemeClr val="accent1"/>
                </a:solidFill>
                <a:latin typeface="Libre Franklin"/>
                <a:ea typeface="Libre Franklin"/>
                <a:cs typeface="Libre Franklin"/>
                <a:sym typeface="Libre Franklin"/>
              </a:defRPr>
            </a:lvl1pPr>
            <a:lvl2pPr indent="-228600" lvl="1" marL="914400" algn="l">
              <a:lnSpc>
                <a:spcPct val="100000"/>
              </a:lnSpc>
              <a:spcBef>
                <a:spcPts val="336"/>
              </a:spcBef>
              <a:spcAft>
                <a:spcPts val="0"/>
              </a:spcAft>
              <a:buSzPts val="1542"/>
              <a:buNone/>
              <a:defRPr b="1" sz="1814"/>
            </a:lvl2pPr>
            <a:lvl3pPr indent="-228600" lvl="2" marL="1371600" algn="l">
              <a:lnSpc>
                <a:spcPct val="100000"/>
              </a:lnSpc>
              <a:spcBef>
                <a:spcPts val="336"/>
              </a:spcBef>
              <a:spcAft>
                <a:spcPts val="0"/>
              </a:spcAft>
              <a:buSzPts val="1388"/>
              <a:buNone/>
              <a:defRPr b="1" sz="1633"/>
            </a:lvl3pPr>
            <a:lvl4pPr indent="-228600" lvl="3" marL="1828800" algn="l">
              <a:lnSpc>
                <a:spcPct val="100000"/>
              </a:lnSpc>
              <a:spcBef>
                <a:spcPts val="336"/>
              </a:spcBef>
              <a:spcAft>
                <a:spcPts val="0"/>
              </a:spcAft>
              <a:buSzPts val="1162"/>
              <a:buNone/>
              <a:defRPr b="1" sz="1452"/>
            </a:lvl4pPr>
            <a:lvl5pPr indent="-228600" lvl="4" marL="2286000" algn="l">
              <a:lnSpc>
                <a:spcPct val="100000"/>
              </a:lnSpc>
              <a:spcBef>
                <a:spcPts val="336"/>
              </a:spcBef>
              <a:spcAft>
                <a:spcPts val="0"/>
              </a:spcAft>
              <a:buSzPts val="1452"/>
              <a:buFont typeface="Libre Baskerville"/>
              <a:buNone/>
              <a:defRPr b="1" sz="1452"/>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51" name="Google Shape;51;p27"/>
          <p:cNvSpPr txBox="1"/>
          <p:nvPr>
            <p:ph idx="2" type="body"/>
          </p:nvPr>
        </p:nvSpPr>
        <p:spPr>
          <a:xfrm>
            <a:off x="66040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26"/>
              </a:spcBef>
              <a:spcAft>
                <a:spcPts val="0"/>
              </a:spcAft>
              <a:buSzPts val="1850"/>
              <a:buNone/>
              <a:defRPr b="1" sz="2177">
                <a:solidFill>
                  <a:schemeClr val="accent1"/>
                </a:solidFill>
                <a:latin typeface="Libre Franklin"/>
                <a:ea typeface="Libre Franklin"/>
                <a:cs typeface="Libre Franklin"/>
                <a:sym typeface="Libre Franklin"/>
              </a:defRPr>
            </a:lvl1pPr>
            <a:lvl2pPr indent="-228600" lvl="1" marL="914400" algn="l">
              <a:lnSpc>
                <a:spcPct val="100000"/>
              </a:lnSpc>
              <a:spcBef>
                <a:spcPts val="336"/>
              </a:spcBef>
              <a:spcAft>
                <a:spcPts val="0"/>
              </a:spcAft>
              <a:buSzPts val="1542"/>
              <a:buNone/>
              <a:defRPr b="1" sz="1814"/>
            </a:lvl2pPr>
            <a:lvl3pPr indent="-228600" lvl="2" marL="1371600" algn="l">
              <a:lnSpc>
                <a:spcPct val="100000"/>
              </a:lnSpc>
              <a:spcBef>
                <a:spcPts val="336"/>
              </a:spcBef>
              <a:spcAft>
                <a:spcPts val="0"/>
              </a:spcAft>
              <a:buSzPts val="1388"/>
              <a:buNone/>
              <a:defRPr b="1" sz="1633"/>
            </a:lvl3pPr>
            <a:lvl4pPr indent="-228600" lvl="3" marL="1828800" algn="l">
              <a:lnSpc>
                <a:spcPct val="100000"/>
              </a:lnSpc>
              <a:spcBef>
                <a:spcPts val="336"/>
              </a:spcBef>
              <a:spcAft>
                <a:spcPts val="0"/>
              </a:spcAft>
              <a:buSzPts val="1162"/>
              <a:buNone/>
              <a:defRPr b="1" sz="1452"/>
            </a:lvl4pPr>
            <a:lvl5pPr indent="-228600" lvl="4" marL="2286000" algn="l">
              <a:lnSpc>
                <a:spcPct val="100000"/>
              </a:lnSpc>
              <a:spcBef>
                <a:spcPts val="336"/>
              </a:spcBef>
              <a:spcAft>
                <a:spcPts val="0"/>
              </a:spcAft>
              <a:buSzPts val="1452"/>
              <a:buFont typeface="Libre Baskerville"/>
              <a:buNone/>
              <a:defRPr b="1" sz="1452"/>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52" name="Google Shape;52;p27"/>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27"/>
          <p:cNvSpPr txBox="1"/>
          <p:nvPr>
            <p:ph idx="3" type="body"/>
          </p:nvPr>
        </p:nvSpPr>
        <p:spPr>
          <a:xfrm>
            <a:off x="12192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56" name="Google Shape;56;p27"/>
          <p:cNvSpPr txBox="1"/>
          <p:nvPr>
            <p:ph idx="4" type="body"/>
          </p:nvPr>
        </p:nvSpPr>
        <p:spPr>
          <a:xfrm>
            <a:off x="66040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8"/>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9"/>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68" name="Google Shape;68;p30"/>
          <p:cNvSpPr/>
          <p:nvPr/>
        </p:nvSpPr>
        <p:spPr>
          <a:xfrm>
            <a:off x="85346" y="69756"/>
            <a:ext cx="12017828"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69" name="Google Shape;69;p30"/>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3629"/>
              <a:buFont typeface="Libre Franklin"/>
              <a:buNone/>
              <a:defRPr b="0" sz="362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 type="body"/>
          </p:nvPr>
        </p:nvSpPr>
        <p:spPr>
          <a:xfrm>
            <a:off x="1219200" y="1600200"/>
            <a:ext cx="2540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26"/>
              </a:spcBef>
              <a:spcAft>
                <a:spcPts val="0"/>
              </a:spcAft>
              <a:buSzPts val="1388"/>
              <a:buNone/>
              <a:defRPr sz="1633"/>
            </a:lvl1pPr>
            <a:lvl2pPr indent="-228600" lvl="1" marL="914400" algn="l">
              <a:lnSpc>
                <a:spcPct val="100000"/>
              </a:lnSpc>
              <a:spcBef>
                <a:spcPts val="336"/>
              </a:spcBef>
              <a:spcAft>
                <a:spcPts val="0"/>
              </a:spcAft>
              <a:buSzPts val="926"/>
              <a:buNone/>
              <a:defRPr sz="1089"/>
            </a:lvl2pPr>
            <a:lvl3pPr indent="-228600" lvl="2" marL="1371600" algn="l">
              <a:lnSpc>
                <a:spcPct val="100000"/>
              </a:lnSpc>
              <a:spcBef>
                <a:spcPts val="336"/>
              </a:spcBef>
              <a:spcAft>
                <a:spcPts val="0"/>
              </a:spcAft>
              <a:buSzPts val="771"/>
              <a:buNone/>
              <a:defRPr sz="907"/>
            </a:lvl3pPr>
            <a:lvl4pPr indent="-228600" lvl="3" marL="1828800" algn="l">
              <a:lnSpc>
                <a:spcPct val="100000"/>
              </a:lnSpc>
              <a:spcBef>
                <a:spcPts val="336"/>
              </a:spcBef>
              <a:spcAft>
                <a:spcPts val="0"/>
              </a:spcAft>
              <a:buSzPts val="653"/>
              <a:buNone/>
              <a:defRPr sz="816"/>
            </a:lvl4pPr>
            <a:lvl5pPr indent="-228600" lvl="4" marL="2286000" algn="l">
              <a:lnSpc>
                <a:spcPct val="100000"/>
              </a:lnSpc>
              <a:spcBef>
                <a:spcPts val="336"/>
              </a:spcBef>
              <a:spcAft>
                <a:spcPts val="0"/>
              </a:spcAft>
              <a:buSzPts val="816"/>
              <a:buFont typeface="Libre Baskerville"/>
              <a:buNone/>
              <a:defRPr sz="816"/>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71" name="Google Shape;71;p30"/>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30"/>
          <p:cNvSpPr txBox="1"/>
          <p:nvPr>
            <p:ph idx="2" type="body"/>
          </p:nvPr>
        </p:nvSpPr>
        <p:spPr>
          <a:xfrm>
            <a:off x="3962400" y="1600200"/>
            <a:ext cx="7620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26"/>
              </a:spcBef>
              <a:spcAft>
                <a:spcPts val="0"/>
              </a:spcAft>
              <a:buSzPts val="1530"/>
              <a:buChar char="⚫"/>
              <a:defRPr/>
            </a:lvl1pPr>
            <a:lvl2pPr indent="-325755" lvl="1" marL="914400" algn="l">
              <a:lnSpc>
                <a:spcPct val="100000"/>
              </a:lnSpc>
              <a:spcBef>
                <a:spcPts val="336"/>
              </a:spcBef>
              <a:spcAft>
                <a:spcPts val="0"/>
              </a:spcAft>
              <a:buSzPts val="1530"/>
              <a:buChar char="⚫"/>
              <a:defRPr/>
            </a:lvl2pPr>
            <a:lvl3pPr indent="-325755" lvl="2" marL="1371600" algn="l">
              <a:lnSpc>
                <a:spcPct val="100000"/>
              </a:lnSpc>
              <a:spcBef>
                <a:spcPts val="336"/>
              </a:spcBef>
              <a:spcAft>
                <a:spcPts val="0"/>
              </a:spcAft>
              <a:buSzPts val="1530"/>
              <a:buChar char="⚫"/>
              <a:defRPr/>
            </a:lvl3pPr>
            <a:lvl4pPr indent="-320039" lvl="3" marL="1828800" algn="l">
              <a:lnSpc>
                <a:spcPct val="100000"/>
              </a:lnSpc>
              <a:spcBef>
                <a:spcPts val="336"/>
              </a:spcBef>
              <a:spcAft>
                <a:spcPts val="0"/>
              </a:spcAft>
              <a:buSzPts val="1440"/>
              <a:buChar char="⚫"/>
              <a:defRPr/>
            </a:lvl4pPr>
            <a:lvl5pPr indent="-342900" lvl="4" marL="2286000" algn="l">
              <a:lnSpc>
                <a:spcPct val="100000"/>
              </a:lnSpc>
              <a:spcBef>
                <a:spcPts val="336"/>
              </a:spcBef>
              <a:spcAft>
                <a:spcPts val="0"/>
              </a:spcAft>
              <a:buSzPts val="1800"/>
              <a:buChar char="o"/>
              <a:defRPr/>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1"/>
          <p:cNvSpPr txBox="1"/>
          <p:nvPr>
            <p:ph type="title"/>
          </p:nvPr>
        </p:nvSpPr>
        <p:spPr>
          <a:xfrm>
            <a:off x="1219200" y="4900550"/>
            <a:ext cx="97536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540"/>
              <a:buFont typeface="Libre Franklin"/>
              <a:buNone/>
              <a:defRPr b="0" sz="25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 type="body"/>
          </p:nvPr>
        </p:nvSpPr>
        <p:spPr>
          <a:xfrm>
            <a:off x="1219200" y="5445825"/>
            <a:ext cx="97536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26"/>
              </a:spcBef>
              <a:spcAft>
                <a:spcPts val="0"/>
              </a:spcAft>
              <a:buSzPts val="1234"/>
              <a:buFont typeface="Libre Baskerville"/>
              <a:buNone/>
              <a:defRPr sz="1452"/>
            </a:lvl1pPr>
            <a:lvl2pPr indent="-287401" lvl="1" marL="914400" algn="l">
              <a:lnSpc>
                <a:spcPct val="100000"/>
              </a:lnSpc>
              <a:spcBef>
                <a:spcPts val="336"/>
              </a:spcBef>
              <a:spcAft>
                <a:spcPts val="0"/>
              </a:spcAft>
              <a:buSzPts val="926"/>
              <a:buChar char="⚫"/>
              <a:defRPr sz="1089"/>
            </a:lvl2pPr>
            <a:lvl3pPr indent="-277558" lvl="2" marL="1371600" algn="l">
              <a:lnSpc>
                <a:spcPct val="100000"/>
              </a:lnSpc>
              <a:spcBef>
                <a:spcPts val="336"/>
              </a:spcBef>
              <a:spcAft>
                <a:spcPts val="0"/>
              </a:spcAft>
              <a:buSzPts val="771"/>
              <a:buChar char="⚫"/>
              <a:defRPr sz="907"/>
            </a:lvl3pPr>
            <a:lvl4pPr indent="-270065" lvl="3" marL="1828800" algn="l">
              <a:lnSpc>
                <a:spcPct val="100000"/>
              </a:lnSpc>
              <a:spcBef>
                <a:spcPts val="336"/>
              </a:spcBef>
              <a:spcAft>
                <a:spcPts val="0"/>
              </a:spcAft>
              <a:buSzPts val="653"/>
              <a:buChar char="⚫"/>
              <a:defRPr sz="816"/>
            </a:lvl4pPr>
            <a:lvl5pPr indent="-280416" lvl="4" marL="2286000" algn="l">
              <a:lnSpc>
                <a:spcPct val="100000"/>
              </a:lnSpc>
              <a:spcBef>
                <a:spcPts val="336"/>
              </a:spcBef>
              <a:spcAft>
                <a:spcPts val="0"/>
              </a:spcAft>
              <a:buSzPts val="816"/>
              <a:buFont typeface="Libre Baskerville"/>
              <a:buChar char="o"/>
              <a:defRPr sz="816"/>
            </a:lvl5pPr>
            <a:lvl6pPr indent="-342900" lvl="5" marL="2743200" algn="l">
              <a:lnSpc>
                <a:spcPct val="100000"/>
              </a:lnSpc>
              <a:spcBef>
                <a:spcPts val="336"/>
              </a:spcBef>
              <a:spcAft>
                <a:spcPts val="0"/>
              </a:spcAft>
              <a:buSzPts val="1800"/>
              <a:buChar char="•"/>
              <a:defRPr/>
            </a:lvl6pPr>
            <a:lvl7pPr indent="-342900" lvl="6" marL="3200400" algn="l">
              <a:lnSpc>
                <a:spcPct val="100000"/>
              </a:lnSpc>
              <a:spcBef>
                <a:spcPts val="336"/>
              </a:spcBef>
              <a:spcAft>
                <a:spcPts val="0"/>
              </a:spcAft>
              <a:buSzPts val="1800"/>
              <a:buChar char="•"/>
              <a:defRPr/>
            </a:lvl7pPr>
            <a:lvl8pPr indent="-342900" lvl="7" marL="3657600" algn="l">
              <a:lnSpc>
                <a:spcPct val="100000"/>
              </a:lnSpc>
              <a:spcBef>
                <a:spcPts val="336"/>
              </a:spcBef>
              <a:spcAft>
                <a:spcPts val="0"/>
              </a:spcAft>
              <a:buSzPts val="1800"/>
              <a:buChar char="•"/>
              <a:defRPr/>
            </a:lvl8pPr>
            <a:lvl9pPr indent="-342900" lvl="8" marL="4114800" algn="l">
              <a:lnSpc>
                <a:spcPct val="100000"/>
              </a:lnSpc>
              <a:spcBef>
                <a:spcPts val="336"/>
              </a:spcBef>
              <a:spcAft>
                <a:spcPts val="0"/>
              </a:spcAft>
              <a:buSzPts val="1800"/>
              <a:buChar char="•"/>
              <a:defRPr/>
            </a:lvl9pPr>
          </a:lstStyle>
          <a:p/>
        </p:txBody>
      </p:sp>
      <p:sp>
        <p:nvSpPr>
          <p:cNvPr id="78" name="Google Shape;78;p31"/>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31"/>
          <p:cNvSpPr/>
          <p:nvPr/>
        </p:nvSpPr>
        <p:spPr>
          <a:xfrm flipH="1" rot="10800000">
            <a:off x="91076" y="4683555"/>
            <a:ext cx="120091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2" name="Google Shape;82;p31"/>
          <p:cNvSpPr/>
          <p:nvPr/>
        </p:nvSpPr>
        <p:spPr>
          <a:xfrm>
            <a:off x="91345" y="4650476"/>
            <a:ext cx="12008852"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3" name="Google Shape;83;p31"/>
          <p:cNvSpPr/>
          <p:nvPr/>
        </p:nvSpPr>
        <p:spPr>
          <a:xfrm>
            <a:off x="91350" y="4773226"/>
            <a:ext cx="12008849"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4" name="Google Shape;84;p31"/>
          <p:cNvSpPr/>
          <p:nvPr>
            <p:ph idx="2" type="pic"/>
          </p:nvPr>
        </p:nvSpPr>
        <p:spPr>
          <a:xfrm>
            <a:off x="91080" y="66677"/>
            <a:ext cx="12002498"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526"/>
              </a:spcBef>
              <a:spcAft>
                <a:spcPts val="0"/>
              </a:spcAft>
              <a:buClr>
                <a:schemeClr val="accent1"/>
              </a:buClr>
              <a:buSzPts val="2468"/>
              <a:buFont typeface="Noto Sans Symbols"/>
              <a:buNone/>
              <a:defRPr b="0" i="0" sz="2903"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336"/>
              </a:spcBef>
              <a:spcAft>
                <a:spcPts val="0"/>
              </a:spcAft>
              <a:buClr>
                <a:schemeClr val="accent2"/>
              </a:buClr>
              <a:buSzPts val="1850"/>
              <a:buFont typeface="Noto Sans Symbols"/>
              <a:buChar char="⚫"/>
              <a:defRPr b="0" i="0" sz="2177"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336"/>
              </a:spcBef>
              <a:spcAft>
                <a:spcPts val="0"/>
              </a:spcAft>
              <a:buClr>
                <a:srgbClr val="E6AFA9"/>
              </a:buClr>
              <a:buSzPts val="1542"/>
              <a:buFont typeface="Noto Sans Symbols"/>
              <a:buChar char="⚫"/>
              <a:defRPr b="0" i="0" sz="1814"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336"/>
              </a:spcBef>
              <a:spcAft>
                <a:spcPts val="0"/>
              </a:spcAft>
              <a:buClr>
                <a:schemeClr val="accent3"/>
              </a:buClr>
              <a:buSzPts val="1451"/>
              <a:buFont typeface="Noto Sans Symbols"/>
              <a:buChar char="⚫"/>
              <a:defRPr b="0" i="0" sz="1814"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336"/>
              </a:spcBef>
              <a:spcAft>
                <a:spcPts val="0"/>
              </a:spcAft>
              <a:buClr>
                <a:schemeClr val="accent3"/>
              </a:buClr>
              <a:buSzPts val="1814"/>
              <a:buFont typeface="Libre Baskerville"/>
              <a:buChar char="o"/>
              <a:defRPr b="0" i="0" sz="1814"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336"/>
              </a:spcBef>
              <a:spcAft>
                <a:spcPts val="0"/>
              </a:spcAft>
              <a:buClr>
                <a:schemeClr val="accent3"/>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336"/>
              </a:spcBef>
              <a:spcAft>
                <a:spcPts val="0"/>
              </a:spcAft>
              <a:buClr>
                <a:schemeClr val="accent2"/>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336"/>
              </a:spcBef>
              <a:spcAft>
                <a:spcPts val="0"/>
              </a:spcAft>
              <a:buClr>
                <a:srgbClr val="E6AFA9"/>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336"/>
              </a:spcBef>
              <a:spcAft>
                <a:spcPts val="0"/>
              </a:spcAft>
              <a:buClr>
                <a:srgbClr val="CAABA9"/>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7" name="Google Shape;7;p19"/>
          <p:cNvSpPr/>
          <p:nvPr/>
        </p:nvSpPr>
        <p:spPr>
          <a:xfrm>
            <a:off x="85346" y="69756"/>
            <a:ext cx="12017828"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Libre Baskerville"/>
              <a:ea typeface="Libre Baskerville"/>
              <a:cs typeface="Libre Baskerville"/>
              <a:sym typeface="Libre Baskerville"/>
            </a:endParaRPr>
          </a:p>
        </p:txBody>
      </p:sp>
      <p:sp>
        <p:nvSpPr>
          <p:cNvPr id="8" name="Google Shape;8;p19"/>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3629"/>
              <a:buFont typeface="Libre Franklin"/>
              <a:buNone/>
              <a:defRPr b="0" i="0" sz="3629"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9"/>
          <p:cNvSpPr txBox="1"/>
          <p:nvPr>
            <p:ph idx="1" type="body"/>
          </p:nvPr>
        </p:nvSpPr>
        <p:spPr>
          <a:xfrm>
            <a:off x="1219200" y="1447801"/>
            <a:ext cx="10363200" cy="4572000"/>
          </a:xfrm>
          <a:prstGeom prst="rect">
            <a:avLst/>
          </a:prstGeom>
          <a:noFill/>
          <a:ln>
            <a:noFill/>
          </a:ln>
        </p:spPr>
        <p:txBody>
          <a:bodyPr anchorCtr="0" anchor="t" bIns="45700" lIns="91425" spcFirstLastPara="1" rIns="91425" wrap="square" tIns="45700">
            <a:normAutofit/>
          </a:bodyPr>
          <a:lstStyle>
            <a:lvl1pPr indent="-355917" lvl="0" marL="457200" marR="0" rtl="0" algn="l">
              <a:lnSpc>
                <a:spcPct val="100000"/>
              </a:lnSpc>
              <a:spcBef>
                <a:spcPts val="526"/>
              </a:spcBef>
              <a:spcAft>
                <a:spcPts val="0"/>
              </a:spcAft>
              <a:buClr>
                <a:schemeClr val="accent1"/>
              </a:buClr>
              <a:buSzPts val="2005"/>
              <a:buFont typeface="Noto Sans Symbols"/>
              <a:buChar char="⚫"/>
              <a:defRPr b="0" i="0" sz="2359" u="none" cap="none" strike="noStrike">
                <a:solidFill>
                  <a:schemeClr val="dk1"/>
                </a:solidFill>
                <a:latin typeface="Libre Baskerville"/>
                <a:ea typeface="Libre Baskerville"/>
                <a:cs typeface="Libre Baskerville"/>
                <a:sym typeface="Libre Baskerville"/>
              </a:defRPr>
            </a:lvl1pPr>
            <a:lvl2pPr indent="-346075" lvl="1" marL="914400" marR="0" rtl="0" algn="l">
              <a:lnSpc>
                <a:spcPct val="100000"/>
              </a:lnSpc>
              <a:spcBef>
                <a:spcPts val="336"/>
              </a:spcBef>
              <a:spcAft>
                <a:spcPts val="0"/>
              </a:spcAft>
              <a:buClr>
                <a:schemeClr val="accent2"/>
              </a:buClr>
              <a:buSzPts val="1850"/>
              <a:buFont typeface="Noto Sans Symbols"/>
              <a:buChar char="⚫"/>
              <a:defRPr b="0" i="0" sz="2177" u="none" cap="none" strike="noStrike">
                <a:solidFill>
                  <a:schemeClr val="dk1"/>
                </a:solidFill>
                <a:latin typeface="Libre Baskerville"/>
                <a:ea typeface="Libre Baskerville"/>
                <a:cs typeface="Libre Baskerville"/>
                <a:sym typeface="Libre Baskerville"/>
              </a:defRPr>
            </a:lvl2pPr>
            <a:lvl3pPr indent="-326517" lvl="2" marL="1371600" marR="0" rtl="0" algn="l">
              <a:lnSpc>
                <a:spcPct val="100000"/>
              </a:lnSpc>
              <a:spcBef>
                <a:spcPts val="336"/>
              </a:spcBef>
              <a:spcAft>
                <a:spcPts val="0"/>
              </a:spcAft>
              <a:buClr>
                <a:srgbClr val="E6AFA9"/>
              </a:buClr>
              <a:buSzPts val="1542"/>
              <a:buFont typeface="Noto Sans Symbols"/>
              <a:buChar char="⚫"/>
              <a:defRPr b="0" i="0" sz="1814" u="none" cap="none" strike="noStrike">
                <a:solidFill>
                  <a:schemeClr val="dk1"/>
                </a:solidFill>
                <a:latin typeface="Libre Baskerville"/>
                <a:ea typeface="Libre Baskerville"/>
                <a:cs typeface="Libre Baskerville"/>
                <a:sym typeface="Libre Baskerville"/>
              </a:defRPr>
            </a:lvl3pPr>
            <a:lvl4pPr indent="-320738" lvl="3" marL="1828800" marR="0" rtl="0" algn="l">
              <a:lnSpc>
                <a:spcPct val="100000"/>
              </a:lnSpc>
              <a:spcBef>
                <a:spcPts val="336"/>
              </a:spcBef>
              <a:spcAft>
                <a:spcPts val="0"/>
              </a:spcAft>
              <a:buClr>
                <a:schemeClr val="accent3"/>
              </a:buClr>
              <a:buSzPts val="1451"/>
              <a:buFont typeface="Noto Sans Symbols"/>
              <a:buChar char="⚫"/>
              <a:defRPr b="0" i="0" sz="1814" u="none" cap="none" strike="noStrike">
                <a:solidFill>
                  <a:schemeClr val="dk1"/>
                </a:solidFill>
                <a:latin typeface="Libre Baskerville"/>
                <a:ea typeface="Libre Baskerville"/>
                <a:cs typeface="Libre Baskerville"/>
                <a:sym typeface="Libre Baskerville"/>
              </a:defRPr>
            </a:lvl4pPr>
            <a:lvl5pPr indent="-343789" lvl="4" marL="2286000" marR="0" rtl="0" algn="l">
              <a:lnSpc>
                <a:spcPct val="100000"/>
              </a:lnSpc>
              <a:spcBef>
                <a:spcPts val="336"/>
              </a:spcBef>
              <a:spcAft>
                <a:spcPts val="0"/>
              </a:spcAft>
              <a:buClr>
                <a:schemeClr val="accent3"/>
              </a:buClr>
              <a:buSzPts val="1814"/>
              <a:buFont typeface="Libre Baskerville"/>
              <a:buChar char="o"/>
              <a:defRPr b="0" i="0" sz="1814" u="none" cap="none" strike="noStrike">
                <a:solidFill>
                  <a:schemeClr val="dk1"/>
                </a:solidFill>
                <a:latin typeface="Libre Baskerville"/>
                <a:ea typeface="Libre Baskerville"/>
                <a:cs typeface="Libre Baskerville"/>
                <a:sym typeface="Libre Baskerville"/>
              </a:defRPr>
            </a:lvl5pPr>
            <a:lvl6pPr indent="-332295" lvl="5" marL="2743200" marR="0" rtl="0" algn="l">
              <a:lnSpc>
                <a:spcPct val="100000"/>
              </a:lnSpc>
              <a:spcBef>
                <a:spcPts val="336"/>
              </a:spcBef>
              <a:spcAft>
                <a:spcPts val="0"/>
              </a:spcAft>
              <a:buClr>
                <a:schemeClr val="accent3"/>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6pPr>
            <a:lvl7pPr indent="-332295" lvl="6" marL="3200400" marR="0" rtl="0" algn="l">
              <a:lnSpc>
                <a:spcPct val="100000"/>
              </a:lnSpc>
              <a:spcBef>
                <a:spcPts val="336"/>
              </a:spcBef>
              <a:spcAft>
                <a:spcPts val="0"/>
              </a:spcAft>
              <a:buClr>
                <a:schemeClr val="accent2"/>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7pPr>
            <a:lvl8pPr indent="-332295" lvl="7" marL="3657600" marR="0" rtl="0" algn="l">
              <a:lnSpc>
                <a:spcPct val="100000"/>
              </a:lnSpc>
              <a:spcBef>
                <a:spcPts val="336"/>
              </a:spcBef>
              <a:spcAft>
                <a:spcPts val="0"/>
              </a:spcAft>
              <a:buClr>
                <a:srgbClr val="E6AFA9"/>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8pPr>
            <a:lvl9pPr indent="-332295" lvl="8" marL="4114800" marR="0" rtl="0" algn="l">
              <a:lnSpc>
                <a:spcPct val="100000"/>
              </a:lnSpc>
              <a:spcBef>
                <a:spcPts val="336"/>
              </a:spcBef>
              <a:spcAft>
                <a:spcPts val="0"/>
              </a:spcAft>
              <a:buClr>
                <a:srgbClr val="CAABA9"/>
              </a:buClr>
              <a:buSzPts val="1633"/>
              <a:buFont typeface="Libre Baskerville"/>
              <a:buChar char="•"/>
              <a:defRPr b="0" i="0" sz="1633"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9"/>
          <p:cNvSpPr txBox="1"/>
          <p:nvPr>
            <p:ph idx="10" type="dt"/>
          </p:nvPr>
        </p:nvSpPr>
        <p:spPr>
          <a:xfrm>
            <a:off x="8229600" y="6191251"/>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7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9"/>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7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270"/>
              <a:buFont typeface="Arial"/>
              <a:buNone/>
              <a:defRPr b="0" i="0" sz="127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 name="Google Shape;9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1" name="Google Shape;10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2" name="Google Shape;10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latin typeface="Libre Franklin"/>
                <a:ea typeface="Libre Franklin"/>
                <a:cs typeface="Libre Franklin"/>
                <a:sym typeface="Libre Franklin"/>
              </a:rPr>
              <a:t>‹#›</a:t>
            </a:fld>
            <a:endParaRPr>
              <a:latin typeface="Libre Franklin"/>
              <a:ea typeface="Libre Franklin"/>
              <a:cs typeface="Libre Franklin"/>
              <a:sym typeface="Libre Franklin"/>
            </a:endParaRPr>
          </a:p>
        </p:txBody>
      </p:sp>
      <p:pic>
        <p:nvPicPr>
          <p:cNvPr id="177" name="Google Shape;177;p1"/>
          <p:cNvPicPr preferRelativeResize="0"/>
          <p:nvPr/>
        </p:nvPicPr>
        <p:blipFill rotWithShape="1">
          <a:blip r:embed="rId3">
            <a:alphaModFix/>
          </a:blip>
          <a:srcRect b="0" l="0" r="0" t="0"/>
          <a:stretch/>
        </p:blipFill>
        <p:spPr>
          <a:xfrm>
            <a:off x="7536615" y="578409"/>
            <a:ext cx="2154005" cy="864684"/>
          </a:xfrm>
          <a:prstGeom prst="rect">
            <a:avLst/>
          </a:prstGeom>
          <a:noFill/>
          <a:ln>
            <a:noFill/>
          </a:ln>
        </p:spPr>
      </p:pic>
      <p:sp>
        <p:nvSpPr>
          <p:cNvPr id="178" name="Google Shape;178;p1"/>
          <p:cNvSpPr/>
          <p:nvPr/>
        </p:nvSpPr>
        <p:spPr>
          <a:xfrm>
            <a:off x="2289625" y="1707875"/>
            <a:ext cx="78579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3"/>
              <a:buFont typeface="Arial"/>
              <a:buNone/>
            </a:pPr>
            <a:r>
              <a:rPr b="1" i="0" lang="en-US" sz="2903" u="none" cap="none" strike="noStrike">
                <a:solidFill>
                  <a:srgbClr val="D34817"/>
                </a:solidFill>
                <a:latin typeface="Times New Roman"/>
                <a:ea typeface="Times New Roman"/>
                <a:cs typeface="Times New Roman"/>
                <a:sym typeface="Times New Roman"/>
              </a:rPr>
              <a:t>“</a:t>
            </a:r>
            <a:r>
              <a:rPr b="1" lang="en-US" sz="2903">
                <a:solidFill>
                  <a:srgbClr val="D34817"/>
                </a:solidFill>
                <a:latin typeface="Times New Roman"/>
                <a:ea typeface="Times New Roman"/>
                <a:cs typeface="Times New Roman"/>
                <a:sym typeface="Times New Roman"/>
              </a:rPr>
              <a:t>Xboard: An Secure Keyboard</a:t>
            </a:r>
            <a:r>
              <a:rPr b="1" i="0" lang="en-US" sz="2903" u="none" cap="none" strike="noStrike">
                <a:solidFill>
                  <a:srgbClr val="D34817"/>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79" name="Google Shape;179;p1"/>
          <p:cNvSpPr txBox="1"/>
          <p:nvPr/>
        </p:nvSpPr>
        <p:spPr>
          <a:xfrm>
            <a:off x="1478425" y="592575"/>
            <a:ext cx="6058200" cy="76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77"/>
              <a:buFont typeface="Arial"/>
              <a:buNone/>
            </a:pPr>
            <a:r>
              <a:rPr b="1" i="0" lang="en-US" sz="2177" u="none" cap="none" strike="noStrike">
                <a:solidFill>
                  <a:srgbClr val="002060"/>
                </a:solidFill>
                <a:latin typeface="Libre Baskerville"/>
                <a:ea typeface="Libre Baskerville"/>
                <a:cs typeface="Libre Baskerville"/>
                <a:sym typeface="Libre Baskerville"/>
              </a:rPr>
              <a:t>           </a:t>
            </a:r>
            <a:r>
              <a:rPr b="1" i="0" lang="en-US" sz="2177" u="none" cap="none" strike="noStrike">
                <a:solidFill>
                  <a:srgbClr val="002060"/>
                </a:solidFill>
                <a:latin typeface="Times New Roman"/>
                <a:ea typeface="Times New Roman"/>
                <a:cs typeface="Times New Roman"/>
                <a:sym typeface="Times New Roman"/>
              </a:rPr>
              <a:t>MIT School of Engineering, Pune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77"/>
              <a:buFont typeface="Arial"/>
              <a:buNone/>
            </a:pPr>
            <a:r>
              <a:rPr b="1" i="0" lang="en-US" sz="2177" u="none" cap="none" strike="noStrike">
                <a:solidFill>
                  <a:srgbClr val="002060"/>
                </a:solidFill>
                <a:latin typeface="Times New Roman"/>
                <a:ea typeface="Times New Roman"/>
                <a:cs typeface="Times New Roman"/>
                <a:sym typeface="Times New Roman"/>
              </a:rPr>
              <a:t>Department of Computer Science &amp; Engineering</a:t>
            </a:r>
            <a:endParaRPr b="0" i="0" sz="1400" u="none" cap="none" strike="noStrike">
              <a:solidFill>
                <a:srgbClr val="000000"/>
              </a:solidFill>
              <a:latin typeface="Arial"/>
              <a:ea typeface="Arial"/>
              <a:cs typeface="Arial"/>
              <a:sym typeface="Arial"/>
            </a:endParaRPr>
          </a:p>
        </p:txBody>
      </p:sp>
      <p:cxnSp>
        <p:nvCxnSpPr>
          <p:cNvPr id="180" name="Google Shape;180;p1"/>
          <p:cNvCxnSpPr/>
          <p:nvPr/>
        </p:nvCxnSpPr>
        <p:spPr>
          <a:xfrm flipH="1">
            <a:off x="1486800" y="1366250"/>
            <a:ext cx="5866800" cy="26700"/>
          </a:xfrm>
          <a:prstGeom prst="straightConnector1">
            <a:avLst/>
          </a:prstGeom>
          <a:noFill/>
          <a:ln cap="flat" cmpd="sng" w="9525">
            <a:solidFill>
              <a:srgbClr val="AE350A"/>
            </a:solidFill>
            <a:prstDash val="solid"/>
            <a:round/>
            <a:headEnd len="sm" w="sm" type="none"/>
            <a:tailEnd len="sm" w="sm" type="none"/>
          </a:ln>
        </p:spPr>
      </p:cxnSp>
      <p:graphicFrame>
        <p:nvGraphicFramePr>
          <p:cNvPr id="181" name="Google Shape;181;p1"/>
          <p:cNvGraphicFramePr/>
          <p:nvPr/>
        </p:nvGraphicFramePr>
        <p:xfrm>
          <a:off x="2472218" y="3513657"/>
          <a:ext cx="3000000" cy="3000000"/>
        </p:xfrm>
        <a:graphic>
          <a:graphicData uri="http://schemas.openxmlformats.org/drawingml/2006/table">
            <a:tbl>
              <a:tblPr bandRow="1" firstRow="1">
                <a:noFill/>
                <a:tableStyleId>{446273AE-AD9E-4C36-AC1D-126264DF24FB}</a:tableStyleId>
              </a:tblPr>
              <a:tblGrid>
                <a:gridCol w="1314350"/>
                <a:gridCol w="992400"/>
                <a:gridCol w="2377450"/>
                <a:gridCol w="2752300"/>
              </a:tblGrid>
              <a:tr h="1833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Roll No.</a:t>
                      </a:r>
                      <a:endParaRPr sz="1400" u="none" cap="none" strike="noStrike"/>
                    </a:p>
                  </a:txBody>
                  <a:tcPr marT="41475" marB="41475" marR="82950" marL="829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Div.</a:t>
                      </a:r>
                      <a:endParaRPr sz="1400" u="none" cap="none" strike="noStrike"/>
                    </a:p>
                  </a:txBody>
                  <a:tcPr marT="41475" marB="41475" marR="82950" marL="829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Times New Roman"/>
                          <a:ea typeface="Times New Roman"/>
                          <a:cs typeface="Times New Roman"/>
                          <a:sym typeface="Times New Roman"/>
                        </a:rPr>
                        <a:t>Enrollment No.</a:t>
                      </a:r>
                      <a:endParaRPr sz="1800" u="none" cap="none" strike="noStrike">
                        <a:solidFill>
                          <a:srgbClr val="FFFFFF"/>
                        </a:solidFill>
                        <a:latin typeface="Times New Roman"/>
                        <a:ea typeface="Times New Roman"/>
                        <a:cs typeface="Times New Roman"/>
                        <a:sym typeface="Times New Roman"/>
                      </a:endParaRPr>
                    </a:p>
                  </a:txBody>
                  <a:tcPr marT="41475" marB="41475" marR="82950" marL="82950"/>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 of Student</a:t>
                      </a:r>
                      <a:endParaRPr sz="1400" u="none" cap="none" strike="noStrike"/>
                    </a:p>
                  </a:txBody>
                  <a:tcPr marT="41475" marB="41475" marR="82950" marL="82950"/>
                </a:tc>
              </a:tr>
              <a:tr h="5096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r>
                        <a:rPr lang="en-US" sz="1800"/>
                        <a:t>203514</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a:t>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MITU</a:t>
                      </a:r>
                      <a:r>
                        <a:rPr lang="en-US" sz="1800"/>
                        <a:t>20</a:t>
                      </a:r>
                      <a:r>
                        <a:rPr lang="en-US" sz="1800" u="none" cap="none" strike="noStrike"/>
                        <a:t>BT</a:t>
                      </a:r>
                      <a:r>
                        <a:rPr lang="en-US" sz="1800"/>
                        <a:t>CSD035</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Tanmay Joshi</a:t>
                      </a:r>
                      <a:endParaRPr sz="1800" u="none" cap="none" strike="noStrike"/>
                    </a:p>
                  </a:txBody>
                  <a:tcPr marT="45725" marB="45725" marR="91450" marL="91450"/>
                </a:tc>
              </a:tr>
              <a:tr h="50060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2196068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a:t>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MITU19BTML0023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Rohan Bhange</a:t>
                      </a:r>
                      <a:endParaRPr sz="1400" u="none" cap="none" strike="noStrike"/>
                    </a:p>
                  </a:txBody>
                  <a:tcPr marT="45725" marB="45725" marR="91450" marL="91450"/>
                </a:tc>
              </a:tr>
            </a:tbl>
          </a:graphicData>
        </a:graphic>
      </p:graphicFrame>
      <p:sp>
        <p:nvSpPr>
          <p:cNvPr id="182" name="Google Shape;182;p1"/>
          <p:cNvSpPr/>
          <p:nvPr/>
        </p:nvSpPr>
        <p:spPr>
          <a:xfrm>
            <a:off x="5224578" y="2900083"/>
            <a:ext cx="3548400" cy="498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14"/>
              <a:buFont typeface="Arial"/>
              <a:buNone/>
            </a:pPr>
            <a:r>
              <a:rPr b="0" i="0" lang="en-US" sz="1814" u="none" cap="none" strike="noStrike">
                <a:solidFill>
                  <a:srgbClr val="080CB8"/>
                </a:solidFill>
                <a:latin typeface="Times New Roman"/>
                <a:ea typeface="Times New Roman"/>
                <a:cs typeface="Times New Roman"/>
                <a:sym typeface="Times New Roman"/>
              </a:rPr>
              <a:t>Group No.: </a:t>
            </a:r>
            <a:r>
              <a:rPr b="1" i="0" lang="en-US" sz="2000" u="none" cap="none" strike="noStrike">
                <a:solidFill>
                  <a:srgbClr val="002060"/>
                </a:solidFill>
                <a:latin typeface="Times New Roman"/>
                <a:ea typeface="Times New Roman"/>
                <a:cs typeface="Times New Roman"/>
                <a:sym typeface="Times New Roman"/>
              </a:rPr>
              <a:t>0</a:t>
            </a:r>
            <a:r>
              <a:rPr b="1" lang="en-US" sz="2000">
                <a:solidFill>
                  <a:srgbClr val="002060"/>
                </a:solidFill>
                <a:latin typeface="Times New Roman"/>
                <a:ea typeface="Times New Roman"/>
                <a:cs typeface="Times New Roman"/>
                <a:sym typeface="Times New Roman"/>
              </a:rPr>
              <a:t>5</a:t>
            </a:r>
            <a:endParaRPr b="0" i="0" sz="1633"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
          <p:cNvSpPr txBox="1"/>
          <p:nvPr>
            <p:ph type="title"/>
          </p:nvPr>
        </p:nvSpPr>
        <p:spPr>
          <a:xfrm>
            <a:off x="723201" y="34834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Problem Statement</a:t>
            </a:r>
            <a:br>
              <a:rPr b="1" lang="en-US" sz="4400">
                <a:solidFill>
                  <a:srgbClr val="833C0B"/>
                </a:solidFill>
                <a:latin typeface="Stardos Stencil"/>
                <a:ea typeface="Stardos Stencil"/>
                <a:cs typeface="Stardos Stencil"/>
                <a:sym typeface="Stardos Stencil"/>
              </a:rPr>
            </a:br>
            <a:endParaRPr>
              <a:latin typeface="Stardos Stencil"/>
              <a:ea typeface="Stardos Stencil"/>
              <a:cs typeface="Stardos Stencil"/>
              <a:sym typeface="Stardos Stencil"/>
            </a:endParaRPr>
          </a:p>
        </p:txBody>
      </p:sp>
      <p:sp>
        <p:nvSpPr>
          <p:cNvPr id="188" name="Google Shape;188;p2"/>
          <p:cNvSpPr txBox="1"/>
          <p:nvPr/>
        </p:nvSpPr>
        <p:spPr>
          <a:xfrm>
            <a:off x="838249" y="1499441"/>
            <a:ext cx="10285500" cy="5809800"/>
          </a:xfrm>
          <a:prstGeom prst="rect">
            <a:avLst/>
          </a:prstGeom>
          <a:noFill/>
          <a:ln>
            <a:noFill/>
          </a:ln>
        </p:spPr>
        <p:txBody>
          <a:bodyPr anchorCtr="0" anchor="t" bIns="45700" lIns="91425" spcFirstLastPara="1" rIns="91425" wrap="square" tIns="45700">
            <a:spAutoFit/>
          </a:bodyPr>
          <a:lstStyle/>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C0C0C"/>
              </a:solidFill>
              <a:latin typeface="Calibri"/>
              <a:ea typeface="Calibri"/>
              <a:cs typeface="Calibri"/>
              <a:sym typeface="Calibri"/>
            </a:endParaRPr>
          </a:p>
          <a:p>
            <a:pPr indent="-342900" lvl="0" marL="914400" marR="0" rtl="0" algn="l">
              <a:lnSpc>
                <a:spcPct val="115000"/>
              </a:lnSpc>
              <a:spcBef>
                <a:spcPts val="0"/>
              </a:spcBef>
              <a:spcAft>
                <a:spcPts val="0"/>
              </a:spcAft>
              <a:buClr>
                <a:schemeClr val="dk1"/>
              </a:buClr>
              <a:buSzPts val="1800"/>
              <a:buFont typeface="Arial"/>
              <a:buChar char="●"/>
            </a:pPr>
            <a:r>
              <a:rPr b="1" lang="en-US" sz="1800">
                <a:solidFill>
                  <a:schemeClr val="dk1"/>
                </a:solidFill>
              </a:rPr>
              <a:t>Keyloggers are a type of monitoring software designed to record keystrokes made by a user. One of the serious cyber threat, these keystroke loggers record the information you type into a website or application and send back to a third party.</a:t>
            </a:r>
            <a:endParaRPr b="1" i="0" sz="18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342900" lvl="0" marL="914400" marR="0" rtl="0" algn="l">
              <a:lnSpc>
                <a:spcPct val="115000"/>
              </a:lnSpc>
              <a:spcBef>
                <a:spcPts val="0"/>
              </a:spcBef>
              <a:spcAft>
                <a:spcPts val="0"/>
              </a:spcAft>
              <a:buClr>
                <a:schemeClr val="dk1"/>
              </a:buClr>
              <a:buSzPts val="1800"/>
              <a:buFont typeface="Arial"/>
              <a:buChar char="●"/>
            </a:pPr>
            <a:r>
              <a:rPr b="1" lang="en-US" sz="1800">
                <a:solidFill>
                  <a:schemeClr val="dk1"/>
                </a:solidFill>
              </a:rPr>
              <a:t>Criminals use keyloggers to steal personal or financial information such as banking details, which they can then sell or use for profit. Law enforcement and intelligence agencies also uses keylogging for surveillance purposes. Legal keylogging apps are also being used by people to spy on their family, friends or partners.</a:t>
            </a:r>
            <a:endParaRPr b="1" i="0" sz="18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342900" lvl="0" marL="914400" marR="0" rtl="0" algn="l">
              <a:lnSpc>
                <a:spcPct val="115000"/>
              </a:lnSpc>
              <a:spcBef>
                <a:spcPts val="0"/>
              </a:spcBef>
              <a:spcAft>
                <a:spcPts val="0"/>
              </a:spcAft>
              <a:buClr>
                <a:schemeClr val="dk1"/>
              </a:buClr>
              <a:buSzPts val="1800"/>
              <a:buFont typeface="Arial"/>
              <a:buChar char="●"/>
            </a:pPr>
            <a:r>
              <a:rPr b="1" lang="en-US" sz="1800">
                <a:solidFill>
                  <a:schemeClr val="dk1"/>
                </a:solidFill>
              </a:rPr>
              <a:t>Data captured by keyloggers can be sent back to attackers via email or uploading log data to predefined websites, databases, or FTP servers. If the keylogger comes bundled within a large attack, actors might simply remotely log into a machine to download keystroke data.</a:t>
            </a:r>
            <a:endParaRPr b="1" i="0" sz="18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5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C0C0C"/>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C0C0C"/>
              </a:solidFill>
              <a:latin typeface="Calibri"/>
              <a:ea typeface="Calibri"/>
              <a:cs typeface="Calibri"/>
              <a:sym typeface="Calibri"/>
            </a:endParaRPr>
          </a:p>
        </p:txBody>
      </p:sp>
      <p:sp>
        <p:nvSpPr>
          <p:cNvPr id="189" name="Google Shape;189;p2"/>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190" name="Google Shape;190;p2"/>
          <p:cNvPicPr preferRelativeResize="0"/>
          <p:nvPr/>
        </p:nvPicPr>
        <p:blipFill rotWithShape="1">
          <a:blip r:embed="rId3">
            <a:alphaModFix/>
          </a:blip>
          <a:srcRect b="0" l="0" r="0" t="0"/>
          <a:stretch/>
        </p:blipFill>
        <p:spPr>
          <a:xfrm>
            <a:off x="10065273" y="462916"/>
            <a:ext cx="1403526" cy="5634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
          <p:cNvSpPr txBox="1"/>
          <p:nvPr/>
        </p:nvSpPr>
        <p:spPr>
          <a:xfrm>
            <a:off x="831908" y="1323085"/>
            <a:ext cx="10528200" cy="5043900"/>
          </a:xfrm>
          <a:prstGeom prst="rect">
            <a:avLst/>
          </a:prstGeom>
          <a:noFill/>
          <a:ln>
            <a:noFill/>
          </a:ln>
        </p:spPr>
        <p:txBody>
          <a:bodyPr anchorCtr="0" anchor="t" bIns="45700" lIns="91425" spcFirstLastPara="1" rIns="91425" wrap="square" tIns="45700">
            <a:sp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Our project focuses on </a:t>
            </a:r>
            <a:r>
              <a:rPr lang="en-US" sz="2800">
                <a:solidFill>
                  <a:schemeClr val="dk1"/>
                </a:solidFill>
                <a:latin typeface="Calibri"/>
                <a:ea typeface="Calibri"/>
                <a:cs typeface="Calibri"/>
                <a:sym typeface="Calibri"/>
              </a:rPr>
              <a:t>creating a secure keyboard which deals with the issues of privacy, data breach and </a:t>
            </a:r>
            <a:r>
              <a:rPr lang="en-US" sz="2800">
                <a:solidFill>
                  <a:schemeClr val="dk1"/>
                </a:solidFill>
                <a:latin typeface="Calibri"/>
                <a:ea typeface="Calibri"/>
                <a:cs typeface="Calibri"/>
                <a:sym typeface="Calibri"/>
              </a:rPr>
              <a:t>spyware</a:t>
            </a:r>
            <a:r>
              <a:rPr lang="en-US" sz="2800">
                <a:solidFill>
                  <a:schemeClr val="dk1"/>
                </a:solidFill>
                <a:latin typeface="Calibri"/>
                <a:ea typeface="Calibri"/>
                <a:cs typeface="Calibri"/>
                <a:sym typeface="Calibri"/>
              </a:rPr>
              <a:t> keyloggers.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high fidelity UI keyboard, with numerous functions for customisation and ease of use will be implemented.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Beyond its </a:t>
            </a:r>
            <a:r>
              <a:rPr lang="en-US" sz="2800">
                <a:solidFill>
                  <a:schemeClr val="dk1"/>
                </a:solidFill>
                <a:latin typeface="Calibri"/>
                <a:ea typeface="Calibri"/>
                <a:cs typeface="Calibri"/>
                <a:sym typeface="Calibri"/>
              </a:rPr>
              <a:t>appearance</a:t>
            </a:r>
            <a:r>
              <a:rPr lang="en-US" sz="2800">
                <a:solidFill>
                  <a:schemeClr val="dk1"/>
                </a:solidFill>
                <a:latin typeface="Calibri"/>
                <a:ea typeface="Calibri"/>
                <a:cs typeface="Calibri"/>
                <a:sym typeface="Calibri"/>
              </a:rPr>
              <a:t> and customisation features it will be loaded with the security features unlike no other keyboards promises in the market.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Cryptography algorithms will be implemented and it will be equipped with an option to choose type of </a:t>
            </a:r>
            <a:r>
              <a:rPr lang="en-US" sz="2800">
                <a:solidFill>
                  <a:schemeClr val="dk1"/>
                </a:solidFill>
                <a:latin typeface="Calibri"/>
                <a:ea typeface="Calibri"/>
                <a:cs typeface="Calibri"/>
                <a:sym typeface="Calibri"/>
              </a:rPr>
              <a:t>encryption</a:t>
            </a:r>
            <a:r>
              <a:rPr lang="en-US" sz="2800">
                <a:solidFill>
                  <a:schemeClr val="dk1"/>
                </a:solidFill>
                <a:latin typeface="Calibri"/>
                <a:ea typeface="Calibri"/>
                <a:cs typeface="Calibri"/>
                <a:sym typeface="Calibri"/>
              </a:rPr>
              <a:t> based on the level of security they provide for secure messaging.</a:t>
            </a:r>
            <a:endParaRPr b="1" i="0" sz="18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1100"/>
              <a:buFont typeface="Arial"/>
              <a:buNone/>
            </a:pPr>
            <a:r>
              <a:t/>
            </a:r>
            <a:endParaRPr b="1" i="0" sz="18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Arial"/>
              <a:buNone/>
            </a:pPr>
            <a:r>
              <a:t/>
            </a:r>
            <a:endParaRPr b="1" i="0" sz="2400" u="none" cap="none" strike="noStrike">
              <a:solidFill>
                <a:srgbClr val="0C0C0C"/>
              </a:solidFill>
              <a:latin typeface="Times New Roman"/>
              <a:ea typeface="Times New Roman"/>
              <a:cs typeface="Times New Roman"/>
              <a:sym typeface="Times New Roman"/>
            </a:endParaRPr>
          </a:p>
        </p:txBody>
      </p:sp>
      <p:sp>
        <p:nvSpPr>
          <p:cNvPr id="196" name="Google Shape;196;p3"/>
          <p:cNvSpPr/>
          <p:nvPr/>
        </p:nvSpPr>
        <p:spPr>
          <a:xfrm>
            <a:off x="266400" y="61822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197" name="Google Shape;197;p3"/>
          <p:cNvPicPr preferRelativeResize="0"/>
          <p:nvPr/>
        </p:nvPicPr>
        <p:blipFill rotWithShape="1">
          <a:blip r:embed="rId3">
            <a:alphaModFix/>
          </a:blip>
          <a:srcRect b="0" l="0" r="0" t="0"/>
          <a:stretch/>
        </p:blipFill>
        <p:spPr>
          <a:xfrm>
            <a:off x="10147765" y="416635"/>
            <a:ext cx="1403526" cy="563419"/>
          </a:xfrm>
          <a:prstGeom prst="rect">
            <a:avLst/>
          </a:prstGeom>
          <a:noFill/>
          <a:ln>
            <a:noFill/>
          </a:ln>
        </p:spPr>
      </p:pic>
      <p:sp>
        <p:nvSpPr>
          <p:cNvPr id="198" name="Google Shape;198;p3"/>
          <p:cNvSpPr txBox="1"/>
          <p:nvPr/>
        </p:nvSpPr>
        <p:spPr>
          <a:xfrm>
            <a:off x="4004950" y="384388"/>
            <a:ext cx="30000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rgbClr val="7030A0"/>
                </a:solidFill>
                <a:latin typeface="Times New Roman"/>
                <a:ea typeface="Times New Roman"/>
                <a:cs typeface="Times New Roman"/>
                <a:sym typeface="Times New Roman"/>
              </a:rPr>
              <a:t>Introduction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
          <p:cNvSpPr/>
          <p:nvPr/>
        </p:nvSpPr>
        <p:spPr>
          <a:xfrm>
            <a:off x="249419" y="626364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04" name="Google Shape;204;p4"/>
          <p:cNvPicPr preferRelativeResize="0"/>
          <p:nvPr/>
        </p:nvPicPr>
        <p:blipFill rotWithShape="1">
          <a:blip r:embed="rId3">
            <a:alphaModFix/>
          </a:blip>
          <a:srcRect b="0" l="0" r="0" t="0"/>
          <a:stretch/>
        </p:blipFill>
        <p:spPr>
          <a:xfrm>
            <a:off x="10473733" y="226922"/>
            <a:ext cx="1403526" cy="563419"/>
          </a:xfrm>
          <a:prstGeom prst="rect">
            <a:avLst/>
          </a:prstGeom>
          <a:noFill/>
          <a:ln>
            <a:noFill/>
          </a:ln>
        </p:spPr>
      </p:pic>
      <p:graphicFrame>
        <p:nvGraphicFramePr>
          <p:cNvPr id="205" name="Google Shape;205;p4"/>
          <p:cNvGraphicFramePr/>
          <p:nvPr/>
        </p:nvGraphicFramePr>
        <p:xfrm>
          <a:off x="97239" y="698321"/>
          <a:ext cx="3000000" cy="3000000"/>
        </p:xfrm>
        <a:graphic>
          <a:graphicData uri="http://schemas.openxmlformats.org/drawingml/2006/table">
            <a:tbl>
              <a:tblPr bandRow="1" firstRow="1">
                <a:noFill/>
                <a:tableStyleId>{DBDBD97B-B239-4912-8F13-D99D42A1B83C}</a:tableStyleId>
              </a:tblPr>
              <a:tblGrid>
                <a:gridCol w="906850"/>
                <a:gridCol w="3048650"/>
                <a:gridCol w="7609675"/>
              </a:tblGrid>
              <a:tr h="750750">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1800" u="none" cap="none" strike="noStrike">
                          <a:latin typeface="Times New Roman"/>
                          <a:ea typeface="Times New Roman"/>
                          <a:cs typeface="Times New Roman"/>
                          <a:sym typeface="Times New Roman"/>
                        </a:rPr>
                        <a:t>Sr. No.</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Times New Roman"/>
                        <a:buNone/>
                      </a:pPr>
                      <a:r>
                        <a:rPr lang="en-US" sz="2000" u="none" cap="none" strike="noStrike">
                          <a:latin typeface="Times New Roman"/>
                          <a:ea typeface="Times New Roman"/>
                          <a:cs typeface="Times New Roman"/>
                          <a:sym typeface="Times New Roman"/>
                        </a:rPr>
                        <a:t>Title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Advantages</a:t>
                      </a:r>
                      <a:endParaRPr sz="2000" u="none" cap="none" strike="noStrike">
                        <a:latin typeface="Times New Roman"/>
                        <a:ea typeface="Times New Roman"/>
                        <a:cs typeface="Times New Roman"/>
                        <a:sym typeface="Times New Roman"/>
                      </a:endParaRPr>
                    </a:p>
                  </a:txBody>
                  <a:tcPr marT="45725" marB="45725" marR="91450" marL="91450"/>
                </a:tc>
              </a:tr>
              <a:tr h="3329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400" u="none" cap="none" strike="noStrike"/>
                    </a:p>
                  </a:txBody>
                  <a:tcPr marT="45725" marB="45725" marR="91450" marL="91450"/>
                </a:tc>
                <a:tc>
                  <a:txBody>
                    <a:bodyPr/>
                    <a:lstStyle/>
                    <a:p>
                      <a:pPr indent="-171450" lvl="0" marL="285750" marR="0" rtl="0" algn="l">
                        <a:lnSpc>
                          <a:spcPct val="100000"/>
                        </a:lnSpc>
                        <a:spcBef>
                          <a:spcPts val="0"/>
                        </a:spcBef>
                        <a:spcAft>
                          <a:spcPts val="0"/>
                        </a:spcAft>
                        <a:buClr>
                          <a:schemeClr val="dk1"/>
                        </a:buClr>
                        <a:buSzPts val="1800"/>
                        <a:buFont typeface="Arial"/>
                        <a:buNone/>
                      </a:pPr>
                      <a:r>
                        <a:t/>
                      </a:r>
                      <a:endParaRPr b="1" sz="1800" u="sng" cap="none" strike="noStrike">
                        <a:latin typeface="Times New Roman"/>
                        <a:ea typeface="Times New Roman"/>
                        <a:cs typeface="Times New Roman"/>
                        <a:sym typeface="Times New Roman"/>
                      </a:endParaRPr>
                    </a:p>
                    <a:p>
                      <a:pPr indent="0" lvl="0" marL="228600" marR="0" rtl="0" algn="l">
                        <a:lnSpc>
                          <a:spcPct val="110000"/>
                        </a:lnSpc>
                        <a:spcBef>
                          <a:spcPts val="1055"/>
                        </a:spcBef>
                        <a:spcAft>
                          <a:spcPts val="0"/>
                        </a:spcAft>
                        <a:buClr>
                          <a:srgbClr val="000000"/>
                        </a:buClr>
                        <a:buSzPts val="1800"/>
                        <a:buFont typeface="Arial"/>
                        <a:buNone/>
                      </a:pPr>
                      <a:r>
                        <a:rPr lang="en-US" sz="1800" u="none" cap="none" strike="noStrike">
                          <a:solidFill>
                            <a:srgbClr val="2F2F2F"/>
                          </a:solidFill>
                          <a:latin typeface="Times New Roman"/>
                          <a:ea typeface="Times New Roman"/>
                          <a:cs typeface="Times New Roman"/>
                          <a:sym typeface="Times New Roman"/>
                        </a:rPr>
                        <a:t>Plagiarism Detection on Electronic Text based</a:t>
                      </a:r>
                      <a:br>
                        <a:rPr lang="en-US" sz="1800" u="none" cap="none" strike="noStrike">
                          <a:solidFill>
                            <a:srgbClr val="2F2F2F"/>
                          </a:solidFill>
                          <a:latin typeface="Times New Roman"/>
                          <a:ea typeface="Times New Roman"/>
                          <a:cs typeface="Times New Roman"/>
                          <a:sym typeface="Times New Roman"/>
                        </a:rPr>
                      </a:br>
                      <a:r>
                        <a:rPr lang="en-US" sz="1800" u="none" cap="none" strike="noStrike">
                          <a:solidFill>
                            <a:srgbClr val="2F2F2F"/>
                          </a:solidFill>
                          <a:latin typeface="Times New Roman"/>
                          <a:ea typeface="Times New Roman"/>
                          <a:cs typeface="Times New Roman"/>
                          <a:sym typeface="Times New Roman"/>
                        </a:rPr>
                        <a:t>Assignments using Vector Space Model</a:t>
                      </a:r>
                      <a:endParaRPr sz="1800" u="none" cap="none" strike="noStrike"/>
                    </a:p>
                  </a:txBody>
                  <a:tcPr marT="45725" marB="45725" marR="91450" marL="91450"/>
                </a:tc>
                <a:tc>
                  <a:txBody>
                    <a:bodyPr/>
                    <a:lstStyle/>
                    <a:p>
                      <a:pPr indent="-228600" lvl="0" marL="228600" marR="0" rtl="0" algn="l">
                        <a:lnSpc>
                          <a:spcPct val="90000"/>
                        </a:lnSpc>
                        <a:spcBef>
                          <a:spcPts val="0"/>
                        </a:spcBef>
                        <a:spcAft>
                          <a:spcPts val="0"/>
                        </a:spcAft>
                        <a:buClr>
                          <a:srgbClr val="2F2F2F"/>
                        </a:buClr>
                        <a:buSzPts val="1800"/>
                        <a:buFont typeface="Arial"/>
                        <a:buChar char="•"/>
                      </a:pPr>
                      <a:r>
                        <a:rPr b="1" lang="en-US" sz="1800" u="none" cap="none" strike="noStrike">
                          <a:solidFill>
                            <a:srgbClr val="2F2F2F"/>
                          </a:solidFill>
                          <a:latin typeface="Times New Roman"/>
                          <a:ea typeface="Times New Roman"/>
                          <a:cs typeface="Times New Roman"/>
                          <a:sym typeface="Times New Roman"/>
                        </a:rPr>
                        <a:t> </a:t>
                      </a:r>
                      <a:r>
                        <a:rPr lang="en-US" sz="2400" u="none" cap="none" strike="noStrike">
                          <a:solidFill>
                            <a:srgbClr val="2F2F2F"/>
                          </a:solidFill>
                          <a:latin typeface="Times New Roman"/>
                          <a:ea typeface="Times New Roman"/>
                          <a:cs typeface="Times New Roman"/>
                          <a:sym typeface="Times New Roman"/>
                        </a:rPr>
                        <a:t>Various similarity metrics are used for the purposes of plagiarism detection such as the </a:t>
                      </a:r>
                      <a:r>
                        <a:rPr b="1" lang="en-US" sz="2400" u="none" cap="none" strike="noStrike">
                          <a:solidFill>
                            <a:srgbClr val="2F2F2F"/>
                          </a:solidFill>
                          <a:latin typeface="Times New Roman"/>
                          <a:ea typeface="Times New Roman"/>
                          <a:cs typeface="Times New Roman"/>
                          <a:sym typeface="Times New Roman"/>
                        </a:rPr>
                        <a:t>Jaccard similarity </a:t>
                      </a:r>
                      <a:r>
                        <a:rPr lang="en-US" sz="2400" u="none" cap="none" strike="noStrike">
                          <a:solidFill>
                            <a:srgbClr val="2F2F2F"/>
                          </a:solidFill>
                          <a:latin typeface="Times New Roman"/>
                          <a:ea typeface="Times New Roman"/>
                          <a:cs typeface="Times New Roman"/>
                          <a:sym typeface="Times New Roman"/>
                        </a:rPr>
                        <a:t>and </a:t>
                      </a:r>
                      <a:r>
                        <a:rPr b="1" lang="en-US" sz="2400" u="none" cap="none" strike="noStrike">
                          <a:solidFill>
                            <a:srgbClr val="2F2F2F"/>
                          </a:solidFill>
                          <a:latin typeface="Times New Roman"/>
                          <a:ea typeface="Times New Roman"/>
                          <a:cs typeface="Times New Roman"/>
                          <a:sym typeface="Times New Roman"/>
                        </a:rPr>
                        <a:t>cosine similarity</a:t>
                      </a:r>
                      <a:r>
                        <a:rPr lang="en-US" sz="2400" u="none" cap="none" strike="noStrike">
                          <a:solidFill>
                            <a:srgbClr val="2F2F2F"/>
                          </a:solidFill>
                          <a:latin typeface="Times New Roman"/>
                          <a:ea typeface="Times New Roman"/>
                          <a:cs typeface="Times New Roman"/>
                          <a:sym typeface="Times New Roman"/>
                        </a:rPr>
                        <a:t> metrics. Prior to using the similarity metrics, the corpus must be pre-processed. Applying techniques such as </a:t>
                      </a:r>
                      <a:r>
                        <a:rPr b="1" lang="en-US" sz="2400" u="none" cap="none" strike="noStrike">
                          <a:solidFill>
                            <a:srgbClr val="2F2F2F"/>
                          </a:solidFill>
                          <a:latin typeface="Times New Roman"/>
                          <a:ea typeface="Times New Roman"/>
                          <a:cs typeface="Times New Roman"/>
                          <a:sym typeface="Times New Roman"/>
                        </a:rPr>
                        <a:t>stop-word removal and lemmatization</a:t>
                      </a:r>
                      <a:r>
                        <a:rPr lang="en-US" sz="2400" u="none" cap="none" strike="noStrike">
                          <a:solidFill>
                            <a:srgbClr val="2F2F2F"/>
                          </a:solidFill>
                          <a:latin typeface="Times New Roman"/>
                          <a:ea typeface="Times New Roman"/>
                          <a:cs typeface="Times New Roman"/>
                          <a:sym typeface="Times New Roman"/>
                        </a:rPr>
                        <a:t> to the text improve the accuracy and efficiency of the detector </a:t>
                      </a:r>
                      <a:r>
                        <a:rPr b="1" lang="en-US" sz="2400" u="none" cap="none" strike="noStrike">
                          <a:solidFill>
                            <a:srgbClr val="2F2F2F"/>
                          </a:solidFill>
                          <a:latin typeface="Times New Roman"/>
                          <a:ea typeface="Times New Roman"/>
                          <a:cs typeface="Times New Roman"/>
                          <a:sym typeface="Times New Roman"/>
                        </a:rPr>
                        <a:t>[1].</a:t>
                      </a:r>
                      <a:r>
                        <a:rPr lang="en-US" sz="2400" u="none" cap="none" strike="noStrike">
                          <a:solidFill>
                            <a:srgbClr val="2F2F2F"/>
                          </a:solidFill>
                          <a:latin typeface="Times New Roman"/>
                          <a:ea typeface="Times New Roman"/>
                          <a:cs typeface="Times New Roman"/>
                          <a:sym typeface="Times New Roman"/>
                        </a:rPr>
                        <a:t> </a:t>
                      </a:r>
                      <a:r>
                        <a:rPr b="1" lang="en-US" sz="2400" u="none" cap="none" strike="noStrike">
                          <a:solidFill>
                            <a:srgbClr val="2F2F2F"/>
                          </a:solidFill>
                          <a:latin typeface="Times New Roman"/>
                          <a:ea typeface="Times New Roman"/>
                          <a:cs typeface="Times New Roman"/>
                          <a:sym typeface="Times New Roman"/>
                        </a:rPr>
                        <a:t>The cosine similarity</a:t>
                      </a:r>
                      <a:r>
                        <a:rPr lang="en-US" sz="2400" u="none" cap="none" strike="noStrike">
                          <a:solidFill>
                            <a:srgbClr val="2F2F2F"/>
                          </a:solidFill>
                          <a:latin typeface="Times New Roman"/>
                          <a:ea typeface="Times New Roman"/>
                          <a:cs typeface="Times New Roman"/>
                          <a:sym typeface="Times New Roman"/>
                        </a:rPr>
                        <a:t> metric is better suited to plagiarism detection applications </a:t>
                      </a:r>
                      <a:r>
                        <a:rPr b="1" lang="en-US" sz="2400" u="none" cap="none" strike="noStrike">
                          <a:solidFill>
                            <a:srgbClr val="2F2F2F"/>
                          </a:solidFill>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45725" marB="45725" marR="91450" marL="91450"/>
                </a:tc>
              </a:tr>
              <a:tr h="19425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228600" marR="0" rtl="0" algn="l">
                        <a:lnSpc>
                          <a:spcPct val="90000"/>
                        </a:lnSpc>
                        <a:spcBef>
                          <a:spcPts val="0"/>
                        </a:spcBef>
                        <a:spcAft>
                          <a:spcPts val="0"/>
                        </a:spcAft>
                        <a:buClr>
                          <a:srgbClr val="000000"/>
                        </a:buClr>
                        <a:buSzPts val="1800"/>
                        <a:buFont typeface="Arial"/>
                        <a:buNone/>
                      </a:pPr>
                      <a:r>
                        <a:rPr lang="en-US" sz="1800" u="none" cap="none" strike="noStrike">
                          <a:solidFill>
                            <a:srgbClr val="2F2F2F"/>
                          </a:solidFill>
                          <a:latin typeface="Times New Roman"/>
                          <a:ea typeface="Times New Roman"/>
                          <a:cs typeface="Times New Roman"/>
                          <a:sym typeface="Times New Roman"/>
                        </a:rPr>
                        <a:t>Automatic Plagiarism Detection Using Similarity</a:t>
                      </a:r>
                      <a:br>
                        <a:rPr lang="en-US" sz="1800" u="none" cap="none" strike="noStrike">
                          <a:solidFill>
                            <a:srgbClr val="2F2F2F"/>
                          </a:solidFill>
                          <a:latin typeface="Times New Roman"/>
                          <a:ea typeface="Times New Roman"/>
                          <a:cs typeface="Times New Roman"/>
                          <a:sym typeface="Times New Roman"/>
                        </a:rPr>
                      </a:br>
                      <a:r>
                        <a:rPr lang="en-US" sz="1800" u="none" cap="none" strike="noStrike">
                          <a:solidFill>
                            <a:srgbClr val="2F2F2F"/>
                          </a:solidFill>
                          <a:latin typeface="Times New Roman"/>
                          <a:ea typeface="Times New Roman"/>
                          <a:cs typeface="Times New Roman"/>
                          <a:sym typeface="Times New Roman"/>
                        </a:rPr>
                        <a:t>Analysis,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500" u="none" cap="none" strike="noStrike">
                        <a:latin typeface="Times New Roman"/>
                        <a:ea typeface="Times New Roman"/>
                        <a:cs typeface="Times New Roman"/>
                        <a:sym typeface="Times New Roman"/>
                      </a:endParaRPr>
                    </a:p>
                    <a:p>
                      <a:pPr indent="-228600" lvl="0" marL="228600" marR="0" rtl="0" algn="l">
                        <a:lnSpc>
                          <a:spcPct val="90000"/>
                        </a:lnSpc>
                        <a:spcBef>
                          <a:spcPts val="0"/>
                        </a:spcBef>
                        <a:spcAft>
                          <a:spcPts val="0"/>
                        </a:spcAft>
                        <a:buClr>
                          <a:srgbClr val="2F2F2F"/>
                        </a:buClr>
                        <a:buSzPts val="1800"/>
                        <a:buFont typeface="Arial"/>
                        <a:buChar char="•"/>
                      </a:pPr>
                      <a:r>
                        <a:rPr b="1" lang="en-US" sz="2400" u="none" cap="none" strike="noStrike">
                          <a:solidFill>
                            <a:srgbClr val="2F2F2F"/>
                          </a:solidFill>
                          <a:latin typeface="Times New Roman"/>
                          <a:ea typeface="Times New Roman"/>
                          <a:cs typeface="Times New Roman"/>
                          <a:sym typeface="Times New Roman"/>
                        </a:rPr>
                        <a:t>The cosine similarity</a:t>
                      </a:r>
                      <a:r>
                        <a:rPr lang="en-US" sz="2400" u="none" cap="none" strike="noStrike">
                          <a:solidFill>
                            <a:srgbClr val="2F2F2F"/>
                          </a:solidFill>
                          <a:latin typeface="Times New Roman"/>
                          <a:ea typeface="Times New Roman"/>
                          <a:cs typeface="Times New Roman"/>
                          <a:sym typeface="Times New Roman"/>
                        </a:rPr>
                        <a:t> metric is better suited to plagiarism detection applications</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206" name="Google Shape;206;p4"/>
          <p:cNvSpPr txBox="1"/>
          <p:nvPr/>
        </p:nvSpPr>
        <p:spPr>
          <a:xfrm>
            <a:off x="1008151" y="142641"/>
            <a:ext cx="101757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030A0"/>
              </a:buClr>
              <a:buSzPts val="3200"/>
              <a:buFont typeface="Arial"/>
              <a:buNone/>
            </a:pPr>
            <a:r>
              <a:rPr b="1" i="0" lang="en-US" sz="3200" u="none" cap="none" strike="noStrike">
                <a:solidFill>
                  <a:srgbClr val="7030A0"/>
                </a:solidFill>
                <a:latin typeface="Times New Roman"/>
                <a:ea typeface="Times New Roman"/>
                <a:cs typeface="Times New Roman"/>
                <a:sym typeface="Times New Roman"/>
              </a:rPr>
              <a:t>Literature Survey</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Scope</a:t>
            </a:r>
            <a:r>
              <a:rPr b="1" lang="en-US">
                <a:solidFill>
                  <a:srgbClr val="3A3838"/>
                </a:solidFill>
                <a:latin typeface="Stardos Stencil"/>
                <a:ea typeface="Stardos Stencil"/>
                <a:cs typeface="Stardos Stencil"/>
                <a:sym typeface="Stardos Stencil"/>
              </a:rPr>
              <a:t> </a:t>
            </a:r>
            <a:r>
              <a:rPr b="1" lang="en-US" sz="3200">
                <a:solidFill>
                  <a:srgbClr val="7030A0"/>
                </a:solidFill>
                <a:latin typeface="Times New Roman"/>
                <a:ea typeface="Times New Roman"/>
                <a:cs typeface="Times New Roman"/>
                <a:sym typeface="Times New Roman"/>
              </a:rPr>
              <a:t>of</a:t>
            </a:r>
            <a:r>
              <a:rPr b="1" lang="en-US">
                <a:solidFill>
                  <a:srgbClr val="3A3838"/>
                </a:solidFill>
                <a:latin typeface="Stardos Stencil"/>
                <a:ea typeface="Stardos Stencil"/>
                <a:cs typeface="Stardos Stencil"/>
                <a:sym typeface="Stardos Stencil"/>
              </a:rPr>
              <a:t> </a:t>
            </a:r>
            <a:r>
              <a:rPr b="1" lang="en-US" sz="3200">
                <a:solidFill>
                  <a:srgbClr val="7030A0"/>
                </a:solidFill>
                <a:latin typeface="Times New Roman"/>
                <a:ea typeface="Times New Roman"/>
                <a:cs typeface="Times New Roman"/>
                <a:sym typeface="Times New Roman"/>
              </a:rPr>
              <a:t>Project</a:t>
            </a:r>
            <a:endParaRPr b="1">
              <a:solidFill>
                <a:srgbClr val="3A3838"/>
              </a:solidFill>
              <a:latin typeface="Stardos Stencil"/>
              <a:ea typeface="Stardos Stencil"/>
              <a:cs typeface="Stardos Stencil"/>
              <a:sym typeface="Stardos Stencil"/>
            </a:endParaRPr>
          </a:p>
        </p:txBody>
      </p:sp>
      <p:sp>
        <p:nvSpPr>
          <p:cNvPr id="212" name="Google Shape;212;p5"/>
          <p:cNvSpPr txBox="1"/>
          <p:nvPr/>
        </p:nvSpPr>
        <p:spPr>
          <a:xfrm>
            <a:off x="634800" y="1014875"/>
            <a:ext cx="10922400" cy="7173600"/>
          </a:xfrm>
          <a:prstGeom prst="rect">
            <a:avLst/>
          </a:prstGeom>
          <a:noFill/>
          <a:ln>
            <a:noFill/>
          </a:ln>
        </p:spPr>
        <p:txBody>
          <a:bodyPr anchorCtr="0" anchor="t" bIns="45700" lIns="91425" spcFirstLastPara="1" rIns="91425" wrap="square" tIns="45700">
            <a:spAutoFit/>
          </a:bodyPr>
          <a:lstStyle/>
          <a:p>
            <a:pPr indent="-361950" lvl="0" marL="457200" marR="0" rtl="0" algn="l">
              <a:lnSpc>
                <a:spcPct val="115000"/>
              </a:lnSpc>
              <a:spcBef>
                <a:spcPts val="0"/>
              </a:spcBef>
              <a:spcAft>
                <a:spcPts val="0"/>
              </a:spcAft>
              <a:buClr>
                <a:schemeClr val="dk1"/>
              </a:buClr>
              <a:buSzPts val="2100"/>
              <a:buFont typeface="Arial"/>
              <a:buChar char="●"/>
            </a:pPr>
            <a:r>
              <a:rPr b="1" lang="en-US" sz="2100">
                <a:solidFill>
                  <a:schemeClr val="dk1"/>
                </a:solidFill>
              </a:rPr>
              <a:t>Xboard is a secure keyboard with robust features as follows</a:t>
            </a:r>
            <a:r>
              <a:rPr b="1" i="0" lang="en-US" sz="2100" u="none" cap="none" strike="noStrike">
                <a:solidFill>
                  <a:schemeClr val="dk1"/>
                </a:solidFill>
                <a:latin typeface="Arial"/>
                <a:ea typeface="Arial"/>
                <a:cs typeface="Arial"/>
                <a:sym typeface="Arial"/>
              </a:rPr>
              <a:t>:</a:t>
            </a:r>
            <a:endParaRPr b="1" i="0" sz="2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rPr b="1" lang="en-US" sz="1500">
                <a:solidFill>
                  <a:schemeClr val="dk1"/>
                </a:solidFill>
              </a:rPr>
              <a:t>1. Message Expiration:</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You can choose the time duration for which the message remains active,   </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message automatically expire after 48 hours and then can’t be decrypted.\</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2. Flexible:</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Works in all of your favourite messaging apps like Whatsapp, Signal,  </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Messenger, etc.</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3. Cryptography:</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Secure all your messages using, multiple cryptographic algorithms. also </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you can encrypt all your data locally.</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4. Scanner for keyloggers or spywares:</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It scans the spywares in the background and fixes it.</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5. Passwords:</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As nowadays everyone has so many accounts over the internet, it’s really </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difficult to remember the passwords. But know you can save all your </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passwords securely encrypted in our vault and just with a single click you can </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login to your account.</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6. Secure Files:</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You can now send the images, files etc directly in the encrypted form.</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7. Biometrics:</a:t>
            </a:r>
            <a:endParaRPr b="1" sz="1500">
              <a:solidFill>
                <a:schemeClr val="dk1"/>
              </a:solidFill>
            </a:endParaRPr>
          </a:p>
          <a:p>
            <a:pPr indent="0" lvl="0" marL="457200" marR="0" rtl="0" algn="l">
              <a:lnSpc>
                <a:spcPct val="115000"/>
              </a:lnSpc>
              <a:spcBef>
                <a:spcPts val="0"/>
              </a:spcBef>
              <a:spcAft>
                <a:spcPts val="0"/>
              </a:spcAft>
              <a:buNone/>
            </a:pPr>
            <a:r>
              <a:rPr b="1" lang="en-US" sz="1500">
                <a:solidFill>
                  <a:schemeClr val="dk1"/>
                </a:solidFill>
              </a:rPr>
              <a:t>    Biometrics will be used to access the vault and switch between the accounts.</a:t>
            </a:r>
            <a:endParaRPr b="1" sz="1500">
              <a:solidFill>
                <a:schemeClr val="dk1"/>
              </a:solidFill>
            </a:endParaRPr>
          </a:p>
          <a:p>
            <a:pPr indent="0" lvl="0" marL="457200" marR="0" rtl="0" algn="l">
              <a:lnSpc>
                <a:spcPct val="115000"/>
              </a:lnSpc>
              <a:spcBef>
                <a:spcPts val="0"/>
              </a:spcBef>
              <a:spcAft>
                <a:spcPts val="0"/>
              </a:spcAft>
              <a:buNone/>
            </a:pPr>
            <a:r>
              <a:t/>
            </a:r>
            <a:endParaRPr b="1" i="0" sz="2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p:txBody>
      </p:sp>
      <p:sp>
        <p:nvSpPr>
          <p:cNvPr id="213" name="Google Shape;213;p5"/>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14" name="Google Shape;214;p5"/>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Technical Compatibility</a:t>
            </a:r>
            <a:endParaRPr b="1">
              <a:solidFill>
                <a:srgbClr val="3A3838"/>
              </a:solidFill>
              <a:latin typeface="Stardos Stencil"/>
              <a:ea typeface="Stardos Stencil"/>
              <a:cs typeface="Stardos Stencil"/>
              <a:sym typeface="Stardos Stencil"/>
            </a:endParaRPr>
          </a:p>
        </p:txBody>
      </p:sp>
      <p:sp>
        <p:nvSpPr>
          <p:cNvPr id="220" name="Google Shape;220;p6"/>
          <p:cNvSpPr txBox="1"/>
          <p:nvPr/>
        </p:nvSpPr>
        <p:spPr>
          <a:xfrm>
            <a:off x="838200" y="1526800"/>
            <a:ext cx="11190000" cy="3324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Hardware Requirements:</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1143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Processor: </a:t>
            </a:r>
            <a:r>
              <a:rPr lang="en-US" sz="1800">
                <a:solidFill>
                  <a:schemeClr val="dk1"/>
                </a:solidFill>
                <a:latin typeface="Times New Roman"/>
                <a:ea typeface="Times New Roman"/>
                <a:cs typeface="Times New Roman"/>
                <a:sym typeface="Times New Roman"/>
              </a:rPr>
              <a:t>1.2 GHz, or faster processor</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RAM: </a:t>
            </a:r>
            <a:r>
              <a:rPr lang="en-US" sz="1800">
                <a:solidFill>
                  <a:schemeClr val="dk1"/>
                </a:solidFill>
                <a:latin typeface="Times New Roman"/>
                <a:ea typeface="Times New Roman"/>
                <a:cs typeface="Times New Roman"/>
                <a:sym typeface="Times New Roman"/>
              </a:rPr>
              <a:t>Minimum of 512 MB, 2 GB is recommended</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Software Requirements:</a:t>
            </a:r>
            <a:endParaRPr b="1" i="0" sz="22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Android version 5+ </a:t>
            </a:r>
            <a:endParaRPr b="0" i="0" sz="1800" u="none" cap="none" strike="noStrike">
              <a:solidFill>
                <a:srgbClr val="000000"/>
              </a:solidFill>
              <a:latin typeface="Arial"/>
              <a:ea typeface="Arial"/>
              <a:cs typeface="Arial"/>
              <a:sym typeface="Arial"/>
            </a:endParaRPr>
          </a:p>
        </p:txBody>
      </p:sp>
      <p:sp>
        <p:nvSpPr>
          <p:cNvPr id="221" name="Google Shape;221;p6"/>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22" name="Google Shape;222;p6"/>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9ce130d46_0_13"/>
          <p:cNvSpPr txBox="1"/>
          <p:nvPr>
            <p:ph type="title"/>
          </p:nvPr>
        </p:nvSpPr>
        <p:spPr>
          <a:xfrm>
            <a:off x="548975" y="-129062"/>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Social Aspect of Project</a:t>
            </a:r>
            <a:endParaRPr b="1">
              <a:solidFill>
                <a:srgbClr val="3A3838"/>
              </a:solidFill>
              <a:latin typeface="Stardos Stencil"/>
              <a:ea typeface="Stardos Stencil"/>
              <a:cs typeface="Stardos Stencil"/>
              <a:sym typeface="Stardos Stencil"/>
            </a:endParaRPr>
          </a:p>
        </p:txBody>
      </p:sp>
      <p:sp>
        <p:nvSpPr>
          <p:cNvPr id="228" name="Google Shape;228;ge9ce130d46_0_13"/>
          <p:cNvSpPr txBox="1"/>
          <p:nvPr/>
        </p:nvSpPr>
        <p:spPr>
          <a:xfrm>
            <a:off x="794800" y="1633624"/>
            <a:ext cx="10922400" cy="5208600"/>
          </a:xfrm>
          <a:prstGeom prst="rect">
            <a:avLst/>
          </a:prstGeom>
          <a:noFill/>
          <a:ln>
            <a:noFill/>
          </a:ln>
        </p:spPr>
        <p:txBody>
          <a:bodyPr anchorCtr="0" anchor="t" bIns="45700" lIns="91425" spcFirstLastPara="1" rIns="91425" wrap="square" tIns="45700">
            <a:spAutoFit/>
          </a:bodyPr>
          <a:lstStyle/>
          <a:p>
            <a:pPr indent="-361950" lvl="0" marL="457200" marR="0" rtl="0" algn="l">
              <a:lnSpc>
                <a:spcPct val="115000"/>
              </a:lnSpc>
              <a:spcBef>
                <a:spcPts val="0"/>
              </a:spcBef>
              <a:spcAft>
                <a:spcPts val="0"/>
              </a:spcAft>
              <a:buClr>
                <a:schemeClr val="dk1"/>
              </a:buClr>
              <a:buSzPts val="2100"/>
              <a:buFont typeface="Arial"/>
              <a:buChar char="●"/>
            </a:pPr>
            <a:r>
              <a:rPr b="1" lang="en-US" sz="2100">
                <a:solidFill>
                  <a:schemeClr val="dk1"/>
                </a:solidFill>
              </a:rPr>
              <a:t>This keyboard application will bring more security and privacy in our lives</a:t>
            </a:r>
            <a:endParaRPr b="1" i="0" sz="2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a:p>
            <a:pPr indent="-361950" lvl="0" marL="457200" marR="0" rtl="0" algn="l">
              <a:lnSpc>
                <a:spcPct val="115000"/>
              </a:lnSpc>
              <a:spcBef>
                <a:spcPts val="0"/>
              </a:spcBef>
              <a:spcAft>
                <a:spcPts val="0"/>
              </a:spcAft>
              <a:buClr>
                <a:schemeClr val="dk1"/>
              </a:buClr>
              <a:buSzPts val="2100"/>
              <a:buFont typeface="Arial"/>
              <a:buChar char="●"/>
            </a:pPr>
            <a:r>
              <a:rPr b="1" lang="en-US" sz="2100">
                <a:solidFill>
                  <a:schemeClr val="dk1"/>
                </a:solidFill>
              </a:rPr>
              <a:t>The bankers, military personnel, politicians, journalists, and common people who are concerned about their important classified messages can rely on this app.</a:t>
            </a:r>
            <a:endParaRPr b="1" sz="2100">
              <a:solidFill>
                <a:schemeClr val="dk1"/>
              </a:solidFill>
            </a:endParaRPr>
          </a:p>
          <a:p>
            <a:pPr indent="0" lvl="0" marL="457200" marR="0" rtl="0" algn="l">
              <a:lnSpc>
                <a:spcPct val="115000"/>
              </a:lnSpc>
              <a:spcBef>
                <a:spcPts val="0"/>
              </a:spcBef>
              <a:spcAft>
                <a:spcPts val="0"/>
              </a:spcAft>
              <a:buNone/>
            </a:pPr>
            <a:r>
              <a:t/>
            </a:r>
            <a:endParaRPr b="1" sz="2100">
              <a:solidFill>
                <a:schemeClr val="dk1"/>
              </a:solidFill>
            </a:endParaRPr>
          </a:p>
          <a:p>
            <a:pPr indent="-361950" lvl="0" marL="457200" marR="0" rtl="0" algn="l">
              <a:lnSpc>
                <a:spcPct val="115000"/>
              </a:lnSpc>
              <a:spcBef>
                <a:spcPts val="0"/>
              </a:spcBef>
              <a:spcAft>
                <a:spcPts val="0"/>
              </a:spcAft>
              <a:buClr>
                <a:schemeClr val="dk1"/>
              </a:buClr>
              <a:buSzPts val="2100"/>
              <a:buChar char="●"/>
            </a:pPr>
            <a:r>
              <a:rPr b="1" lang="en-US" sz="2100">
                <a:solidFill>
                  <a:schemeClr val="dk1"/>
                </a:solidFill>
              </a:rPr>
              <a:t>This can help reduce the number of cyber crimes and frauds related to keylogging.</a:t>
            </a:r>
            <a:endParaRPr b="1" sz="2100">
              <a:solidFill>
                <a:schemeClr val="dk1"/>
              </a:solidFill>
            </a:endParaRPr>
          </a:p>
          <a:p>
            <a:pPr indent="0" lvl="0" marL="457200" marR="0" rtl="0" algn="l">
              <a:lnSpc>
                <a:spcPct val="115000"/>
              </a:lnSpc>
              <a:spcBef>
                <a:spcPts val="0"/>
              </a:spcBef>
              <a:spcAft>
                <a:spcPts val="0"/>
              </a:spcAft>
              <a:buClr>
                <a:srgbClr val="000000"/>
              </a:buClr>
              <a:buSzPts val="2100"/>
              <a:buFont typeface="Arial"/>
              <a:buNone/>
            </a:pPr>
            <a:r>
              <a:t/>
            </a:r>
            <a:endParaRPr b="1" i="0" sz="2100" u="none" cap="none" strike="noStrike">
              <a:solidFill>
                <a:schemeClr val="dk1"/>
              </a:solidFill>
              <a:latin typeface="Arial"/>
              <a:ea typeface="Arial"/>
              <a:cs typeface="Arial"/>
              <a:sym typeface="Arial"/>
            </a:endParaRPr>
          </a:p>
          <a:p>
            <a:pPr indent="-361950" lvl="0" marL="457200" marR="0" rtl="0" algn="l">
              <a:lnSpc>
                <a:spcPct val="115000"/>
              </a:lnSpc>
              <a:spcBef>
                <a:spcPts val="0"/>
              </a:spcBef>
              <a:spcAft>
                <a:spcPts val="0"/>
              </a:spcAft>
              <a:buClr>
                <a:schemeClr val="dk1"/>
              </a:buClr>
              <a:buSzPts val="2100"/>
              <a:buFont typeface="Arial"/>
              <a:buChar char="●"/>
            </a:pPr>
            <a:r>
              <a:rPr b="1" lang="en-US" sz="2100">
                <a:solidFill>
                  <a:schemeClr val="dk1"/>
                </a:solidFill>
              </a:rPr>
              <a:t>This type of application is a need of the hour, in today's world full of cyber threats to protect one’s integrity.</a:t>
            </a:r>
            <a:endParaRPr b="1" i="0" sz="21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p:txBody>
      </p:sp>
      <p:sp>
        <p:nvSpPr>
          <p:cNvPr id="229" name="Google Shape;229;ge9ce130d46_0_13"/>
          <p:cNvSpPr/>
          <p:nvPr/>
        </p:nvSpPr>
        <p:spPr>
          <a:xfrm>
            <a:off x="337600" y="6164090"/>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30" name="Google Shape;230;ge9ce130d46_0_13"/>
          <p:cNvPicPr preferRelativeResize="0"/>
          <p:nvPr/>
        </p:nvPicPr>
        <p:blipFill rotWithShape="1">
          <a:blip r:embed="rId3">
            <a:alphaModFix/>
          </a:blip>
          <a:srcRect b="0" l="0" r="0" t="0"/>
          <a:stretch/>
        </p:blipFill>
        <p:spPr>
          <a:xfrm>
            <a:off x="10357140" y="252074"/>
            <a:ext cx="1403526" cy="5634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ph type="title"/>
          </p:nvPr>
        </p:nvSpPr>
        <p:spPr>
          <a:xfrm>
            <a:off x="782375" y="398094"/>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a:t>
            </a:r>
            <a:endParaRPr/>
          </a:p>
        </p:txBody>
      </p:sp>
      <p:sp>
        <p:nvSpPr>
          <p:cNvPr id="236" name="Google Shape;236;p17"/>
          <p:cNvSpPr txBox="1"/>
          <p:nvPr/>
        </p:nvSpPr>
        <p:spPr>
          <a:xfrm>
            <a:off x="838212" y="2038045"/>
            <a:ext cx="1051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17"/>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38" name="Google Shape;238;p17"/>
          <p:cNvPicPr preferRelativeResize="0"/>
          <p:nvPr/>
        </p:nvPicPr>
        <p:blipFill rotWithShape="1">
          <a:blip r:embed="rId3">
            <a:alphaModFix/>
          </a:blip>
          <a:srcRect b="0" l="0" r="0" t="0"/>
          <a:stretch/>
        </p:blipFill>
        <p:spPr>
          <a:xfrm>
            <a:off x="10420058" y="188916"/>
            <a:ext cx="1403526" cy="563419"/>
          </a:xfrm>
          <a:prstGeom prst="rect">
            <a:avLst/>
          </a:prstGeom>
          <a:noFill/>
          <a:ln>
            <a:noFill/>
          </a:ln>
        </p:spPr>
      </p:pic>
      <p:sp>
        <p:nvSpPr>
          <p:cNvPr id="239" name="Google Shape;239;p17"/>
          <p:cNvSpPr txBox="1"/>
          <p:nvPr/>
        </p:nvSpPr>
        <p:spPr>
          <a:xfrm>
            <a:off x="412325" y="1824100"/>
            <a:ext cx="11255700" cy="2678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a:t>
            </a:r>
            <a:r>
              <a:rPr b="1" lang="en-US" sz="2700">
                <a:latin typeface="Calibri"/>
                <a:ea typeface="Calibri"/>
                <a:cs typeface="Calibri"/>
                <a:sym typeface="Calibri"/>
              </a:rPr>
              <a:t>Xboard</a:t>
            </a:r>
            <a:r>
              <a:rPr b="1" i="0" lang="en-US" sz="2700" u="none" cap="none" strike="noStrike">
                <a:solidFill>
                  <a:srgbClr val="000000"/>
                </a:solidFill>
                <a:latin typeface="Calibri"/>
                <a:ea typeface="Calibri"/>
                <a:cs typeface="Calibri"/>
                <a:sym typeface="Calibri"/>
              </a:rPr>
              <a:t>’ is an robust </a:t>
            </a:r>
            <a:r>
              <a:rPr b="1" lang="en-US" sz="2700">
                <a:latin typeface="Calibri"/>
                <a:ea typeface="Calibri"/>
                <a:cs typeface="Calibri"/>
                <a:sym typeface="Calibri"/>
              </a:rPr>
              <a:t>android application</a:t>
            </a:r>
            <a:r>
              <a:rPr b="1" i="0" lang="en-US" sz="2700" u="none" cap="none" strike="noStrike">
                <a:solidFill>
                  <a:srgbClr val="000000"/>
                </a:solidFill>
                <a:latin typeface="Calibri"/>
                <a:ea typeface="Calibri"/>
                <a:cs typeface="Calibri"/>
                <a:sym typeface="Calibri"/>
              </a:rPr>
              <a:t> .</a:t>
            </a:r>
            <a:endParaRPr b="1" i="0" sz="27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The key concept is to </a:t>
            </a:r>
            <a:r>
              <a:rPr b="1" lang="en-US" sz="2700">
                <a:latin typeface="Calibri"/>
                <a:ea typeface="Calibri"/>
                <a:cs typeface="Calibri"/>
                <a:sym typeface="Calibri"/>
              </a:rPr>
              <a:t>secure one’s integrity through a single android keyboard application using various cryptographic algorithms</a:t>
            </a:r>
            <a:r>
              <a:rPr b="1" i="0" lang="en-US" sz="2700" u="none" cap="none" strike="noStrike">
                <a:solidFill>
                  <a:srgbClr val="000000"/>
                </a:solidFill>
                <a:latin typeface="Calibri"/>
                <a:ea typeface="Calibri"/>
                <a:cs typeface="Calibri"/>
                <a:sym typeface="Calibri"/>
              </a:rPr>
              <a:t>.</a:t>
            </a:r>
            <a:endParaRPr b="1" i="0" sz="27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 The user with minimum knowledge about </a:t>
            </a:r>
            <a:r>
              <a:rPr b="1" lang="en-US" sz="2700">
                <a:latin typeface="Calibri"/>
                <a:ea typeface="Calibri"/>
                <a:cs typeface="Calibri"/>
                <a:sym typeface="Calibri"/>
              </a:rPr>
              <a:t>phones</a:t>
            </a:r>
            <a:r>
              <a:rPr b="1" i="0" lang="en-US" sz="2700" u="none" cap="none" strike="noStrike">
                <a:solidFill>
                  <a:srgbClr val="000000"/>
                </a:solidFill>
                <a:latin typeface="Calibri"/>
                <a:ea typeface="Calibri"/>
                <a:cs typeface="Calibri"/>
                <a:sym typeface="Calibri"/>
              </a:rPr>
              <a:t> can be able to operate the </a:t>
            </a:r>
            <a:r>
              <a:rPr b="1" lang="en-US" sz="2700">
                <a:latin typeface="Calibri"/>
                <a:ea typeface="Calibri"/>
                <a:cs typeface="Calibri"/>
                <a:sym typeface="Calibri"/>
              </a:rPr>
              <a:t>application</a:t>
            </a:r>
            <a:r>
              <a:rPr b="1" i="0" lang="en-US" sz="2700" u="none" cap="none" strike="noStrike">
                <a:solidFill>
                  <a:srgbClr val="000000"/>
                </a:solidFill>
                <a:latin typeface="Calibri"/>
                <a:ea typeface="Calibri"/>
                <a:cs typeface="Calibri"/>
                <a:sym typeface="Calibri"/>
              </a:rPr>
              <a:t> easily.</a:t>
            </a:r>
            <a:endParaRPr b="1" i="0" sz="27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700"/>
              <a:buFont typeface="Arial"/>
              <a:buNone/>
            </a:pPr>
            <a:r>
              <a:t/>
            </a:r>
            <a:endParaRPr b="1" i="0" sz="27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nvSpPr>
        <p:spPr>
          <a:xfrm>
            <a:off x="4624432" y="2673720"/>
            <a:ext cx="609460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7030A0"/>
                </a:solidFill>
                <a:latin typeface="Times New Roman"/>
                <a:ea typeface="Times New Roman"/>
                <a:cs typeface="Times New Roman"/>
                <a:sym typeface="Times New Roman"/>
              </a:rPr>
              <a:t>THANK</a:t>
            </a:r>
            <a:r>
              <a:rPr b="1" i="0" lang="en-US" sz="5400" u="none" cap="none" strike="noStrike">
                <a:solidFill>
                  <a:srgbClr val="3A3838"/>
                </a:solidFill>
                <a:latin typeface="Stardos Stencil"/>
                <a:ea typeface="Stardos Stencil"/>
                <a:cs typeface="Stardos Stencil"/>
                <a:sym typeface="Stardos Stencil"/>
              </a:rPr>
              <a:t> </a:t>
            </a:r>
            <a:r>
              <a:rPr b="1" i="0" lang="en-US" sz="3200" u="none" cap="none" strike="noStrike">
                <a:solidFill>
                  <a:srgbClr val="7030A0"/>
                </a:solidFill>
                <a:latin typeface="Times New Roman"/>
                <a:ea typeface="Times New Roman"/>
                <a:cs typeface="Times New Roman"/>
                <a:sym typeface="Times New Roman"/>
              </a:rPr>
              <a:t>YOU</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548975" y="6084465"/>
            <a:ext cx="457200" cy="457200"/>
          </a:xfrm>
          <a:prstGeom prst="ellipse">
            <a:avLst/>
          </a:prstGeom>
          <a:solidFill>
            <a:srgbClr val="D34817"/>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pic>
        <p:nvPicPr>
          <p:cNvPr id="246" name="Google Shape;246;p18"/>
          <p:cNvPicPr preferRelativeResize="0"/>
          <p:nvPr/>
        </p:nvPicPr>
        <p:blipFill rotWithShape="1">
          <a:blip r:embed="rId3">
            <a:alphaModFix/>
          </a:blip>
          <a:srcRect b="0" l="0" r="0" t="0"/>
          <a:stretch/>
        </p:blipFill>
        <p:spPr>
          <a:xfrm>
            <a:off x="10313041" y="377404"/>
            <a:ext cx="1403526" cy="563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