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9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2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5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3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1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ED0F0D4-9096-4314-9E04-0720A41ED5EE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3333" y="5257800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2020182042 </a:t>
            </a:r>
            <a:r>
              <a:rPr lang="ko-KR" altLang="en-US" dirty="0" err="1" smtClean="0"/>
              <a:t>최준하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71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6"/>
    </mc:Choice>
    <mc:Fallback>
      <p:transition spd="slow" advTm="82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컨셉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장르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아이스 하키 게임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인원수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4:4 </a:t>
            </a:r>
          </a:p>
          <a:p>
            <a:pPr marL="0" indent="0">
              <a:buNone/>
            </a:pPr>
            <a:r>
              <a:rPr lang="ko-KR" altLang="en-US" sz="1600" dirty="0" smtClean="0"/>
              <a:t>경기 시간</a:t>
            </a:r>
            <a:r>
              <a:rPr lang="en-US" altLang="ko-KR" sz="1600" dirty="0" smtClean="0"/>
              <a:t>: 2</a:t>
            </a:r>
            <a:r>
              <a:rPr lang="ko-KR" altLang="en-US" sz="1600" dirty="0" smtClean="0"/>
              <a:t>분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인원은 </a:t>
            </a:r>
            <a:r>
              <a:rPr lang="ko-KR" altLang="en-US" sz="1600" dirty="0"/>
              <a:t>골키퍼 </a:t>
            </a:r>
            <a:r>
              <a:rPr lang="en-US" altLang="ko-KR" sz="1600" dirty="0"/>
              <a:t>1</a:t>
            </a:r>
            <a:r>
              <a:rPr lang="ko-KR" altLang="en-US" sz="1600" dirty="0"/>
              <a:t>명과 필드 </a:t>
            </a:r>
            <a:r>
              <a:rPr lang="en-US" altLang="ko-KR" sz="1600" dirty="0"/>
              <a:t>3</a:t>
            </a:r>
            <a:r>
              <a:rPr lang="ko-KR" altLang="en-US" sz="1600" dirty="0"/>
              <a:t>명으로 이루어져 있음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플레이어는 필드 </a:t>
            </a:r>
            <a:r>
              <a:rPr lang="en-US" altLang="ko-KR" sz="1600" dirty="0"/>
              <a:t>1</a:t>
            </a:r>
            <a:r>
              <a:rPr lang="ko-KR" altLang="en-US" sz="1600" dirty="0"/>
              <a:t>명으로 플레이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골키퍼를 제외한 각 캐릭터마다 가지고 있는 능력이 있음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050" dirty="0"/>
              <a:t>ex) </a:t>
            </a:r>
            <a:r>
              <a:rPr lang="ko-KR" altLang="en-US" sz="1050" dirty="0"/>
              <a:t>속도가 </a:t>
            </a:r>
            <a:r>
              <a:rPr lang="ko-KR" altLang="en-US" sz="1050" dirty="0" err="1"/>
              <a:t>잠시동안</a:t>
            </a:r>
            <a:r>
              <a:rPr lang="ko-KR" altLang="en-US" sz="1050" dirty="0"/>
              <a:t> 빨라진다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NS Kunio-kun: The World Classics Collection - Ike Ike! Nekketsu Hockey Bu -  Shiryu (P1) vs F81 (P2)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97" y="2012949"/>
            <a:ext cx="3919502" cy="22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eSpite | Compendium of Old and Useless Information : Games - VC Ice  Hockey brow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97" y="4217669"/>
            <a:ext cx="3919502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예상 게임 진행 흐름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2029609"/>
            <a:ext cx="9784080" cy="458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 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        팀 </a:t>
            </a:r>
            <a:r>
              <a:rPr lang="ko-KR" altLang="en-US" dirty="0" smtClean="0"/>
              <a:t>선택창</a:t>
            </a:r>
            <a:r>
              <a:rPr lang="en-US" altLang="ko-KR" dirty="0" smtClean="0"/>
              <a:t>	                               -&gt;                            </a:t>
            </a:r>
            <a:r>
              <a:rPr lang="ko-KR" altLang="en-US" dirty="0" smtClean="0"/>
              <a:t>캐릭터 선택창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1400" dirty="0" smtClean="0"/>
              <a:t>자신</a:t>
            </a:r>
            <a:r>
              <a:rPr lang="ko-KR" altLang="en-US" dirty="0" smtClean="0"/>
              <a:t> </a:t>
            </a:r>
            <a:r>
              <a:rPr lang="ko-KR" altLang="en-US" sz="1400" dirty="0" smtClean="0"/>
              <a:t>팀을 선택한 후 상대팀을 선택한다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중복 </a:t>
            </a:r>
            <a:r>
              <a:rPr lang="en-US" altLang="ko-KR" sz="1400" dirty="0" smtClean="0"/>
              <a:t>x)                                               </a:t>
            </a:r>
            <a:r>
              <a:rPr lang="ko-KR" altLang="en-US" sz="1400" dirty="0" smtClean="0"/>
              <a:t>각각 능력이 </a:t>
            </a:r>
            <a:r>
              <a:rPr lang="ko-KR" altLang="en-US" sz="1400" dirty="0" err="1" smtClean="0"/>
              <a:t>써져있고</a:t>
            </a:r>
            <a:r>
              <a:rPr lang="ko-KR" altLang="en-US" sz="1400" dirty="0" smtClean="0"/>
              <a:t> 플레이할 캐릭터를 선택한다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086448"/>
            <a:ext cx="3808979" cy="19427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00" y="3086448"/>
            <a:ext cx="3288399" cy="19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예상 게임 진행 흐름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2029609"/>
            <a:ext cx="9784080" cy="458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              게임 플레이                                                </a:t>
            </a:r>
            <a:r>
              <a:rPr lang="en-US" altLang="ko-KR" dirty="0" smtClean="0"/>
              <a:t>-&gt;                           </a:t>
            </a:r>
            <a:r>
              <a:rPr lang="ko-KR" altLang="en-US" dirty="0" smtClean="0"/>
              <a:t>게임 종료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</a:p>
          <a:p>
            <a:pPr marL="0" indent="0">
              <a:buNone/>
            </a:pPr>
            <a:r>
              <a:rPr lang="ko-KR" altLang="en-US" sz="1400" dirty="0" smtClean="0"/>
              <a:t>           게임을 </a:t>
            </a:r>
            <a:r>
              <a:rPr lang="ko-KR" altLang="en-US" sz="1400" dirty="0" smtClean="0"/>
              <a:t>시작하고 플레이한다</a:t>
            </a:r>
            <a:r>
              <a:rPr lang="en-US" altLang="ko-KR" sz="1400" dirty="0" smtClean="0"/>
              <a:t>.				</a:t>
            </a:r>
            <a:r>
              <a:rPr lang="ko-KR" altLang="en-US" sz="1400" dirty="0" smtClean="0"/>
              <a:t>이긴 팀과 </a:t>
            </a:r>
            <a:r>
              <a:rPr lang="ko-KR" altLang="en-US" sz="1400" dirty="0" err="1" smtClean="0"/>
              <a:t>진팀의</a:t>
            </a:r>
            <a:r>
              <a:rPr lang="ko-KR" altLang="en-US" sz="1400" dirty="0" smtClean="0"/>
              <a:t> 승리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패배 </a:t>
            </a:r>
            <a:r>
              <a:rPr lang="ko-KR" altLang="en-US" sz="1400" dirty="0" err="1" smtClean="0"/>
              <a:t>컷신이</a:t>
            </a:r>
            <a:r>
              <a:rPr lang="ko-KR" altLang="en-US" sz="1400" dirty="0" smtClean="0"/>
              <a:t> 나온다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ko-KR" altLang="en-US" sz="1400" dirty="0" smtClean="0"/>
              <a:t>조작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방향키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스킬</a:t>
            </a:r>
            <a:r>
              <a:rPr lang="en-US" altLang="ko-KR" sz="1400" dirty="0" smtClean="0"/>
              <a:t>: s (</a:t>
            </a:r>
            <a:r>
              <a:rPr lang="ko-KR" altLang="en-US" sz="1400" dirty="0" err="1" smtClean="0"/>
              <a:t>쿨타임</a:t>
            </a:r>
            <a:r>
              <a:rPr lang="ko-KR" altLang="en-US" sz="1400" dirty="0" smtClean="0"/>
              <a:t> 있음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ko-KR" altLang="en-US" sz="1400" dirty="0" smtClean="0"/>
              <a:t>슈팅</a:t>
            </a:r>
            <a:r>
              <a:rPr lang="en-US" altLang="ko-KR" sz="1400" dirty="0" smtClean="0"/>
              <a:t>: d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2050" name="Picture 2" descr="Hockey Games, Ice Hockey, Play Online Hockey Games Free : Atmegam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2472023"/>
            <a:ext cx="3278040" cy="14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83" y="2472022"/>
            <a:ext cx="3380746" cy="14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개발 일정</a:t>
            </a:r>
            <a:endParaRPr lang="ko-KR" altLang="en-US" sz="3200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66688"/>
              </p:ext>
            </p:extLst>
          </p:nvPr>
        </p:nvGraphicFramePr>
        <p:xfrm>
          <a:off x="1203325" y="2011363"/>
          <a:ext cx="9783764" cy="422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208">
                  <a:extLst>
                    <a:ext uri="{9D8B030D-6E8A-4147-A177-3AD203B41FA5}">
                      <a16:colId xmlns:a16="http://schemas.microsoft.com/office/drawing/2014/main" val="2921132040"/>
                    </a:ext>
                  </a:extLst>
                </a:gridCol>
                <a:gridCol w="8201556">
                  <a:extLst>
                    <a:ext uri="{9D8B030D-6E8A-4147-A177-3AD203B41FA5}">
                      <a16:colId xmlns:a16="http://schemas.microsoft.com/office/drawing/2014/main" val="1192421155"/>
                    </a:ext>
                  </a:extLst>
                </a:gridCol>
              </a:tblGrid>
              <a:tr h="4689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37873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33924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 워크 및 기본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91017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 움직임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충돌 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97874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 점검 및 스킬 </a:t>
                      </a:r>
                      <a:r>
                        <a:rPr lang="ko-KR" altLang="en-US" dirty="0" smtClean="0"/>
                        <a:t>시스템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13599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Npc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인공지능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709240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유저 캐릭터 최종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20537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Npc</a:t>
                      </a:r>
                      <a:r>
                        <a:rPr lang="ko-KR" altLang="en-US" baseline="0" dirty="0" smtClean="0"/>
                        <a:t> 최종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79380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3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기획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스토리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sz="1800" dirty="0" smtClean="0"/>
              <a:t>전국에서 가장 강한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개의 아이스 하키팀에서 어느 팀이 </a:t>
            </a:r>
            <a:r>
              <a:rPr lang="ko-KR" altLang="en-US" sz="1800" dirty="0" err="1" smtClean="0"/>
              <a:t>최강자인지</a:t>
            </a:r>
            <a:r>
              <a:rPr lang="ko-KR" altLang="en-US" sz="1800" dirty="0" smtClean="0"/>
              <a:t> 정하기 위해 아이스 하키 경기를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800" dirty="0" smtClean="0"/>
              <a:t>선수마다 능력을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개씩 지니고 있으며 한판당 최대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번 사용 가능하다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시간이 진행되면서 </a:t>
            </a:r>
            <a:r>
              <a:rPr lang="ko-KR" altLang="en-US" sz="1800" dirty="0" err="1" smtClean="0"/>
              <a:t>기믹이나</a:t>
            </a:r>
            <a:r>
              <a:rPr lang="ko-KR" altLang="en-US" sz="1800" dirty="0" smtClean="0"/>
              <a:t> 아이템이 떨어질 수 있다</a:t>
            </a:r>
            <a:r>
              <a:rPr lang="en-US" altLang="ko-KR" sz="1800" dirty="0" smtClean="0"/>
              <a:t>. </a:t>
            </a:r>
            <a:r>
              <a:rPr lang="en-US" altLang="ko-KR" sz="1800" dirty="0"/>
              <a:t>e</a:t>
            </a:r>
            <a:r>
              <a:rPr lang="en-US" altLang="ko-KR" sz="1800" dirty="0" smtClean="0"/>
              <a:t>x) </a:t>
            </a:r>
            <a:r>
              <a:rPr lang="ko-KR" altLang="en-US" sz="1800" dirty="0" smtClean="0"/>
              <a:t>일정시간동안 골대가 작아짐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8139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127</TotalTime>
  <Words>171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Corbel</vt:lpstr>
      <vt:lpstr>Wingdings</vt:lpstr>
      <vt:lpstr>줄무늬</vt:lpstr>
      <vt:lpstr>2D 게임프로그래밍</vt:lpstr>
      <vt:lpstr>컨셉</vt:lpstr>
      <vt:lpstr>예상 게임 진행 흐름</vt:lpstr>
      <vt:lpstr>예상 게임 진행 흐름</vt:lpstr>
      <vt:lpstr>개발 일정</vt:lpstr>
      <vt:lpstr>기획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</dc:title>
  <dc:creator>admin</dc:creator>
  <cp:lastModifiedBy>admin</cp:lastModifiedBy>
  <cp:revision>12</cp:revision>
  <dcterms:created xsi:type="dcterms:W3CDTF">2023-10-07T08:38:18Z</dcterms:created>
  <dcterms:modified xsi:type="dcterms:W3CDTF">2023-10-08T07:12:11Z</dcterms:modified>
</cp:coreProperties>
</file>