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BED9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48345" y="971172"/>
            <a:ext cx="15809524" cy="8344726"/>
            <a:chOff x="1248345" y="971172"/>
            <a:chExt cx="15809524" cy="83447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345" y="971172"/>
              <a:ext cx="15809524" cy="83447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60807" y="8135127"/>
            <a:ext cx="1460747" cy="20542"/>
            <a:chOff x="5060807" y="8135127"/>
            <a:chExt cx="1460747" cy="205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060807" y="8135127"/>
              <a:ext cx="1460747" cy="2054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55502" y="8135127"/>
            <a:ext cx="1460747" cy="20542"/>
            <a:chOff x="12255502" y="8135127"/>
            <a:chExt cx="1460747" cy="205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2255502" y="8135127"/>
              <a:ext cx="1460747" cy="205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823145" y="7242681"/>
            <a:ext cx="13534041" cy="20542"/>
            <a:chOff x="2823145" y="7242681"/>
            <a:chExt cx="13534041" cy="2054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23145" y="7242681"/>
              <a:ext cx="13534041" cy="2054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37877" y="2652701"/>
            <a:ext cx="8357637" cy="331509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985910" y="8223459"/>
            <a:ext cx="3718012" cy="10276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BED9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61905"/>
            <a:ext cx="17714286" cy="8761988"/>
            <a:chOff x="0" y="761905"/>
            <a:chExt cx="17714286" cy="87619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61905"/>
              <a:ext cx="17714286" cy="876198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79040" y="1169269"/>
            <a:ext cx="696610" cy="8407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243195" y="1557851"/>
            <a:ext cx="1235719" cy="21429"/>
            <a:chOff x="15243195" y="1557851"/>
            <a:chExt cx="1235719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5243195" y="1557851"/>
              <a:ext cx="1235719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76069" y="2310088"/>
            <a:ext cx="14857265" cy="21429"/>
            <a:chOff x="2476069" y="2310088"/>
            <a:chExt cx="14857265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76069" y="2310088"/>
              <a:ext cx="14857265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4231414" y="585679"/>
            <a:ext cx="26748543" cy="1102777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36317" y="948974"/>
            <a:ext cx="11153790" cy="1547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BED9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750" y="802904"/>
            <a:ext cx="17691224" cy="8761988"/>
            <a:chOff x="30750" y="802904"/>
            <a:chExt cx="17691224" cy="87619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50" y="802904"/>
              <a:ext cx="17691224" cy="876198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79040" y="1169269"/>
            <a:ext cx="753753" cy="8407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243195" y="1557851"/>
            <a:ext cx="1235719" cy="21429"/>
            <a:chOff x="15243195" y="1557851"/>
            <a:chExt cx="123571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5243195" y="1557851"/>
              <a:ext cx="1235719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76069" y="2310088"/>
            <a:ext cx="14857265" cy="21429"/>
            <a:chOff x="2476069" y="2310088"/>
            <a:chExt cx="14857265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069" y="2310088"/>
              <a:ext cx="14857265" cy="2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502252" y="2627551"/>
            <a:ext cx="13281209" cy="6184749"/>
            <a:chOff x="2502252" y="2627551"/>
            <a:chExt cx="13281209" cy="618474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2252" y="2627551"/>
              <a:ext cx="13281209" cy="618474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07976" y="834666"/>
            <a:ext cx="4370961" cy="23021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2023-11-12T21:54:47Z</dcterms:created>
  <dcterms:modified xsi:type="dcterms:W3CDTF">2023-11-12T21:54:47Z</dcterms:modified>
</cp:coreProperties>
</file>