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26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8D0D8-7535-40C0-8C28-0D7DB894691D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B17C3-22BE-4028-9ED3-C54AA02AA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572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BED9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8095" y="970494"/>
            <a:ext cx="15809524" cy="8344726"/>
            <a:chOff x="1248345" y="971172"/>
            <a:chExt cx="15809524" cy="83447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345" y="971172"/>
              <a:ext cx="15809524" cy="83447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60807" y="8135127"/>
            <a:ext cx="1460747" cy="20542"/>
            <a:chOff x="5060807" y="8135127"/>
            <a:chExt cx="1460747" cy="205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060807" y="8135127"/>
              <a:ext cx="1460747" cy="205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55502" y="8135127"/>
            <a:ext cx="1460747" cy="20542"/>
            <a:chOff x="12255502" y="8135127"/>
            <a:chExt cx="1460747" cy="205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255502" y="8135127"/>
              <a:ext cx="1460747" cy="205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23145" y="7242681"/>
            <a:ext cx="13534041" cy="20542"/>
            <a:chOff x="2823145" y="7242681"/>
            <a:chExt cx="13534041" cy="2054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3145" y="7242681"/>
              <a:ext cx="13534041" cy="2054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85910" y="8223459"/>
            <a:ext cx="3718012" cy="10276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52800" y="3453471"/>
            <a:ext cx="108203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/>
              <a:t>2023 2D </a:t>
            </a:r>
            <a:r>
              <a:rPr lang="ko-KR" altLang="en-US" sz="8000" dirty="0" smtClean="0"/>
              <a:t>게임 프로그래밍 최종 발표</a:t>
            </a:r>
            <a:endParaRPr lang="ko-KR" alt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BED9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61905"/>
            <a:ext cx="17714286" cy="8761988"/>
            <a:chOff x="0" y="761905"/>
            <a:chExt cx="17714286" cy="87619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1905"/>
              <a:ext cx="17714286" cy="876198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79040" y="1169269"/>
            <a:ext cx="696610" cy="8407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243195" y="1557851"/>
            <a:ext cx="1235719" cy="21429"/>
            <a:chOff x="15243195" y="1557851"/>
            <a:chExt cx="123571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5243195" y="1557851"/>
              <a:ext cx="1235719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76069" y="2310088"/>
            <a:ext cx="14857265" cy="21429"/>
            <a:chOff x="2476069" y="2310088"/>
            <a:chExt cx="14857265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6069" y="2310088"/>
              <a:ext cx="14857265" cy="21429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524509" y="1223521"/>
            <a:ext cx="8344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/>
              <a:t>개발 진척도</a:t>
            </a:r>
            <a:endParaRPr lang="ko-KR" altLang="en-US" sz="6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383924"/>
              </p:ext>
            </p:extLst>
          </p:nvPr>
        </p:nvGraphicFramePr>
        <p:xfrm>
          <a:off x="2451488" y="2623773"/>
          <a:ext cx="13525932" cy="50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912">
                  <a:extLst>
                    <a:ext uri="{9D8B030D-6E8A-4147-A177-3AD203B41FA5}">
                      <a16:colId xmlns:a16="http://schemas.microsoft.com/office/drawing/2014/main" val="56286739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769770233"/>
                    </a:ext>
                  </a:extLst>
                </a:gridCol>
                <a:gridCol w="4852221">
                  <a:extLst>
                    <a:ext uri="{9D8B030D-6E8A-4147-A177-3AD203B41FA5}">
                      <a16:colId xmlns:a16="http://schemas.microsoft.com/office/drawing/2014/main" val="2830682560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419413164"/>
                    </a:ext>
                  </a:extLst>
                </a:gridCol>
              </a:tblGrid>
              <a:tr h="53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목표 </a:t>
                      </a:r>
                      <a:r>
                        <a:rPr lang="ko-KR" altLang="en-US" baseline="0" dirty="0" smtClean="0"/>
                        <a:t>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실제 개발 완료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진척도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68011"/>
                  </a:ext>
                </a:extLst>
              </a:tr>
              <a:tr h="53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개의 스테이지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개의 스테이지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100 %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160822"/>
                  </a:ext>
                </a:extLst>
              </a:tr>
              <a:tr h="53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컨트롤러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방향 이동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부드러운 움직임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움직일수록</a:t>
                      </a:r>
                      <a:r>
                        <a:rPr lang="ko-KR" altLang="en-US" baseline="0" dirty="0" smtClean="0"/>
                        <a:t> 속도 증가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방향 이동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60 %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81512"/>
                  </a:ext>
                </a:extLst>
              </a:tr>
              <a:tr h="53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모델링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종류의 팀 의상 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종류의 팀 의상 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100 %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702377"/>
                  </a:ext>
                </a:extLst>
              </a:tr>
              <a:tr h="53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인원수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ai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구현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플레이어 포함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대</a:t>
                      </a:r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 </a:t>
                      </a:r>
                      <a:r>
                        <a:rPr lang="ko-KR" altLang="en-US" dirty="0" smtClean="0"/>
                        <a:t>대 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30 %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522586"/>
                  </a:ext>
                </a:extLst>
              </a:tr>
              <a:tr h="53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 전 선택할</a:t>
                      </a:r>
                      <a:r>
                        <a:rPr lang="ko-KR" altLang="en-US" baseline="0" dirty="0" smtClean="0"/>
                        <a:t> 수 있는 </a:t>
                      </a:r>
                      <a:r>
                        <a:rPr lang="en-US" altLang="ko-KR" baseline="0" dirty="0" smtClean="0"/>
                        <a:t>3</a:t>
                      </a:r>
                      <a:r>
                        <a:rPr lang="ko-KR" altLang="en-US" baseline="0" dirty="0" smtClean="0"/>
                        <a:t>가지 능력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진행 도중 맵 내부 아이템 </a:t>
                      </a:r>
                      <a:r>
                        <a:rPr lang="ko-KR" altLang="en-US" baseline="0" dirty="0" err="1" smtClean="0"/>
                        <a:t>드랍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경기 종료 조건</a:t>
                      </a:r>
                      <a:r>
                        <a:rPr lang="en-US" altLang="ko-KR" baseline="0" dirty="0" smtClean="0"/>
                        <a:t>: 2</a:t>
                      </a:r>
                      <a:r>
                        <a:rPr lang="ko-KR" altLang="en-US" baseline="0" dirty="0" smtClean="0"/>
                        <a:t>분 경과</a:t>
                      </a:r>
                      <a:endParaRPr lang="en-US" altLang="ko-K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능력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가지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크기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속도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횟수 </a:t>
                      </a: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회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경기 종료 조건</a:t>
                      </a:r>
                      <a:r>
                        <a:rPr lang="en-US" altLang="ko-KR" baseline="0" dirty="0" smtClean="0"/>
                        <a:t>: 1</a:t>
                      </a:r>
                      <a:r>
                        <a:rPr lang="ko-KR" altLang="en-US" baseline="0" dirty="0" smtClean="0"/>
                        <a:t>분 </a:t>
                      </a:r>
                      <a:r>
                        <a:rPr lang="en-US" altLang="ko-KR" baseline="0" dirty="0" smtClean="0"/>
                        <a:t>30</a:t>
                      </a:r>
                      <a:r>
                        <a:rPr lang="ko-KR" altLang="en-US" baseline="0" dirty="0" smtClean="0"/>
                        <a:t>초 경과 또는 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                             </a:t>
                      </a:r>
                      <a:r>
                        <a:rPr lang="ko-KR" altLang="en-US" baseline="0" dirty="0" smtClean="0"/>
                        <a:t>한쪽이 먼저 </a:t>
                      </a:r>
                      <a:r>
                        <a:rPr lang="en-US" altLang="ko-KR" baseline="0" dirty="0" smtClean="0"/>
                        <a:t>10</a:t>
                      </a:r>
                      <a:r>
                        <a:rPr lang="ko-KR" altLang="en-US" baseline="0" dirty="0" smtClean="0"/>
                        <a:t>골을 넣을 경우</a:t>
                      </a:r>
                      <a:endParaRPr lang="en-US" altLang="ko-KR" baseline="0" dirty="0" smtClean="0"/>
                    </a:p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40 %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02568"/>
                  </a:ext>
                </a:extLst>
              </a:tr>
              <a:tr h="53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배경음악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팀선택</a:t>
                      </a:r>
                      <a:r>
                        <a:rPr lang="ko-KR" altLang="en-US" dirty="0" smtClean="0"/>
                        <a:t> 소리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이동하는 소리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슈팅 소리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결과창</a:t>
                      </a:r>
                      <a:r>
                        <a:rPr lang="ko-KR" altLang="en-US" dirty="0" smtClean="0"/>
                        <a:t> 음악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배경음악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팀선택</a:t>
                      </a:r>
                      <a:r>
                        <a:rPr lang="ko-KR" altLang="en-US" dirty="0" smtClean="0"/>
                        <a:t> 소리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슈팅 소리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결과창</a:t>
                      </a:r>
                      <a:r>
                        <a:rPr lang="ko-KR" altLang="en-US" dirty="0" smtClean="0"/>
                        <a:t> 음악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</a:t>
                      </a:r>
                      <a:r>
                        <a:rPr lang="en-US" altLang="ko-KR" baseline="0" dirty="0" smtClean="0"/>
                        <a:t> 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54285"/>
                  </a:ext>
                </a:extLst>
              </a:tr>
              <a:tr h="53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정지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이동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슛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정지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이동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슛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100 %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88237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BED9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750" y="802904"/>
            <a:ext cx="17691224" cy="8761988"/>
            <a:chOff x="30750" y="802904"/>
            <a:chExt cx="17691224" cy="87619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50" y="802904"/>
              <a:ext cx="17691224" cy="876198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79040" y="1169269"/>
            <a:ext cx="753753" cy="8407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243195" y="1557851"/>
            <a:ext cx="1235719" cy="21429"/>
            <a:chOff x="15243195" y="1557851"/>
            <a:chExt cx="123571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5243195" y="1557851"/>
              <a:ext cx="1235719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76069" y="2310088"/>
            <a:ext cx="14857265" cy="21429"/>
            <a:chOff x="2476069" y="2310088"/>
            <a:chExt cx="14857265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069" y="2310088"/>
              <a:ext cx="14857265" cy="21429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360831" y="1169269"/>
            <a:ext cx="12345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/>
              <a:t>깃 </a:t>
            </a:r>
            <a:r>
              <a:rPr lang="ko-KR" altLang="en-US" sz="6000" dirty="0" err="1" smtClean="0"/>
              <a:t>커밋</a:t>
            </a:r>
            <a:r>
              <a:rPr lang="ko-KR" altLang="en-US" sz="6000" dirty="0" smtClean="0"/>
              <a:t> 통계 </a:t>
            </a:r>
            <a:r>
              <a:rPr lang="en-US" altLang="ko-KR" sz="6000" dirty="0" smtClean="0"/>
              <a:t>– </a:t>
            </a:r>
            <a:r>
              <a:rPr lang="ko-KR" altLang="en-US" sz="6000" dirty="0" err="1" smtClean="0"/>
              <a:t>주차별</a:t>
            </a:r>
            <a:r>
              <a:rPr lang="ko-KR" altLang="en-US" sz="6000" dirty="0" smtClean="0"/>
              <a:t> </a:t>
            </a:r>
            <a:r>
              <a:rPr lang="ko-KR" altLang="en-US" sz="6000" dirty="0" err="1" smtClean="0"/>
              <a:t>커밋</a:t>
            </a:r>
            <a:r>
              <a:rPr lang="ko-KR" altLang="en-US" sz="6000" dirty="0" smtClean="0"/>
              <a:t> 횟수</a:t>
            </a:r>
            <a:endParaRPr lang="ko-KR" altLang="en-US" sz="60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692244"/>
              </p:ext>
            </p:extLst>
          </p:nvPr>
        </p:nvGraphicFramePr>
        <p:xfrm>
          <a:off x="2476067" y="4353692"/>
          <a:ext cx="13374272" cy="521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7136">
                  <a:extLst>
                    <a:ext uri="{9D8B030D-6E8A-4147-A177-3AD203B41FA5}">
                      <a16:colId xmlns:a16="http://schemas.microsoft.com/office/drawing/2014/main" val="4164198056"/>
                    </a:ext>
                  </a:extLst>
                </a:gridCol>
                <a:gridCol w="6687136">
                  <a:extLst>
                    <a:ext uri="{9D8B030D-6E8A-4147-A177-3AD203B41FA5}">
                      <a16:colId xmlns:a16="http://schemas.microsoft.com/office/drawing/2014/main" val="2948613625"/>
                    </a:ext>
                  </a:extLst>
                </a:gridCol>
              </a:tblGrid>
              <a:tr h="4737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커밋</a:t>
                      </a:r>
                      <a:r>
                        <a:rPr lang="ko-KR" altLang="en-US" dirty="0" smtClean="0"/>
                        <a:t> 횟수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189094"/>
                  </a:ext>
                </a:extLst>
              </a:tr>
              <a:tr h="473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Oct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909093"/>
                  </a:ext>
                </a:extLst>
              </a:tr>
              <a:tr h="473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Oct</a:t>
                      </a:r>
                      <a:r>
                        <a:rPr lang="en-US" altLang="ko-KR" baseline="0" dirty="0" smtClean="0"/>
                        <a:t> 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10551"/>
                  </a:ext>
                </a:extLst>
              </a:tr>
              <a:tr h="473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Oct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448370"/>
                  </a:ext>
                </a:extLst>
              </a:tr>
              <a:tr h="473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Oct 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555116"/>
                  </a:ext>
                </a:extLst>
              </a:tr>
              <a:tr h="473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Oct 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275486"/>
                  </a:ext>
                </a:extLst>
              </a:tr>
              <a:tr h="473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Nov</a:t>
                      </a:r>
                      <a:r>
                        <a:rPr lang="en-US" altLang="ko-KR" baseline="0" dirty="0" smtClean="0"/>
                        <a:t> 5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910085"/>
                  </a:ext>
                </a:extLst>
              </a:tr>
              <a:tr h="473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Nov 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14358"/>
                  </a:ext>
                </a:extLst>
              </a:tr>
              <a:tr h="473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Nov 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435895"/>
                  </a:ext>
                </a:extLst>
              </a:tr>
              <a:tr h="473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Nov 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627352"/>
                  </a:ext>
                </a:extLst>
              </a:tr>
              <a:tr h="473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Dec 3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58722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6067" y="2339378"/>
            <a:ext cx="13395702" cy="1867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234</Words>
  <Application>Microsoft Office PowerPoint</Application>
  <PresentationFormat>사용자 지정</PresentationFormat>
  <Paragraphs>61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?? ??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admin</cp:lastModifiedBy>
  <cp:revision>8</cp:revision>
  <dcterms:created xsi:type="dcterms:W3CDTF">2023-11-12T21:54:47Z</dcterms:created>
  <dcterms:modified xsi:type="dcterms:W3CDTF">2023-12-04T11:02:53Z</dcterms:modified>
</cp:coreProperties>
</file>