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2" r:id="rId3"/>
    <p:sldId id="281" r:id="rId4"/>
    <p:sldId id="298" r:id="rId5"/>
    <p:sldId id="299" r:id="rId6"/>
    <p:sldId id="304" r:id="rId7"/>
    <p:sldId id="301" r:id="rId8"/>
    <p:sldId id="302" r:id="rId9"/>
    <p:sldId id="303" r:id="rId10"/>
    <p:sldId id="30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54" y="3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6432D-BBB3-4F72-A603-906281910E8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06830-69C5-42A1-A79E-BA688EC6E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6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06830-69C5-42A1-A79E-BA688EC6EF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1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1868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게임 서버 프로그래밍</a:t>
            </a:r>
            <a:endParaRPr lang="en-US" altLang="ko-KR" sz="6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6000" spc="-150" dirty="0" smtClean="0">
                <a:solidFill>
                  <a:schemeClr val="bg1"/>
                </a:solidFill>
              </a:rPr>
              <a:t>Term Project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8396437" y="2544279"/>
            <a:ext cx="428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2020182042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최준하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471" y="6309427"/>
            <a:ext cx="218152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STRESS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TEST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638" y="6370947"/>
            <a:ext cx="2257740" cy="3143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2" y="908229"/>
            <a:ext cx="9790497" cy="56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커맨드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구현 내용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accent1"/>
                </a:solidFill>
              </a:rPr>
              <a:t>STRESS TEST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872" y="6407806"/>
            <a:ext cx="2007544" cy="24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커맨드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523" y="6287448"/>
            <a:ext cx="2239478" cy="4001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7891" y="1166098"/>
            <a:ext cx="5409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방향키</a:t>
            </a:r>
            <a:r>
              <a:rPr lang="en-US" altLang="ko-KR" sz="2800" b="1" dirty="0">
                <a:sym typeface="Wingdings" panose="05000000000000000000" pitchFamily="2" charset="2"/>
              </a:rPr>
              <a:t>(</a:t>
            </a:r>
            <a:r>
              <a:rPr lang="ko-KR" altLang="en-US" sz="2800" b="1" dirty="0" smtClean="0"/>
              <a:t>→</a:t>
            </a:r>
            <a:r>
              <a:rPr lang="en-US" altLang="ko-KR" sz="2800" b="1" dirty="0" smtClean="0"/>
              <a:t>,</a:t>
            </a:r>
            <a:r>
              <a:rPr lang="ko-KR" altLang="en-US" sz="2800" b="1" dirty="0" smtClean="0"/>
              <a:t>←</a:t>
            </a:r>
            <a:r>
              <a:rPr lang="en-US" altLang="ko-KR" sz="2800" b="1" dirty="0" smtClean="0"/>
              <a:t>,</a:t>
            </a:r>
            <a:r>
              <a:rPr lang="ko-KR" altLang="en-US" sz="2800" b="1" dirty="0" smtClean="0"/>
              <a:t>↑</a:t>
            </a:r>
            <a:r>
              <a:rPr lang="en-US" altLang="ko-KR" sz="2800" b="1" dirty="0" smtClean="0"/>
              <a:t>,</a:t>
            </a:r>
            <a:r>
              <a:rPr lang="ko-KR" altLang="en-US" sz="2800" b="1" dirty="0" smtClean="0"/>
              <a:t>↓</a:t>
            </a:r>
            <a:r>
              <a:rPr lang="en-US" altLang="ko-KR" sz="2800" b="1" dirty="0" smtClean="0"/>
              <a:t>): </a:t>
            </a:r>
            <a:r>
              <a:rPr lang="ko-KR" altLang="en-US" sz="2800" b="1" dirty="0" smtClean="0"/>
              <a:t>플레이어 이동</a:t>
            </a:r>
            <a:endParaRPr lang="en-US" altLang="ko-KR" sz="2800" b="1" dirty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A: </a:t>
            </a:r>
            <a:r>
              <a:rPr lang="ko-KR" altLang="en-US" sz="2800" b="1" dirty="0" smtClean="0"/>
              <a:t>플레이어 공격</a:t>
            </a:r>
            <a:endParaRPr lang="en-US" altLang="ko-KR" sz="2800" b="1" dirty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T: </a:t>
            </a:r>
            <a:r>
              <a:rPr lang="ko-KR" altLang="en-US" sz="2800" b="1" dirty="0" smtClean="0"/>
              <a:t>채팅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endParaRPr lang="en-US" altLang="ko-KR" sz="2800" b="1" dirty="0"/>
          </a:p>
          <a:p>
            <a:r>
              <a:rPr lang="en-US" altLang="ko-KR" sz="2800" b="1" dirty="0" smtClean="0"/>
              <a:t>ESC: </a:t>
            </a:r>
            <a:r>
              <a:rPr lang="ko-KR" altLang="en-US" sz="2800" b="1" dirty="0" smtClean="0"/>
              <a:t>프로그램 종료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구현 내용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295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4550827" y="2958502"/>
            <a:ext cx="13901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플레이어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8" y="2925081"/>
            <a:ext cx="1086505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5454" y="2952672"/>
            <a:ext cx="108876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몬스터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4852192" y="3774314"/>
            <a:ext cx="10887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06777" y="3774313"/>
            <a:ext cx="10887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장애물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공격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(1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초에 한번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이동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(1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초에 </a:t>
            </a: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두번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채팅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스프라이트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몬스터 종류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(3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가지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부활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(30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이동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고정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로밍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266777" y="3774314"/>
            <a:ext cx="35843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시스템 메시지 전송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pc="-150" dirty="0">
                <a:solidFill>
                  <a:schemeClr val="bg1"/>
                </a:solidFill>
                <a:latin typeface="+mn-ea"/>
              </a:rPr>
            </a:b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사망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레벨 업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공격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피격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초마다 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DB 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자동저장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랜덤 배치</a:t>
            </a:r>
            <a:endParaRPr lang="en-US" altLang="ko-KR" spc="-15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250" y="6328053"/>
            <a:ext cx="3162741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플레이어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638" y="6370947"/>
            <a:ext cx="2257740" cy="3143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0" y="826623"/>
            <a:ext cx="1974092" cy="51987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82" y="824759"/>
            <a:ext cx="5385254" cy="52006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73997" y="2520133"/>
            <a:ext cx="4167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커맨드에 해당하는 패킷 전송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공격과 이동은 마지막으로 패킷을 보낸 시간을 측정하여 지연 시간 부여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936" y="824759"/>
            <a:ext cx="3458058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플레이어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638" y="6370947"/>
            <a:ext cx="2257740" cy="3143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0797" y="959612"/>
            <a:ext cx="5148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했을 때 이미 로그인 한 이름</a:t>
            </a:r>
            <a:r>
              <a:rPr lang="en-US" altLang="ko-KR" dirty="0" smtClean="0"/>
              <a:t>(id) </a:t>
            </a:r>
          </a:p>
          <a:p>
            <a:r>
              <a:rPr lang="ko-KR" altLang="en-US" dirty="0" smtClean="0"/>
              <a:t>라면 </a:t>
            </a:r>
            <a:r>
              <a:rPr lang="en-US" altLang="ko-KR" dirty="0" err="1" smtClean="0"/>
              <a:t>login_fail_packet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Database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가 없다면 새로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있다면 해당 유저 데이터를 받아와서 설정한다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공격력 수치 </a:t>
            </a:r>
            <a:r>
              <a:rPr lang="en-US" altLang="ko-KR" dirty="0" err="1" smtClean="0"/>
              <a:t>atk</a:t>
            </a:r>
            <a:r>
              <a:rPr lang="en-US" altLang="ko-KR" dirty="0" smtClean="0"/>
              <a:t> = level</a:t>
            </a:r>
          </a:p>
          <a:p>
            <a:r>
              <a:rPr lang="ko-KR" altLang="en-US" dirty="0" smtClean="0"/>
              <a:t>체력 수치 </a:t>
            </a:r>
            <a:r>
              <a:rPr lang="en-US" altLang="ko-KR" dirty="0" err="1" smtClean="0"/>
              <a:t>max_hp</a:t>
            </a:r>
            <a:r>
              <a:rPr lang="en-US" altLang="ko-KR" dirty="0" smtClean="0"/>
              <a:t> = 10 * level</a:t>
            </a:r>
          </a:p>
          <a:p>
            <a:r>
              <a:rPr lang="ko-KR" altLang="en-US" dirty="0" smtClean="0"/>
              <a:t>경험치 통 수치 </a:t>
            </a:r>
            <a:r>
              <a:rPr lang="en-US" altLang="ko-KR" dirty="0" smtClean="0"/>
              <a:t>= 2^(level-1) * 100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07" y="959612"/>
            <a:ext cx="4004476" cy="55216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609" y="4754013"/>
            <a:ext cx="1472134" cy="161693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520" y="4754013"/>
            <a:ext cx="1401344" cy="16169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9862" y="4754013"/>
            <a:ext cx="1267907" cy="16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몬스터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638" y="6370947"/>
            <a:ext cx="2257740" cy="3143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38" y="1134155"/>
            <a:ext cx="1543265" cy="15432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151" y="1134156"/>
            <a:ext cx="1348140" cy="15432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739" y="1134156"/>
            <a:ext cx="1322800" cy="15432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770" y="3099931"/>
            <a:ext cx="2791215" cy="150516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202" y="3099931"/>
            <a:ext cx="2825817" cy="15051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8736" y="3099931"/>
            <a:ext cx="2922985" cy="15054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82437" y="4946127"/>
            <a:ext cx="136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로밍형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397595" y="4946126"/>
            <a:ext cx="136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고정형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78371" y="4946126"/>
            <a:ext cx="136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로밍형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98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장애물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638" y="6370947"/>
            <a:ext cx="2257740" cy="3143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15" y="1092375"/>
            <a:ext cx="1416519" cy="14165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07" y="1092375"/>
            <a:ext cx="5763429" cy="42773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6507" y="5499693"/>
            <a:ext cx="496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장애물을 배치 시</a:t>
            </a:r>
            <a:r>
              <a:rPr lang="en-US" altLang="ko-KR" dirty="0"/>
              <a:t> </a:t>
            </a:r>
            <a:r>
              <a:rPr lang="ko-KR" altLang="en-US" dirty="0" smtClean="0"/>
              <a:t>중복 설치 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시스템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638" y="6370947"/>
            <a:ext cx="2257740" cy="3143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3052" y="2566481"/>
            <a:ext cx="4525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초마다 자동저장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플레이어 사망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플레이어 경험치 획득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12" y="4514128"/>
            <a:ext cx="4455702" cy="21443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728" y="2501948"/>
            <a:ext cx="5763286" cy="18075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052" y="944537"/>
            <a:ext cx="10116962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198</Words>
  <Application>Microsoft Office PowerPoint</Application>
  <PresentationFormat>와이드스크린</PresentationFormat>
  <Paragraphs>72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52</cp:revision>
  <dcterms:created xsi:type="dcterms:W3CDTF">2022-08-03T01:14:38Z</dcterms:created>
  <dcterms:modified xsi:type="dcterms:W3CDTF">2024-06-17T15:15:02Z</dcterms:modified>
</cp:coreProperties>
</file>