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5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451DE-0B9E-F592-7558-1A981165D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BA859-9BC9-62F2-ED6A-7063B0AF7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D96DC-B296-F534-C810-B0834234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3D1-1F0D-4E8A-A4D7-71B156EFF14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8858C-EA4A-D1B3-48E3-4419B5DD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CDF10-8A48-639F-F5F1-F3E6F993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9C94-84D3-4182-8E78-B05412D6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9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F7C62-D1F0-FF92-D718-D654D17E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E45A8-2085-F5EC-529C-0A3504B3E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8FD4F-7EC6-55E1-7445-B9F510C0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3D1-1F0D-4E8A-A4D7-71B156EFF14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54996-B74B-8986-66E0-ECAF713F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9C0E8-3695-83F7-FD5D-A738E6CE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9C94-84D3-4182-8E78-B05412D6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0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191237-2FDA-C8BF-66BE-C83D86AB7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BBB60-77D5-6C27-E6A6-FF1D4701D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8B72E-914A-7553-0B74-AB9E7C28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3D1-1F0D-4E8A-A4D7-71B156EFF14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BB393-4455-F5A1-04AF-9F34F70A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0061C-0D4A-4887-937E-0E385805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9C94-84D3-4182-8E78-B05412D6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5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5D1BB-2DB4-9DB8-E0F7-0BE3805F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A3033-C24A-12C3-A938-29A1BDEFF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4DB44-8B49-D9BD-8B82-EE0B69B6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3D1-1F0D-4E8A-A4D7-71B156EFF14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4F28C-60AE-37A3-1F4B-442A5C52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012ED-6E23-8BAA-8373-6AD734AE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9C94-84D3-4182-8E78-B05412D6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4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0E079-15E2-3608-AD53-17919603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4AF8CF-DC9C-ACA9-542C-42F5188E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111ED-334A-8AC2-00B0-E815445C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3D1-1F0D-4E8A-A4D7-71B156EFF14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51C1B-1FBF-64DC-C8A5-B2C0C5F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303D3-9586-E86F-EA87-1247A055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9C94-84D3-4182-8E78-B05412D6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1960D-1EC9-9A38-FEBF-8ED3DF1B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32C3F-02F3-E2CE-7FDB-4C47712E5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761FD9-EC52-41CB-8338-3865341BC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6A54E-F00C-69BA-FE2A-F1B0D777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3D1-1F0D-4E8A-A4D7-71B156EFF14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73A37-D46C-3E51-10F4-63134B82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AED96-A696-738C-78D2-AF5E30F6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9C94-84D3-4182-8E78-B05412D6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8A631-29BD-04B6-FE5F-B4448986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3174DA-D418-B1B5-481D-E9D5DBC08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1C15C-789E-97DC-5F8D-1AA829AED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81B1AC-28BD-8229-0649-388A69C87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214807-70DB-1087-6346-131CEAB9D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916BC5-C5B2-7115-1339-ACE04C41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3D1-1F0D-4E8A-A4D7-71B156EFF14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1560A2-0CB3-1F99-3D20-87E636DA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871206-150F-1D0A-C1DA-447AAF5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9C94-84D3-4182-8E78-B05412D6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15BA8-EC35-5D5D-5ECA-A1171973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B15096-24B3-3296-1A22-4761DFBC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3D1-1F0D-4E8A-A4D7-71B156EFF14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9373B-8A0D-6365-BD4C-BFA629F7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5F379C-34F1-D6BD-8A15-C0D0C739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9C94-84D3-4182-8E78-B05412D6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9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2C7348-26E1-0284-F231-51E820CD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3D1-1F0D-4E8A-A4D7-71B156EFF14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2660D9-DA5D-8641-D213-41B11EF2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FBC1AC-7137-E077-F8EE-5092187A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9C94-84D3-4182-8E78-B05412D6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9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76B8B-AEC1-9BBF-4FAA-9DDF74ED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D8C78-AE5F-3A12-BF7B-2694F2777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AEE22F-9296-85A3-A412-8D904CF32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F6417-CA3E-E895-098F-7000DA23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3D1-1F0D-4E8A-A4D7-71B156EFF14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4B0A7-1D9A-B6DE-3736-4C95A9B3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2F4D1-8E6C-8A17-AFB8-AE229904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9C94-84D3-4182-8E78-B05412D6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8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1EFF4-1CD2-4087-8169-7397B7C2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6907F3-24F3-9D3E-62E1-C791817DB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02CE5D-9464-9B14-3CAA-BC5B3DD01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21BE2-A6C9-5DA1-87BD-C96B666A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3D1-1F0D-4E8A-A4D7-71B156EFF14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84A6D3-B00B-7D9E-7A47-582FB07C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20505-BA1E-6A55-413F-2E1D1E9C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9C94-84D3-4182-8E78-B05412D6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1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A7589A-8D80-A97F-5BD8-48AC4961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D41B7-E4A9-E5AD-5BC6-66A7FA27B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F9967-6C82-6664-6212-F1671728B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63D1-1F0D-4E8A-A4D7-71B156EFF14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8E9B7-C9ED-4D74-0B16-DDECDF141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B808E-5707-2F61-A5E9-53DE5DBFB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9C94-84D3-4182-8E78-B05412D675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EF1A1B-0129-0E1D-84FC-6DC6409BD74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3" y="205581"/>
            <a:ext cx="15525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15149-1D11-7E45-E96E-820312FE6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bmk="_Toc13274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Implementation and Comparison of Hopfield Networks and Firefly Genetic Algorithms for Solving Sudoku Problems.</a:t>
            </a:r>
            <a:br>
              <a:rPr kumimoji="0" lang="en-US" altLang="zh-CN" sz="2800" b="0" i="0" u="none" strike="noStrike" cap="none" normalizeH="0" baseline="0" dirty="0" bmk="_Toc1327428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BFB5D0-177B-1D7C-4477-3827AED46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1" i="0" u="none" strike="noStrike" cap="none" normalizeH="0" baseline="0" dirty="0" bmk="_Toc1327428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BSc Computer Science &amp; Artificial Intelligence </a:t>
            </a:r>
            <a:endParaRPr kumimoji="0" lang="en-GB" altLang="zh-CN" sz="1050" b="0" i="0" u="none" strike="noStrike" cap="none" normalizeH="0" baseline="0" dirty="0" bmk="_Toc13274280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1" i="0" u="none" strike="noStrike" cap="none" normalizeH="0" baseline="0" dirty="0" bmk="_Toc1327428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Year of Submission:2023</a:t>
            </a:r>
            <a:endParaRPr kumimoji="0" lang="en-GB" altLang="zh-CN" sz="105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Candidate number:</a:t>
            </a:r>
            <a:r>
              <a:rPr kumimoji="0" lang="en-GB" altLang="zh-CN" sz="2400" b="1" i="0" u="none" strike="noStrike" cap="none" normalizeH="0" baseline="0" dirty="0" bmk="_Toc133476144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252502</a:t>
            </a:r>
            <a:endParaRPr kumimoji="0" lang="en-GB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EC09E5-5164-22D2-E848-16B64F51D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8">
            <a:extLst>
              <a:ext uri="{FF2B5EF4-FFF2-40B4-BE49-F238E27FC236}">
                <a16:creationId xmlns:a16="http://schemas.microsoft.com/office/drawing/2014/main" id="{98997F6A-CB63-CEFF-836B-BA69B4306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15541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27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3BBFF-0452-1021-337F-4990C107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B5ADD-88EB-F32D-E0C2-E375D7EA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8">
            <a:extLst>
              <a:ext uri="{FF2B5EF4-FFF2-40B4-BE49-F238E27FC236}">
                <a16:creationId xmlns:a16="http://schemas.microsoft.com/office/drawing/2014/main" id="{B57C4A9F-F454-F415-247A-7A0A2EF43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" y="271462"/>
            <a:ext cx="15541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87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1262-D259-8B14-41F3-099A8B8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B8F60-28F5-EAC2-6C85-1039B31E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7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Implementation and Comparison of Hopfield Networks and Firefly Genetic Algorithms for Solving Sudoku Problems.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and Comparison of Hopfield Networks and Firefly Genetic Algorithms for Solving Sudoku Problems. </dc:title>
  <dc:creator>唐 楷珺</dc:creator>
  <cp:lastModifiedBy>唐 楷珺</cp:lastModifiedBy>
  <cp:revision>1</cp:revision>
  <dcterms:created xsi:type="dcterms:W3CDTF">2023-05-11T16:36:58Z</dcterms:created>
  <dcterms:modified xsi:type="dcterms:W3CDTF">2023-05-11T16:54:22Z</dcterms:modified>
</cp:coreProperties>
</file>