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t>I think we can all agree that ads can be a bit bothersome sometimes. Right? </a:t>
            </a:r>
            <a:endParaRPr sz="1400"/>
          </a:p>
          <a:p>
            <a:pPr indent="0" lvl="0" marL="0" rtl="0" algn="l">
              <a:spcBef>
                <a:spcPts val="0"/>
              </a:spcBef>
              <a:spcAft>
                <a:spcPts val="0"/>
              </a:spcAft>
              <a:buNone/>
            </a:pPr>
            <a:br>
              <a:rPr lang="en-US" sz="1400"/>
            </a:br>
            <a:r>
              <a:rPr lang="en-US" sz="1400"/>
              <a:t>In today’s presentation we will touch on the technologies behind it and why they are not only bothersome but intrusive and disruptive.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Introduce my self: My name is Albert and this is my partner Lance and and today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we will discuss how ads invade your Privacy and what you can do to prevent this by showing you how to kill the ads and keep your privacy. </a:t>
            </a:r>
            <a:endParaRPr sz="1400"/>
          </a:p>
        </p:txBody>
      </p:sp>
      <p:sp>
        <p:nvSpPr>
          <p:cNvPr id="30" name="Google Shape;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52bd24094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2bd2409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example we see a few companies you may never heard about that have purchased and used your data such as Scout, REAL FACE, Legbacore, and many others. To access this data they partnered with large companies that have collected your data such as amazon alexa, Apple, Facebook, and many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Albert: To further illustrate this point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52bd24094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52bd24094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a perfect example of a known corporation selling data to Tencent which is China’s major news outlet equivalent to CNN in america.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case you can’t control what apple does with your data, let’s go into a case where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52ec9286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52ec928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t>DnS zone transfer</a:t>
            </a:r>
            <a:r>
              <a:rPr lang="en-US" sz="1200"/>
              <a:t> : Grab all the host information from a given DNS server giving a view of al the internal IP addresses inside an organization. A good analogy for this is if I were to go to a hotel and ask the clerk to tell me the name of everyone in their respective rooms.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rPr lang="en-US" sz="1200"/>
              <a:t>DNS data exfil: Smuggling data over a covert channel. There will be a full blown demonstration on this at “X time” . </a:t>
            </a:r>
            <a:endParaRPr b="1" sz="1200"/>
          </a:p>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52ec9286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52ec928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catch theses threats happening companies have software monitoring and analyzing all the network traffic. This software is known as a Security Information and Event </a:t>
            </a:r>
            <a:r>
              <a:rPr lang="en-US"/>
              <a:t>Management</a:t>
            </a:r>
            <a:r>
              <a:rPr lang="en-US"/>
              <a:t> or SIEM for short.  There are many SIEMs and for this example we will show IBM Qradar. We can think of them as fancy traffic inspectors!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2bd24094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2bd2409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What does DNS stand for? &lt;see if anyone knows&gt;  Respond by: </a:t>
            </a:r>
            <a:r>
              <a:rPr lang="en-US"/>
              <a:t>Dns is short for a Domain Naming System.</a:t>
            </a:r>
            <a:endParaRPr/>
          </a:p>
          <a:p>
            <a:pPr indent="0" lvl="0" marL="0" rtl="0" algn="l">
              <a:spcBef>
                <a:spcPts val="0"/>
              </a:spcBef>
              <a:spcAft>
                <a:spcPts val="0"/>
              </a:spcAft>
              <a:buNone/>
            </a:pPr>
            <a:r>
              <a:rPr lang="en-US"/>
              <a:t>As you now know while </a:t>
            </a:r>
            <a:r>
              <a:rPr lang="en-US"/>
              <a:t>browsing</a:t>
            </a:r>
            <a:r>
              <a:rPr lang="en-US"/>
              <a:t> the Internet you are interacting with a DNS server but behind the scenes when visiting your favorite site, there are many other DNS requests tagging along.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All this can be mitigated effectively by a Pi-Hole similarly to an ad-block but with a fun learning experience which you can build yourself today at our Pi-Hole Workshop!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Albert:</a:t>
            </a:r>
            <a:endParaRPr/>
          </a:p>
          <a:p>
            <a:pPr indent="0" lvl="0" marL="0" rtl="0" algn="l">
              <a:spcBef>
                <a:spcPts val="0"/>
              </a:spcBef>
              <a:spcAft>
                <a:spcPts val="0"/>
              </a:spcAft>
              <a:buNone/>
            </a:pPr>
            <a:r>
              <a:rPr lang="en-US" sz="1400"/>
              <a:t> Let us know if you have questions, we are willing to help with anything, </a:t>
            </a:r>
            <a:endParaRPr sz="1400"/>
          </a:p>
          <a:p>
            <a:pPr indent="0" lvl="0" marL="0" rtl="0" algn="l">
              <a:spcBef>
                <a:spcPts val="0"/>
              </a:spcBef>
              <a:spcAft>
                <a:spcPts val="0"/>
              </a:spcAft>
              <a:buNone/>
            </a:pPr>
            <a:r>
              <a:rPr lang="en-US" sz="1400"/>
              <a:t>Don’t forget to sign in and we will send you a email with more resources as well as documentation for you to build the pi-hole, how to change your dns, and how to defend your organization against DNS attacks. </a:t>
            </a:r>
            <a:endParaRPr sz="1400"/>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2bd24094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2bd2409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How do these ads get to us in the first place? </a:t>
            </a:r>
            <a:br>
              <a:rPr lang="en-US" sz="1800"/>
            </a:br>
            <a:br>
              <a:rPr lang="en-US" sz="1800"/>
            </a:br>
            <a:r>
              <a:rPr lang="en-US" sz="1800"/>
              <a:t>Through DNS. DNS stands for Domain Name Systems. This is an ancient protocol from the dawn of the Internet and it is something </a:t>
            </a:r>
            <a:r>
              <a:rPr lang="en-US" sz="1800"/>
              <a:t>you use every time you access the internet.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It is in charge of translating simple text addresses aka Domains like latimes.com into IP addresses that the servers will use to deliver the website to us.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Let’s dig a little deeper on how exactly this process works.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36" name="Google Shape;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76200" lvl="0" marL="177800" rtl="0" algn="l">
              <a:lnSpc>
                <a:spcPct val="90000"/>
              </a:lnSpc>
              <a:spcBef>
                <a:spcPts val="800"/>
              </a:spcBef>
              <a:spcAft>
                <a:spcPts val="0"/>
              </a:spcAft>
              <a:buClr>
                <a:srgbClr val="000000"/>
              </a:buClr>
              <a:buSzPts val="1800"/>
              <a:buNone/>
            </a:pPr>
            <a:r>
              <a:rPr lang="en-US" sz="1800"/>
              <a:t>Here we can see that our computer is accessing google.com. To do this it asks our </a:t>
            </a:r>
            <a:r>
              <a:rPr lang="en-US" sz="1800"/>
              <a:t>ISPs or </a:t>
            </a:r>
            <a:r>
              <a:rPr lang="en-US" sz="1800"/>
              <a:t>Internet Service Providers’ </a:t>
            </a:r>
            <a:r>
              <a:rPr lang="en-US" sz="1800"/>
              <a:t>dns server</a:t>
            </a:r>
            <a:r>
              <a:rPr lang="en-US" sz="1800"/>
              <a:t>, like frontier or spectrum, for the IP address associated with google.com.</a:t>
            </a:r>
            <a:endParaRPr sz="1800"/>
          </a:p>
          <a:p>
            <a:pPr indent="0" lvl="0" marL="0" rtl="0" algn="l">
              <a:lnSpc>
                <a:spcPct val="90000"/>
              </a:lnSpc>
              <a:spcBef>
                <a:spcPts val="800"/>
              </a:spcBef>
              <a:spcAft>
                <a:spcPts val="0"/>
              </a:spcAft>
              <a:buNone/>
            </a:pPr>
            <a:r>
              <a:t/>
            </a:r>
            <a:endParaRPr sz="1800"/>
          </a:p>
          <a:p>
            <a:pPr indent="0" lvl="0" marL="0" rtl="0" algn="l">
              <a:lnSpc>
                <a:spcPct val="90000"/>
              </a:lnSpc>
              <a:spcBef>
                <a:spcPts val="800"/>
              </a:spcBef>
              <a:spcAft>
                <a:spcPts val="0"/>
              </a:spcAft>
              <a:buNone/>
            </a:pPr>
            <a:r>
              <a:rPr lang="en-US" sz="1800"/>
              <a:t>Once found, it returns the website to us in mere milliseconds. </a:t>
            </a:r>
            <a:endParaRPr sz="1800"/>
          </a:p>
        </p:txBody>
      </p:sp>
      <p:sp>
        <p:nvSpPr>
          <p:cNvPr id="42" name="Google Shape;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64282aff4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64282aff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lang="en-US" sz="1200"/>
              <a:t>This chart shows</a:t>
            </a:r>
            <a:r>
              <a:rPr lang="en-US" sz="1200"/>
              <a:t> the most popular alternative DNS Servers ranked by speed.</a:t>
            </a:r>
            <a:endParaRPr sz="1200"/>
          </a:p>
          <a:p>
            <a:pPr indent="0" lvl="0" marL="0" rtl="0" algn="l">
              <a:lnSpc>
                <a:spcPct val="90000"/>
              </a:lnSpc>
              <a:spcBef>
                <a:spcPts val="800"/>
              </a:spcBef>
              <a:spcAft>
                <a:spcPts val="0"/>
              </a:spcAft>
              <a:buNone/>
            </a:pPr>
            <a:r>
              <a:rPr lang="en-US" sz="1200"/>
              <a:t>Cloudflare is the number one with a speed of 14 ms followed by Cisco OpenDNS with a speed of 20ms and Google Public DNS with a speed of 34ms. </a:t>
            </a:r>
            <a:endParaRPr sz="1200"/>
          </a:p>
          <a:p>
            <a:pPr indent="0" lvl="0" marL="0" rtl="0" algn="l">
              <a:lnSpc>
                <a:spcPct val="90000"/>
              </a:lnSpc>
              <a:spcBef>
                <a:spcPts val="800"/>
              </a:spcBef>
              <a:spcAft>
                <a:spcPts val="0"/>
              </a:spcAft>
              <a:buNone/>
            </a:pPr>
            <a:r>
              <a:rPr lang="en-US" sz="1200"/>
              <a:t>As you can see, there’s a clear benefit to switching your dns server, since average ISP’s will take more than half the time to load your websites. </a:t>
            </a:r>
            <a:endParaRPr sz="1200"/>
          </a:p>
          <a:p>
            <a:pPr indent="0" lvl="0" marL="0" rtl="0" algn="l">
              <a:lnSpc>
                <a:spcPct val="90000"/>
              </a:lnSpc>
              <a:spcBef>
                <a:spcPts val="800"/>
              </a:spcBef>
              <a:spcAft>
                <a:spcPts val="0"/>
              </a:spcAft>
              <a:buNone/>
            </a:pPr>
            <a:r>
              <a:t/>
            </a:r>
            <a:endParaRPr sz="1200"/>
          </a:p>
          <a:p>
            <a:pPr indent="0" lvl="0" marL="0" rtl="0" algn="l">
              <a:lnSpc>
                <a:spcPct val="90000"/>
              </a:lnSpc>
              <a:spcBef>
                <a:spcPts val="800"/>
              </a:spcBef>
              <a:spcAft>
                <a:spcPts val="0"/>
              </a:spcAft>
              <a:buNone/>
            </a:pPr>
            <a:r>
              <a:rPr lang="en-US" sz="1200"/>
              <a:t>Given all of these great benefits I would like to introduce you to a real world scenario where DNS servers actually saved lives.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652bd24094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652bd2409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Spray painted on to the wall we have googles public DNS.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During the Arab Spring of 2010-2012 Egypt and other countries blocked internet access to its citizens.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do this all they did was to shut down the ISP’</a:t>
            </a:r>
            <a:r>
              <a:rPr lang="en-US"/>
              <a: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order to do that these countries shut down or blocked th</a:t>
            </a:r>
            <a:r>
              <a:rPr lang="en-US"/>
              <a:t>s DNS serve access to the Internet Service Providers DNS servers.</a:t>
            </a:r>
            <a:endParaRPr/>
          </a:p>
          <a:p>
            <a:pPr indent="0" lvl="0" marL="0" rtl="0" algn="l">
              <a:spcBef>
                <a:spcPts val="0"/>
              </a:spcBef>
              <a:spcAft>
                <a:spcPts val="0"/>
              </a:spcAft>
              <a:buNone/>
            </a:pPr>
            <a:r>
              <a:rPr lang="en-US"/>
              <a:t>The people revolting knew about this and started to </a:t>
            </a:r>
            <a:r>
              <a:rPr lang="en-US"/>
              <a:t>graffiti</a:t>
            </a:r>
            <a:r>
              <a:rPr lang="en-US"/>
              <a:t> google’s DNS address on the streets.</a:t>
            </a:r>
            <a:endParaRPr/>
          </a:p>
          <a:p>
            <a:pPr indent="0" lvl="0" marL="0" rtl="0" algn="l">
              <a:spcBef>
                <a:spcPts val="0"/>
              </a:spcBef>
              <a:spcAft>
                <a:spcPts val="0"/>
              </a:spcAft>
              <a:buNone/>
            </a:pPr>
            <a:r>
              <a:rPr lang="en-US"/>
              <a:t>Soon people realized that thanks to this graffitti they could access the Internet and communicate with the rest of the world the injustices going on in their home countries. </a:t>
            </a:r>
            <a:endParaRPr/>
          </a:p>
          <a:p>
            <a:pPr indent="0" lvl="0" marL="0" rtl="0" algn="l">
              <a:spcBef>
                <a:spcPts val="0"/>
              </a:spcBef>
              <a:spcAft>
                <a:spcPts val="0"/>
              </a:spcAft>
              <a:buNone/>
            </a:pPr>
            <a:r>
              <a:t/>
            </a:r>
            <a:endParaRPr i="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52bd24094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52bd2409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picture shows how to enable and disable DNS in Windows. it’s 3 simple steps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52bd24094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52bd2409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that you know how to change the DNS server on your home computer</a:t>
            </a:r>
            <a:endParaRPr/>
          </a:p>
          <a:p>
            <a:pPr indent="0" lvl="0" marL="0" rtl="0" algn="l">
              <a:spcBef>
                <a:spcPts val="0"/>
              </a:spcBef>
              <a:spcAft>
                <a:spcPts val="0"/>
              </a:spcAft>
              <a:buNone/>
            </a:pPr>
            <a:r>
              <a:rPr lang="en-US"/>
              <a:t>let me explain how making your own can benefit you.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52ec928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52ec928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Pi-hole is customizable DNS server that takes its name after the raspberry pi.</a:t>
            </a:r>
            <a:br>
              <a:rPr lang="en-US"/>
            </a:br>
            <a:r>
              <a:rPr lang="en-US"/>
              <a:t>What’s special about this secondary dns server is that it keeps our privacy by </a:t>
            </a:r>
            <a:r>
              <a:rPr lang="en-US" sz="1200"/>
              <a:t>b</a:t>
            </a:r>
            <a:r>
              <a:rPr lang="en-US" sz="1200"/>
              <a:t>locking advertisements before they reach your browser. </a:t>
            </a:r>
            <a:r>
              <a:rPr lang="en-US"/>
              <a:t>Pi-hole filters unwanted request from domains like brita filters impurities out of water.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filtering process works by feeding it a l</a:t>
            </a:r>
            <a:r>
              <a:rPr lang="en-US"/>
              <a:t>ist of advertisement and Malicious domains.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benefits as you can see are mainly to keep your privacy and encourage a higher quality browsing experience.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52ec9286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52ec928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Privacy off is our way of explicitly saying this is the regular internet.</a:t>
            </a:r>
            <a:endParaRPr/>
          </a:p>
          <a:p>
            <a:pPr indent="0" lvl="0" marL="0" rtl="0" algn="l">
              <a:spcBef>
                <a:spcPts val="0"/>
              </a:spcBef>
              <a:spcAft>
                <a:spcPts val="0"/>
              </a:spcAft>
              <a:buNone/>
            </a:pPr>
            <a:r>
              <a:rPr lang="en-US"/>
              <a:t>When you open Facebook you are actually opening up dozens of webpages. These pages are</a:t>
            </a:r>
            <a:endParaRPr/>
          </a:p>
          <a:p>
            <a:pPr indent="0" lvl="0" marL="0" rtl="0" algn="l">
              <a:spcBef>
                <a:spcPts val="0"/>
              </a:spcBef>
              <a:spcAft>
                <a:spcPts val="0"/>
              </a:spcAft>
              <a:buNone/>
            </a:pPr>
            <a:r>
              <a:rPr lang="en-US"/>
              <a:t>ads, trackers, and even malware! They slow your web browsing, eat your mobile data, and leave a trail of your internet activities for advertisers and companies to use</a:t>
            </a:r>
            <a:r>
              <a:rPr b="1" lang="en-US"/>
              <a:t>.</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some examples of multiples trackers being blocked on </a:t>
            </a:r>
            <a:r>
              <a:rPr lang="en-US"/>
              <a:t>frequently visited websites. </a:t>
            </a:r>
            <a:endParaRPr/>
          </a:p>
          <a:p>
            <a:pPr indent="0" lvl="0" marL="0" rtl="0" algn="l">
              <a:spcBef>
                <a:spcPts val="0"/>
              </a:spcBef>
              <a:spcAft>
                <a:spcPts val="0"/>
              </a:spcAft>
              <a:buNone/>
            </a:pPr>
            <a:r>
              <a:rPr lang="en-US"/>
              <a:t>As you can see from amazon, reddit, and cnn.com, ghostery our ad blocker of choice in the red circle has blocked 3 ads and trackers on amazon, 5 in reddit, and 26 on cnn.com </a:t>
            </a:r>
            <a:endParaRPr/>
          </a:p>
          <a:p>
            <a:pPr indent="0" lvl="0" marL="0" rtl="0" algn="l">
              <a:spcBef>
                <a:spcPts val="0"/>
              </a:spcBef>
              <a:spcAft>
                <a:spcPts val="0"/>
              </a:spcAft>
              <a:buNone/>
            </a:pPr>
            <a:r>
              <a:rPr lang="en-US"/>
              <a:t>Without ad blockers your are prone to companies collecting your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reshprince" type="title">
  <p:cSld name="TITLE">
    <p:bg>
      <p:bgPr>
        <a:gradFill>
          <a:gsLst>
            <a:gs pos="0">
              <a:schemeClr val="dk1"/>
            </a:gs>
            <a:gs pos="29000">
              <a:srgbClr val="80018B"/>
            </a:gs>
            <a:gs pos="52000">
              <a:srgbClr val="960174"/>
            </a:gs>
            <a:gs pos="70000">
              <a:srgbClr val="AC015D"/>
            </a:gs>
            <a:gs pos="89000">
              <a:srgbClr val="880159"/>
            </a:gs>
            <a:gs pos="100000">
              <a:srgbClr val="400151"/>
            </a:gs>
            <a:gs pos="100000">
              <a:srgbClr val="737373"/>
            </a:gs>
          </a:gsLst>
          <a:lin ang="5400012" scaled="0"/>
        </a:gradFill>
      </p:bgPr>
    </p:bg>
    <p:spTree>
      <p:nvGrpSpPr>
        <p:cNvPr id="7" name="Shape 7"/>
        <p:cNvGrpSpPr/>
        <p:nvPr/>
      </p:nvGrpSpPr>
      <p:grpSpPr>
        <a:xfrm>
          <a:off x="0" y="0"/>
          <a:ext cx="0" cy="0"/>
          <a:chOff x="0" y="0"/>
          <a:chExt cx="0" cy="0"/>
        </a:xfrm>
      </p:grpSpPr>
      <p:grpSp>
        <p:nvGrpSpPr>
          <p:cNvPr id="8" name="Google Shape;8;p2"/>
          <p:cNvGrpSpPr/>
          <p:nvPr/>
        </p:nvGrpSpPr>
        <p:grpSpPr>
          <a:xfrm>
            <a:off x="8014413" y="4041384"/>
            <a:ext cx="1129949" cy="1102415"/>
            <a:chOff x="2274200" y="1564750"/>
            <a:chExt cx="3396300" cy="3396225"/>
          </a:xfrm>
        </p:grpSpPr>
        <p:sp>
          <p:nvSpPr>
            <p:cNvPr id="9" name="Google Shape;9;p2"/>
            <p:cNvSpPr/>
            <p:nvPr/>
          </p:nvSpPr>
          <p:spPr>
            <a:xfrm>
              <a:off x="2274200" y="1594875"/>
              <a:ext cx="3396300" cy="3336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 name="Google Shape;10;p2"/>
            <p:cNvPicPr preferRelativeResize="0"/>
            <p:nvPr/>
          </p:nvPicPr>
          <p:blipFill>
            <a:blip r:embed="rId2">
              <a:alphaModFix/>
            </a:blip>
            <a:stretch>
              <a:fillRect/>
            </a:stretch>
          </p:blipFill>
          <p:spPr>
            <a:xfrm>
              <a:off x="2274238" y="1564750"/>
              <a:ext cx="3396225" cy="3396225"/>
            </a:xfrm>
            <a:prstGeom prst="rect">
              <a:avLst/>
            </a:prstGeom>
            <a:noFill/>
            <a:ln>
              <a:noFill/>
            </a:ln>
          </p:spPr>
        </p:pic>
      </p:grpSp>
      <p:sp>
        <p:nvSpPr>
          <p:cNvPr id="11" name="Google Shape;11;p2"/>
          <p:cNvSpPr txBox="1"/>
          <p:nvPr>
            <p:ph type="title"/>
          </p:nvPr>
        </p:nvSpPr>
        <p:spPr>
          <a:xfrm>
            <a:off x="291375" y="240700"/>
            <a:ext cx="4649400" cy="734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gradFill>
          <a:gsLst>
            <a:gs pos="0">
              <a:schemeClr val="dk1"/>
            </a:gs>
            <a:gs pos="17000">
              <a:srgbClr val="68013C"/>
            </a:gs>
            <a:gs pos="67000">
              <a:schemeClr val="accent1"/>
            </a:gs>
            <a:gs pos="100000">
              <a:schemeClr val="lt2"/>
            </a:gs>
            <a:gs pos="100000">
              <a:schemeClr val="dk1"/>
            </a:gs>
          </a:gsLst>
          <a:lin ang="5400012" scaled="0"/>
        </a:gradFill>
      </p:bgPr>
    </p:bg>
    <p:spTree>
      <p:nvGrpSpPr>
        <p:cNvPr id="12" name="Shape 12"/>
        <p:cNvGrpSpPr/>
        <p:nvPr/>
      </p:nvGrpSpPr>
      <p:grpSpPr>
        <a:xfrm>
          <a:off x="0" y="0"/>
          <a:ext cx="0" cy="0"/>
          <a:chOff x="0" y="0"/>
          <a:chExt cx="0" cy="0"/>
        </a:xfrm>
      </p:grpSpPr>
      <p:grpSp>
        <p:nvGrpSpPr>
          <p:cNvPr id="13" name="Google Shape;13;p3"/>
          <p:cNvGrpSpPr/>
          <p:nvPr/>
        </p:nvGrpSpPr>
        <p:grpSpPr>
          <a:xfrm>
            <a:off x="8014413" y="4041384"/>
            <a:ext cx="1129949" cy="1102415"/>
            <a:chOff x="2274200" y="1564750"/>
            <a:chExt cx="3396300" cy="3396225"/>
          </a:xfrm>
        </p:grpSpPr>
        <p:sp>
          <p:nvSpPr>
            <p:cNvPr id="14" name="Google Shape;14;p3"/>
            <p:cNvSpPr/>
            <p:nvPr/>
          </p:nvSpPr>
          <p:spPr>
            <a:xfrm>
              <a:off x="2274200" y="1594875"/>
              <a:ext cx="3396300" cy="3336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3"/>
            <p:cNvPicPr preferRelativeResize="0"/>
            <p:nvPr/>
          </p:nvPicPr>
          <p:blipFill>
            <a:blip r:embed="rId2">
              <a:alphaModFix/>
            </a:blip>
            <a:stretch>
              <a:fillRect/>
            </a:stretch>
          </p:blipFill>
          <p:spPr>
            <a:xfrm>
              <a:off x="2274238" y="1564750"/>
              <a:ext cx="3396225" cy="3396225"/>
            </a:xfrm>
            <a:prstGeom prst="rect">
              <a:avLst/>
            </a:prstGeom>
            <a:noFill/>
            <a:ln>
              <a:noFill/>
            </a:ln>
          </p:spPr>
        </p:pic>
      </p:grpSp>
    </p:spTree>
  </p:cSld>
  <p:clrMapOvr>
    <a:masterClrMapping/>
  </p:clrMapOvr>
  <p:extLst>
    <p:ext uri="{DCECCB84-F9BA-43D5-87BE-67443E8EF086}">
      <p15:sldGuideLst>
        <p15:guide id="1" orient="horz">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bg>
      <p:bgPr>
        <a:gradFill>
          <a:gsLst>
            <a:gs pos="0">
              <a:schemeClr val="dk1"/>
            </a:gs>
            <a:gs pos="28000">
              <a:srgbClr val="0C4F9A"/>
            </a:gs>
            <a:gs pos="65000">
              <a:srgbClr val="8734E2"/>
            </a:gs>
            <a:gs pos="82000">
              <a:srgbClr val="C31AF1"/>
            </a:gs>
            <a:gs pos="100000">
              <a:schemeClr val="dk2"/>
            </a:gs>
            <a:gs pos="100000">
              <a:schemeClr val="dk1"/>
            </a:gs>
          </a:gsLst>
          <a:lin ang="16200038" scaled="0"/>
        </a:gradFill>
      </p:bgPr>
    </p:bg>
    <p:spTree>
      <p:nvGrpSpPr>
        <p:cNvPr id="16" name="Shape 16"/>
        <p:cNvGrpSpPr/>
        <p:nvPr/>
      </p:nvGrpSpPr>
      <p:grpSpPr>
        <a:xfrm>
          <a:off x="0" y="0"/>
          <a:ext cx="0" cy="0"/>
          <a:chOff x="0" y="0"/>
          <a:chExt cx="0" cy="0"/>
        </a:xfrm>
      </p:grpSpPr>
      <p:grpSp>
        <p:nvGrpSpPr>
          <p:cNvPr id="17" name="Google Shape;17;p4"/>
          <p:cNvGrpSpPr/>
          <p:nvPr/>
        </p:nvGrpSpPr>
        <p:grpSpPr>
          <a:xfrm>
            <a:off x="8014413" y="4041384"/>
            <a:ext cx="1129949" cy="1102415"/>
            <a:chOff x="2274200" y="1564750"/>
            <a:chExt cx="3396300" cy="3396225"/>
          </a:xfrm>
        </p:grpSpPr>
        <p:sp>
          <p:nvSpPr>
            <p:cNvPr id="18" name="Google Shape;18;p4"/>
            <p:cNvSpPr/>
            <p:nvPr/>
          </p:nvSpPr>
          <p:spPr>
            <a:xfrm>
              <a:off x="2274200" y="1594875"/>
              <a:ext cx="3396300" cy="3336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 name="Google Shape;19;p4"/>
            <p:cNvPicPr preferRelativeResize="0"/>
            <p:nvPr/>
          </p:nvPicPr>
          <p:blipFill>
            <a:blip r:embed="rId2">
              <a:alphaModFix/>
            </a:blip>
            <a:stretch>
              <a:fillRect/>
            </a:stretch>
          </p:blipFill>
          <p:spPr>
            <a:xfrm>
              <a:off x="2274238" y="1564750"/>
              <a:ext cx="3396225" cy="339622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CUSTOM_1">
    <p:bg>
      <p:bgPr>
        <a:gradFill>
          <a:gsLst>
            <a:gs pos="0">
              <a:schemeClr val="dk1"/>
            </a:gs>
            <a:gs pos="0">
              <a:schemeClr val="lt2"/>
            </a:gs>
            <a:gs pos="33000">
              <a:schemeClr val="accent1"/>
            </a:gs>
            <a:gs pos="100000">
              <a:schemeClr val="dk1"/>
            </a:gs>
          </a:gsLst>
          <a:path path="circle">
            <a:fillToRect b="50%" l="50%" r="50%" t="50%"/>
          </a:path>
          <a:tileRect/>
        </a:gradFill>
      </p:bgPr>
    </p:bg>
    <p:spTree>
      <p:nvGrpSpPr>
        <p:cNvPr id="20" name="Shape 20"/>
        <p:cNvGrpSpPr/>
        <p:nvPr/>
      </p:nvGrpSpPr>
      <p:grpSpPr>
        <a:xfrm>
          <a:off x="0" y="0"/>
          <a:ext cx="0" cy="0"/>
          <a:chOff x="0" y="0"/>
          <a:chExt cx="0" cy="0"/>
        </a:xfrm>
      </p:grpSpPr>
      <p:grpSp>
        <p:nvGrpSpPr>
          <p:cNvPr id="21" name="Google Shape;21;p5"/>
          <p:cNvGrpSpPr/>
          <p:nvPr/>
        </p:nvGrpSpPr>
        <p:grpSpPr>
          <a:xfrm>
            <a:off x="8014413" y="4041384"/>
            <a:ext cx="1129949" cy="1102415"/>
            <a:chOff x="2274200" y="1564750"/>
            <a:chExt cx="3396300" cy="3396225"/>
          </a:xfrm>
        </p:grpSpPr>
        <p:sp>
          <p:nvSpPr>
            <p:cNvPr id="22" name="Google Shape;22;p5"/>
            <p:cNvSpPr/>
            <p:nvPr/>
          </p:nvSpPr>
          <p:spPr>
            <a:xfrm>
              <a:off x="2274200" y="1594875"/>
              <a:ext cx="3396300" cy="3336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 name="Google Shape;23;p5"/>
            <p:cNvPicPr preferRelativeResize="0"/>
            <p:nvPr/>
          </p:nvPicPr>
          <p:blipFill>
            <a:blip r:embed="rId2">
              <a:alphaModFix/>
            </a:blip>
            <a:stretch>
              <a:fillRect/>
            </a:stretch>
          </p:blipFill>
          <p:spPr>
            <a:xfrm>
              <a:off x="2274238" y="1564750"/>
              <a:ext cx="3396225" cy="339622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CUSTOM_2">
    <p:spTree>
      <p:nvGrpSpPr>
        <p:cNvPr id="24" name="Shape 24"/>
        <p:cNvGrpSpPr/>
        <p:nvPr/>
      </p:nvGrpSpPr>
      <p:grpSpPr>
        <a:xfrm>
          <a:off x="0" y="0"/>
          <a:ext cx="0" cy="0"/>
          <a:chOff x="0" y="0"/>
          <a:chExt cx="0" cy="0"/>
        </a:xfrm>
      </p:grpSpPr>
      <p:grpSp>
        <p:nvGrpSpPr>
          <p:cNvPr id="25" name="Google Shape;25;p6"/>
          <p:cNvGrpSpPr/>
          <p:nvPr/>
        </p:nvGrpSpPr>
        <p:grpSpPr>
          <a:xfrm>
            <a:off x="8014413" y="4041384"/>
            <a:ext cx="1129949" cy="1102415"/>
            <a:chOff x="2274200" y="1564750"/>
            <a:chExt cx="3396300" cy="3396225"/>
          </a:xfrm>
        </p:grpSpPr>
        <p:sp>
          <p:nvSpPr>
            <p:cNvPr id="26" name="Google Shape;26;p6"/>
            <p:cNvSpPr/>
            <p:nvPr/>
          </p:nvSpPr>
          <p:spPr>
            <a:xfrm>
              <a:off x="2274200" y="1594875"/>
              <a:ext cx="3396300" cy="3336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 name="Google Shape;27;p6"/>
            <p:cNvPicPr preferRelativeResize="0"/>
            <p:nvPr/>
          </p:nvPicPr>
          <p:blipFill>
            <a:blip r:embed="rId2">
              <a:alphaModFix/>
            </a:blip>
            <a:stretch>
              <a:fillRect/>
            </a:stretch>
          </p:blipFill>
          <p:spPr>
            <a:xfrm>
              <a:off x="2274238" y="1564750"/>
              <a:ext cx="3396225" cy="339622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jpg"/><Relationship Id="rId4" Type="http://schemas.openxmlformats.org/officeDocument/2006/relationships/image" Target="../media/image2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6.png"/><Relationship Id="rId10" Type="http://schemas.openxmlformats.org/officeDocument/2006/relationships/image" Target="../media/image19.png"/><Relationship Id="rId9"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cyberkey.in/cloudflare-public-dns-1-1-1-1-fast-with-privacy-alternative-of-google-dns/" TargetMode="External"/><Relationship Id="rId4" Type="http://schemas.openxmlformats.org/officeDocument/2006/relationships/hyperlink" Target="https://www.cbinsights.com/research/facebook-amazon-microsoft-google-apple-cybersecurity/" TargetMode="External"/><Relationship Id="rId5" Type="http://schemas.openxmlformats.org/officeDocument/2006/relationships/hyperlink" Target="https://www.webhostingsun.com/wp-content/uploads/2016/06/WHS-DNS-server-693x693.jpg" TargetMode="External"/><Relationship Id="rId6" Type="http://schemas.openxmlformats.org/officeDocument/2006/relationships/hyperlink" Target="https://www.vice.com/en_us/article/9kembz/comcast-lobbying-against-doh-dns-over-https-encryption-browsing-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ph idx="4294967295" type="subTitle"/>
          </p:nvPr>
        </p:nvSpPr>
        <p:spPr>
          <a:xfrm>
            <a:off x="815456" y="4148822"/>
            <a:ext cx="6858000" cy="1241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1500"/>
              <a:buNone/>
            </a:pPr>
            <a:r>
              <a:rPr lang="en-US" sz="1500"/>
              <a:t> </a:t>
            </a:r>
            <a:endParaRPr/>
          </a:p>
        </p:txBody>
      </p:sp>
      <p:pic>
        <p:nvPicPr>
          <p:cNvPr id="33" name="Google Shape;33;p7"/>
          <p:cNvPicPr preferRelativeResize="0"/>
          <p:nvPr/>
        </p:nvPicPr>
        <p:blipFill>
          <a:blip r:embed="rId4">
            <a:alphaModFix/>
          </a:blip>
          <a:stretch>
            <a:fillRect/>
          </a:stretch>
        </p:blipFill>
        <p:spPr>
          <a:xfrm>
            <a:off x="-11" y="0"/>
            <a:ext cx="9144021"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291375" y="240700"/>
            <a:ext cx="7845600" cy="7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Companies that mine your information </a:t>
            </a:r>
            <a:endParaRPr/>
          </a:p>
        </p:txBody>
      </p:sp>
      <p:sp>
        <p:nvSpPr>
          <p:cNvPr id="95" name="Google Shape;95;p16"/>
          <p:cNvSpPr txBox="1"/>
          <p:nvPr/>
        </p:nvSpPr>
        <p:spPr>
          <a:xfrm>
            <a:off x="7686350" y="843775"/>
            <a:ext cx="1260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3">
            <a:alphaModFix/>
          </a:blip>
          <a:stretch>
            <a:fillRect/>
          </a:stretch>
        </p:blipFill>
        <p:spPr>
          <a:xfrm>
            <a:off x="3230475" y="843763"/>
            <a:ext cx="2952750" cy="1552575"/>
          </a:xfrm>
          <a:prstGeom prst="rect">
            <a:avLst/>
          </a:prstGeom>
          <a:noFill/>
          <a:ln cap="flat" cmpd="sng" w="9525">
            <a:solidFill>
              <a:srgbClr val="000000"/>
            </a:solidFill>
            <a:prstDash val="solid"/>
            <a:round/>
            <a:headEnd len="sm" w="sm" type="none"/>
            <a:tailEnd len="sm" w="sm" type="none"/>
          </a:ln>
        </p:spPr>
      </p:pic>
      <p:pic>
        <p:nvPicPr>
          <p:cNvPr id="97" name="Google Shape;97;p16"/>
          <p:cNvPicPr preferRelativeResize="0"/>
          <p:nvPr/>
        </p:nvPicPr>
        <p:blipFill>
          <a:blip r:embed="rId4">
            <a:alphaModFix/>
          </a:blip>
          <a:stretch>
            <a:fillRect/>
          </a:stretch>
        </p:blipFill>
        <p:spPr>
          <a:xfrm>
            <a:off x="2516550" y="3211619"/>
            <a:ext cx="1449300" cy="964432"/>
          </a:xfrm>
          <a:prstGeom prst="rect">
            <a:avLst/>
          </a:prstGeom>
          <a:noFill/>
          <a:ln cap="flat" cmpd="sng" w="9525">
            <a:solidFill>
              <a:srgbClr val="000000"/>
            </a:solidFill>
            <a:prstDash val="solid"/>
            <a:round/>
            <a:headEnd len="sm" w="sm" type="none"/>
            <a:tailEnd len="sm" w="sm" type="none"/>
          </a:ln>
        </p:spPr>
      </p:pic>
      <p:pic>
        <p:nvPicPr>
          <p:cNvPr id="98" name="Google Shape;98;p16"/>
          <p:cNvPicPr preferRelativeResize="0"/>
          <p:nvPr/>
        </p:nvPicPr>
        <p:blipFill>
          <a:blip r:embed="rId5">
            <a:alphaModFix/>
          </a:blip>
          <a:stretch>
            <a:fillRect/>
          </a:stretch>
        </p:blipFill>
        <p:spPr>
          <a:xfrm>
            <a:off x="4106825" y="3243075"/>
            <a:ext cx="2038350" cy="657350"/>
          </a:xfrm>
          <a:prstGeom prst="rect">
            <a:avLst/>
          </a:prstGeom>
          <a:noFill/>
          <a:ln cap="flat" cmpd="sng" w="9525">
            <a:solidFill>
              <a:srgbClr val="FFFFFF"/>
            </a:solidFill>
            <a:prstDash val="solid"/>
            <a:round/>
            <a:headEnd len="sm" w="sm" type="none"/>
            <a:tailEnd len="sm" w="sm" type="none"/>
          </a:ln>
        </p:spPr>
      </p:pic>
      <p:cxnSp>
        <p:nvCxnSpPr>
          <p:cNvPr id="99" name="Google Shape;99;p16"/>
          <p:cNvCxnSpPr>
            <a:stCxn id="97" idx="0"/>
            <a:endCxn id="96" idx="2"/>
          </p:cNvCxnSpPr>
          <p:nvPr/>
        </p:nvCxnSpPr>
        <p:spPr>
          <a:xfrm flipH="1" rot="10800000">
            <a:off x="3241200" y="2396219"/>
            <a:ext cx="1465800" cy="815400"/>
          </a:xfrm>
          <a:prstGeom prst="straightConnector1">
            <a:avLst/>
          </a:prstGeom>
          <a:noFill/>
          <a:ln cap="flat" cmpd="sng" w="19050">
            <a:solidFill>
              <a:srgbClr val="FFFF00"/>
            </a:solidFill>
            <a:prstDash val="solid"/>
            <a:round/>
            <a:headEnd len="med" w="med" type="none"/>
            <a:tailEnd len="med" w="med" type="none"/>
          </a:ln>
        </p:spPr>
      </p:cxnSp>
      <p:cxnSp>
        <p:nvCxnSpPr>
          <p:cNvPr id="100" name="Google Shape;100;p16"/>
          <p:cNvCxnSpPr>
            <a:stCxn id="98" idx="0"/>
            <a:endCxn id="96" idx="2"/>
          </p:cNvCxnSpPr>
          <p:nvPr/>
        </p:nvCxnSpPr>
        <p:spPr>
          <a:xfrm rot="10800000">
            <a:off x="4706900" y="2396475"/>
            <a:ext cx="419100" cy="846600"/>
          </a:xfrm>
          <a:prstGeom prst="straightConnector1">
            <a:avLst/>
          </a:prstGeom>
          <a:noFill/>
          <a:ln cap="flat" cmpd="sng" w="19050">
            <a:solidFill>
              <a:srgbClr val="FFFF00"/>
            </a:solidFill>
            <a:prstDash val="solid"/>
            <a:round/>
            <a:headEnd len="med" w="med" type="none"/>
            <a:tailEnd len="med" w="med" type="none"/>
          </a:ln>
        </p:spPr>
      </p:cxnSp>
      <p:pic>
        <p:nvPicPr>
          <p:cNvPr id="101" name="Google Shape;101;p16"/>
          <p:cNvPicPr preferRelativeResize="0"/>
          <p:nvPr/>
        </p:nvPicPr>
        <p:blipFill>
          <a:blip r:embed="rId6">
            <a:alphaModFix/>
          </a:blip>
          <a:stretch>
            <a:fillRect/>
          </a:stretch>
        </p:blipFill>
        <p:spPr>
          <a:xfrm>
            <a:off x="366700" y="843775"/>
            <a:ext cx="1771650" cy="1771650"/>
          </a:xfrm>
          <a:prstGeom prst="rect">
            <a:avLst/>
          </a:prstGeom>
          <a:noFill/>
          <a:ln cap="flat" cmpd="sng" w="9525">
            <a:solidFill>
              <a:srgbClr val="000000"/>
            </a:solidFill>
            <a:prstDash val="solid"/>
            <a:round/>
            <a:headEnd len="sm" w="sm" type="none"/>
            <a:tailEnd len="sm" w="sm" type="none"/>
          </a:ln>
        </p:spPr>
      </p:pic>
      <p:pic>
        <p:nvPicPr>
          <p:cNvPr id="102" name="Google Shape;102;p16"/>
          <p:cNvPicPr preferRelativeResize="0"/>
          <p:nvPr/>
        </p:nvPicPr>
        <p:blipFill>
          <a:blip r:embed="rId7">
            <a:alphaModFix/>
          </a:blip>
          <a:stretch>
            <a:fillRect/>
          </a:stretch>
        </p:blipFill>
        <p:spPr>
          <a:xfrm>
            <a:off x="575162" y="3243067"/>
            <a:ext cx="1354725" cy="901522"/>
          </a:xfrm>
          <a:prstGeom prst="rect">
            <a:avLst/>
          </a:prstGeom>
          <a:noFill/>
          <a:ln cap="flat" cmpd="sng" w="9525">
            <a:solidFill>
              <a:srgbClr val="000000"/>
            </a:solidFill>
            <a:prstDash val="solid"/>
            <a:round/>
            <a:headEnd len="sm" w="sm" type="none"/>
            <a:tailEnd len="sm" w="sm" type="none"/>
          </a:ln>
        </p:spPr>
      </p:pic>
      <p:cxnSp>
        <p:nvCxnSpPr>
          <p:cNvPr id="103" name="Google Shape;103;p16"/>
          <p:cNvCxnSpPr>
            <a:stCxn id="101" idx="2"/>
            <a:endCxn id="102" idx="0"/>
          </p:cNvCxnSpPr>
          <p:nvPr/>
        </p:nvCxnSpPr>
        <p:spPr>
          <a:xfrm>
            <a:off x="1252525" y="2615425"/>
            <a:ext cx="0" cy="627600"/>
          </a:xfrm>
          <a:prstGeom prst="straightConnector1">
            <a:avLst/>
          </a:prstGeom>
          <a:noFill/>
          <a:ln cap="flat" cmpd="sng" w="19050">
            <a:solidFill>
              <a:srgbClr val="D5A6BD"/>
            </a:solidFill>
            <a:prstDash val="solid"/>
            <a:round/>
            <a:headEnd len="med" w="med" type="none"/>
            <a:tailEnd len="med" w="med" type="none"/>
          </a:ln>
        </p:spPr>
      </p:cxnSp>
      <p:pic>
        <p:nvPicPr>
          <p:cNvPr id="104" name="Google Shape;104;p16"/>
          <p:cNvPicPr preferRelativeResize="0"/>
          <p:nvPr/>
        </p:nvPicPr>
        <p:blipFill>
          <a:blip r:embed="rId8">
            <a:alphaModFix/>
          </a:blip>
          <a:stretch>
            <a:fillRect/>
          </a:stretch>
        </p:blipFill>
        <p:spPr>
          <a:xfrm>
            <a:off x="8052775" y="3243065"/>
            <a:ext cx="951250" cy="754961"/>
          </a:xfrm>
          <a:prstGeom prst="rect">
            <a:avLst/>
          </a:prstGeom>
          <a:noFill/>
          <a:ln cap="flat" cmpd="sng" w="9525">
            <a:solidFill>
              <a:srgbClr val="000000"/>
            </a:solidFill>
            <a:prstDash val="solid"/>
            <a:round/>
            <a:headEnd len="sm" w="sm" type="none"/>
            <a:tailEnd len="sm" w="sm" type="none"/>
          </a:ln>
        </p:spPr>
      </p:pic>
      <p:pic>
        <p:nvPicPr>
          <p:cNvPr id="105" name="Google Shape;105;p16"/>
          <p:cNvPicPr preferRelativeResize="0"/>
          <p:nvPr/>
        </p:nvPicPr>
        <p:blipFill>
          <a:blip r:embed="rId9">
            <a:alphaModFix/>
          </a:blip>
          <a:stretch>
            <a:fillRect/>
          </a:stretch>
        </p:blipFill>
        <p:spPr>
          <a:xfrm>
            <a:off x="7495870" y="843770"/>
            <a:ext cx="1260000" cy="1260000"/>
          </a:xfrm>
          <a:prstGeom prst="rect">
            <a:avLst/>
          </a:prstGeom>
          <a:noFill/>
          <a:ln cap="flat" cmpd="sng" w="9525">
            <a:solidFill>
              <a:srgbClr val="000000"/>
            </a:solidFill>
            <a:prstDash val="solid"/>
            <a:round/>
            <a:headEnd len="sm" w="sm" type="none"/>
            <a:tailEnd len="sm" w="sm" type="none"/>
          </a:ln>
        </p:spPr>
      </p:pic>
      <p:pic>
        <p:nvPicPr>
          <p:cNvPr id="106" name="Google Shape;106;p16"/>
          <p:cNvPicPr preferRelativeResize="0"/>
          <p:nvPr/>
        </p:nvPicPr>
        <p:blipFill>
          <a:blip r:embed="rId10">
            <a:alphaModFix/>
          </a:blip>
          <a:stretch>
            <a:fillRect/>
          </a:stretch>
        </p:blipFill>
        <p:spPr>
          <a:xfrm>
            <a:off x="6684724" y="3243074"/>
            <a:ext cx="901525" cy="901525"/>
          </a:xfrm>
          <a:prstGeom prst="rect">
            <a:avLst/>
          </a:prstGeom>
          <a:noFill/>
          <a:ln cap="flat" cmpd="sng" w="9525">
            <a:solidFill>
              <a:srgbClr val="000000"/>
            </a:solidFill>
            <a:prstDash val="solid"/>
            <a:round/>
            <a:headEnd len="sm" w="sm" type="none"/>
            <a:tailEnd len="sm" w="sm" type="none"/>
          </a:ln>
        </p:spPr>
      </p:pic>
      <p:cxnSp>
        <p:nvCxnSpPr>
          <p:cNvPr id="107" name="Google Shape;107;p16"/>
          <p:cNvCxnSpPr>
            <a:stCxn id="106" idx="0"/>
            <a:endCxn id="105" idx="2"/>
          </p:cNvCxnSpPr>
          <p:nvPr/>
        </p:nvCxnSpPr>
        <p:spPr>
          <a:xfrm flipH="1" rot="10800000">
            <a:off x="7135486" y="2103674"/>
            <a:ext cx="990300" cy="1139400"/>
          </a:xfrm>
          <a:prstGeom prst="straightConnector1">
            <a:avLst/>
          </a:prstGeom>
          <a:noFill/>
          <a:ln cap="flat" cmpd="sng" w="19050">
            <a:solidFill>
              <a:srgbClr val="6FA8DC"/>
            </a:solidFill>
            <a:prstDash val="solid"/>
            <a:round/>
            <a:headEnd len="med" w="med" type="none"/>
            <a:tailEnd len="med" w="med" type="none"/>
          </a:ln>
        </p:spPr>
      </p:cxnSp>
      <p:cxnSp>
        <p:nvCxnSpPr>
          <p:cNvPr id="108" name="Google Shape;108;p16"/>
          <p:cNvCxnSpPr>
            <a:stCxn id="104" idx="0"/>
            <a:endCxn id="105" idx="2"/>
          </p:cNvCxnSpPr>
          <p:nvPr/>
        </p:nvCxnSpPr>
        <p:spPr>
          <a:xfrm rot="10800000">
            <a:off x="8125800" y="2103665"/>
            <a:ext cx="402600" cy="11394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1070300" y="240700"/>
            <a:ext cx="4171950" cy="533400"/>
          </a:xfrm>
          <a:prstGeom prst="rect">
            <a:avLst/>
          </a:prstGeom>
          <a:noFill/>
          <a:ln>
            <a:noFill/>
          </a:ln>
        </p:spPr>
      </p:pic>
      <p:pic>
        <p:nvPicPr>
          <p:cNvPr id="114" name="Google Shape;114;p17"/>
          <p:cNvPicPr preferRelativeResize="0"/>
          <p:nvPr/>
        </p:nvPicPr>
        <p:blipFill>
          <a:blip r:embed="rId4">
            <a:alphaModFix/>
          </a:blip>
          <a:stretch>
            <a:fillRect/>
          </a:stretch>
        </p:blipFill>
        <p:spPr>
          <a:xfrm>
            <a:off x="650625" y="879025"/>
            <a:ext cx="7842742" cy="406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08075" y="173900"/>
            <a:ext cx="86847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400"/>
              <a:t>DNS Threats </a:t>
            </a:r>
            <a:endParaRPr sz="2400"/>
          </a:p>
        </p:txBody>
      </p:sp>
      <p:sp>
        <p:nvSpPr>
          <p:cNvPr id="120" name="Google Shape;120;p18"/>
          <p:cNvSpPr txBox="1"/>
          <p:nvPr/>
        </p:nvSpPr>
        <p:spPr>
          <a:xfrm>
            <a:off x="486675" y="1248250"/>
            <a:ext cx="3293400" cy="9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DNS Zone Transfer</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sp>
        <p:nvSpPr>
          <p:cNvPr id="121" name="Google Shape;121;p18"/>
          <p:cNvSpPr txBox="1"/>
          <p:nvPr/>
        </p:nvSpPr>
        <p:spPr>
          <a:xfrm>
            <a:off x="5209875" y="1287150"/>
            <a:ext cx="36669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DNS Data Exfiltration</a:t>
            </a:r>
            <a:endParaRPr/>
          </a:p>
        </p:txBody>
      </p:sp>
      <p:pic>
        <p:nvPicPr>
          <p:cNvPr id="122" name="Google Shape;122;p18"/>
          <p:cNvPicPr preferRelativeResize="0"/>
          <p:nvPr/>
        </p:nvPicPr>
        <p:blipFill>
          <a:blip r:embed="rId3">
            <a:alphaModFix/>
          </a:blip>
          <a:stretch>
            <a:fillRect/>
          </a:stretch>
        </p:blipFill>
        <p:spPr>
          <a:xfrm>
            <a:off x="509138" y="2005588"/>
            <a:ext cx="3248475" cy="2229581"/>
          </a:xfrm>
          <a:prstGeom prst="rect">
            <a:avLst/>
          </a:prstGeom>
          <a:noFill/>
          <a:ln>
            <a:noFill/>
          </a:ln>
        </p:spPr>
      </p:pic>
      <p:pic>
        <p:nvPicPr>
          <p:cNvPr id="123" name="Google Shape;123;p18"/>
          <p:cNvPicPr preferRelativeResize="0"/>
          <p:nvPr/>
        </p:nvPicPr>
        <p:blipFill>
          <a:blip r:embed="rId4">
            <a:alphaModFix/>
          </a:blip>
          <a:stretch>
            <a:fillRect/>
          </a:stretch>
        </p:blipFill>
        <p:spPr>
          <a:xfrm>
            <a:off x="4852000" y="2080600"/>
            <a:ext cx="3666900" cy="20795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291375" y="240700"/>
            <a:ext cx="4649400" cy="7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9"/>
          <p:cNvPicPr preferRelativeResize="0"/>
          <p:nvPr/>
        </p:nvPicPr>
        <p:blipFill>
          <a:blip r:embed="rId4">
            <a:alphaModFix/>
          </a:blip>
          <a:stretch>
            <a:fillRect/>
          </a:stretch>
        </p:blipFill>
        <p:spPr>
          <a:xfrm>
            <a:off x="1099500" y="240700"/>
            <a:ext cx="2857500" cy="1171575"/>
          </a:xfrm>
          <a:prstGeom prst="rect">
            <a:avLst/>
          </a:prstGeom>
          <a:noFill/>
          <a:ln>
            <a:noFill/>
          </a:ln>
        </p:spPr>
      </p:pic>
      <p:sp>
        <p:nvSpPr>
          <p:cNvPr id="130" name="Google Shape;130;p19"/>
          <p:cNvSpPr txBox="1"/>
          <p:nvPr/>
        </p:nvSpPr>
        <p:spPr>
          <a:xfrm>
            <a:off x="1012100" y="1412275"/>
            <a:ext cx="7864500" cy="4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t>Security Information and Event Management(SIEM)</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3228077" y="833000"/>
            <a:ext cx="2865325" cy="4050975"/>
          </a:xfrm>
          <a:prstGeom prst="rect">
            <a:avLst/>
          </a:prstGeom>
          <a:noFill/>
          <a:ln>
            <a:noFill/>
          </a:ln>
        </p:spPr>
      </p:pic>
      <p:sp>
        <p:nvSpPr>
          <p:cNvPr id="136" name="Google Shape;136;p20"/>
          <p:cNvSpPr txBox="1"/>
          <p:nvPr/>
        </p:nvSpPr>
        <p:spPr>
          <a:xfrm>
            <a:off x="199100" y="1343950"/>
            <a:ext cx="9144000" cy="278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17500" lvl="0" marL="457200" rtl="0" algn="l">
              <a:lnSpc>
                <a:spcPct val="200000"/>
              </a:lnSpc>
              <a:spcBef>
                <a:spcPts val="0"/>
              </a:spcBef>
              <a:spcAft>
                <a:spcPts val="0"/>
              </a:spcAft>
              <a:buClr>
                <a:srgbClr val="FFFFFF"/>
              </a:buClr>
              <a:buSzPts val="1400"/>
              <a:buChar char="●"/>
            </a:pPr>
            <a:r>
              <a:rPr lang="en-US">
                <a:solidFill>
                  <a:srgbClr val="FFFFFF"/>
                </a:solidFill>
              </a:rPr>
              <a:t>Define what is a DNS.</a:t>
            </a:r>
            <a:endParaRPr>
              <a:solidFill>
                <a:srgbClr val="FFFFFF"/>
              </a:solidFill>
            </a:endParaRPr>
          </a:p>
          <a:p>
            <a:pPr indent="-317500" lvl="0" marL="457200" rtl="0" algn="l">
              <a:lnSpc>
                <a:spcPct val="200000"/>
              </a:lnSpc>
              <a:spcBef>
                <a:spcPts val="0"/>
              </a:spcBef>
              <a:spcAft>
                <a:spcPts val="0"/>
              </a:spcAft>
              <a:buClr>
                <a:srgbClr val="FFFFFF"/>
              </a:buClr>
              <a:buSzPts val="1400"/>
              <a:buChar char="●"/>
            </a:pPr>
            <a:r>
              <a:rPr lang="en-US">
                <a:solidFill>
                  <a:srgbClr val="FFFFFF"/>
                </a:solidFill>
              </a:rPr>
              <a:t>How can DNS affect you.</a:t>
            </a:r>
            <a:endParaRPr>
              <a:solidFill>
                <a:srgbClr val="FFFFFF"/>
              </a:solidFill>
            </a:endParaRPr>
          </a:p>
          <a:p>
            <a:pPr indent="-317500" lvl="0" marL="457200" rtl="0" algn="l">
              <a:lnSpc>
                <a:spcPct val="200000"/>
              </a:lnSpc>
              <a:spcBef>
                <a:spcPts val="0"/>
              </a:spcBef>
              <a:spcAft>
                <a:spcPts val="0"/>
              </a:spcAft>
              <a:buClr>
                <a:srgbClr val="FFFFFF"/>
              </a:buClr>
              <a:buSzPts val="1400"/>
              <a:buChar char="●"/>
            </a:pPr>
            <a:r>
              <a:rPr lang="en-US">
                <a:solidFill>
                  <a:srgbClr val="FFFFFF"/>
                </a:solidFill>
              </a:rPr>
              <a:t>How can Pi-Hole help you.</a:t>
            </a:r>
            <a:endParaRPr>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7" name="Google Shape;137;p20"/>
          <p:cNvSpPr txBox="1"/>
          <p:nvPr>
            <p:ph type="title"/>
          </p:nvPr>
        </p:nvSpPr>
        <p:spPr>
          <a:xfrm>
            <a:off x="2247300" y="98300"/>
            <a:ext cx="46494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000"/>
              <a:t>Summary</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nvSpPr>
        <p:spPr>
          <a:xfrm>
            <a:off x="313175" y="156600"/>
            <a:ext cx="80466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FFFFFF"/>
                </a:solidFill>
              </a:rPr>
              <a:t>Sources</a:t>
            </a:r>
            <a:endParaRPr sz="3600">
              <a:solidFill>
                <a:srgbClr val="FFFFFF"/>
              </a:solidFill>
            </a:endParaRPr>
          </a:p>
        </p:txBody>
      </p:sp>
      <p:sp>
        <p:nvSpPr>
          <p:cNvPr id="143" name="Google Shape;143;p21"/>
          <p:cNvSpPr txBox="1"/>
          <p:nvPr/>
        </p:nvSpPr>
        <p:spPr>
          <a:xfrm>
            <a:off x="325225" y="951600"/>
            <a:ext cx="7853700" cy="37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3"/>
              </a:rPr>
              <a:t>https://www.cyberkey.in/cloudflare-public-dns-1-1-1-1-fast-with-privacy-alternative-of-google-dns/</a:t>
            </a:r>
            <a:endParaRPr/>
          </a:p>
          <a:p>
            <a:pPr indent="0" lvl="0" marL="0" rtl="0" algn="l">
              <a:spcBef>
                <a:spcPts val="0"/>
              </a:spcBef>
              <a:spcAft>
                <a:spcPts val="0"/>
              </a:spcAft>
              <a:buNone/>
            </a:pPr>
            <a:r>
              <a:rPr lang="en-US" u="sng">
                <a:solidFill>
                  <a:schemeClr val="hlink"/>
                </a:solidFill>
                <a:hlinkClick r:id="rId4"/>
              </a:rPr>
              <a:t>https://www.cbinsights.com/research/facebook-amazon-microsoft-google-apple-cybersecurity/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5"/>
              </a:rPr>
              <a:t>https://www.webhostingsun.com/wp-content/uploads/2016/06/WHS-DNS-server-693x693.jpg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6"/>
              </a:rPr>
              <a:t>https://www.vice.com/en_us/article/9kembz/comcast-lobbying-against-doh-dns-over-https-encryption-browsing-data</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txBox="1"/>
          <p:nvPr/>
        </p:nvSpPr>
        <p:spPr>
          <a:xfrm>
            <a:off x="930900" y="188900"/>
            <a:ext cx="72822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What is DNS?</a:t>
            </a:r>
            <a:endParaRPr sz="2400">
              <a:solidFill>
                <a:srgbClr val="FFFFFF"/>
              </a:solidFill>
            </a:endParaRPr>
          </a:p>
        </p:txBody>
      </p:sp>
      <p:pic>
        <p:nvPicPr>
          <p:cNvPr id="39" name="Google Shape;39;p8"/>
          <p:cNvPicPr preferRelativeResize="0"/>
          <p:nvPr/>
        </p:nvPicPr>
        <p:blipFill>
          <a:blip r:embed="rId3">
            <a:alphaModFix/>
          </a:blip>
          <a:stretch>
            <a:fillRect/>
          </a:stretch>
        </p:blipFill>
        <p:spPr>
          <a:xfrm>
            <a:off x="2533000" y="760700"/>
            <a:ext cx="4078000" cy="407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3">
            <a:alphaModFix/>
          </a:blip>
          <a:srcRect b="6229" l="0" r="1" t="2845"/>
          <a:stretch/>
        </p:blipFill>
        <p:spPr>
          <a:xfrm>
            <a:off x="580550" y="242050"/>
            <a:ext cx="7373174" cy="4290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0"/>
          <p:cNvSpPr txBox="1"/>
          <p:nvPr/>
        </p:nvSpPr>
        <p:spPr>
          <a:xfrm>
            <a:off x="857250" y="382475"/>
            <a:ext cx="7200900" cy="11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FFFFFF"/>
                </a:solidFill>
              </a:rPr>
              <a:t>Alternative DNS Servers</a:t>
            </a:r>
            <a:endParaRPr sz="3600">
              <a:solidFill>
                <a:srgbClr val="FFFFFF"/>
              </a:solidFill>
            </a:endParaRPr>
          </a:p>
        </p:txBody>
      </p:sp>
      <p:pic>
        <p:nvPicPr>
          <p:cNvPr id="50" name="Google Shape;50;p10"/>
          <p:cNvPicPr preferRelativeResize="0"/>
          <p:nvPr/>
        </p:nvPicPr>
        <p:blipFill>
          <a:blip r:embed="rId3">
            <a:alphaModFix/>
          </a:blip>
          <a:stretch>
            <a:fillRect/>
          </a:stretch>
        </p:blipFill>
        <p:spPr>
          <a:xfrm>
            <a:off x="1364663" y="1232275"/>
            <a:ext cx="6414686" cy="334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1"/>
          <p:cNvSpPr txBox="1"/>
          <p:nvPr/>
        </p:nvSpPr>
        <p:spPr>
          <a:xfrm>
            <a:off x="313675" y="107625"/>
            <a:ext cx="79977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FFFFFF"/>
                </a:solidFill>
              </a:rPr>
              <a:t>Why is it important?</a:t>
            </a:r>
            <a:endParaRPr sz="3000">
              <a:solidFill>
                <a:srgbClr val="FFFFFF"/>
              </a:solidFill>
            </a:endParaRPr>
          </a:p>
        </p:txBody>
      </p:sp>
      <p:pic>
        <p:nvPicPr>
          <p:cNvPr id="56" name="Google Shape;56;p11"/>
          <p:cNvPicPr preferRelativeResize="0"/>
          <p:nvPr/>
        </p:nvPicPr>
        <p:blipFill>
          <a:blip r:embed="rId3">
            <a:alphaModFix/>
          </a:blip>
          <a:stretch>
            <a:fillRect/>
          </a:stretch>
        </p:blipFill>
        <p:spPr>
          <a:xfrm>
            <a:off x="900050" y="779025"/>
            <a:ext cx="7131825" cy="3475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2"/>
          <p:cNvSpPr txBox="1"/>
          <p:nvPr>
            <p:ph type="title"/>
          </p:nvPr>
        </p:nvSpPr>
        <p:spPr>
          <a:xfrm>
            <a:off x="2247300" y="108000"/>
            <a:ext cx="46494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400"/>
              <a:t>How to change your DNS</a:t>
            </a:r>
            <a:endParaRPr sz="2400"/>
          </a:p>
        </p:txBody>
      </p:sp>
      <p:pic>
        <p:nvPicPr>
          <p:cNvPr id="62" name="Google Shape;62;p12"/>
          <p:cNvPicPr preferRelativeResize="0"/>
          <p:nvPr/>
        </p:nvPicPr>
        <p:blipFill>
          <a:blip r:embed="rId3">
            <a:alphaModFix/>
          </a:blip>
          <a:stretch>
            <a:fillRect/>
          </a:stretch>
        </p:blipFill>
        <p:spPr>
          <a:xfrm>
            <a:off x="462325" y="624575"/>
            <a:ext cx="8219350" cy="4366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title"/>
          </p:nvPr>
        </p:nvSpPr>
        <p:spPr>
          <a:xfrm>
            <a:off x="2247300" y="108000"/>
            <a:ext cx="46494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400"/>
              <a:t>How to change your DNS</a:t>
            </a:r>
            <a:endParaRPr sz="2400"/>
          </a:p>
        </p:txBody>
      </p:sp>
      <p:pic>
        <p:nvPicPr>
          <p:cNvPr id="68" name="Google Shape;68;p13"/>
          <p:cNvPicPr preferRelativeResize="0"/>
          <p:nvPr/>
        </p:nvPicPr>
        <p:blipFill>
          <a:blip r:embed="rId3">
            <a:alphaModFix/>
          </a:blip>
          <a:stretch>
            <a:fillRect/>
          </a:stretch>
        </p:blipFill>
        <p:spPr>
          <a:xfrm>
            <a:off x="86725" y="995100"/>
            <a:ext cx="4617600" cy="3996000"/>
          </a:xfrm>
          <a:prstGeom prst="rect">
            <a:avLst/>
          </a:prstGeom>
          <a:noFill/>
          <a:ln>
            <a:noFill/>
          </a:ln>
        </p:spPr>
      </p:pic>
      <p:pic>
        <p:nvPicPr>
          <p:cNvPr id="69" name="Google Shape;69;p13"/>
          <p:cNvPicPr preferRelativeResize="0"/>
          <p:nvPr/>
        </p:nvPicPr>
        <p:blipFill>
          <a:blip r:embed="rId4">
            <a:alphaModFix/>
          </a:blip>
          <a:stretch>
            <a:fillRect/>
          </a:stretch>
        </p:blipFill>
        <p:spPr>
          <a:xfrm>
            <a:off x="4922400" y="995100"/>
            <a:ext cx="4069200" cy="34081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4"/>
          <p:cNvPicPr preferRelativeResize="0"/>
          <p:nvPr/>
        </p:nvPicPr>
        <p:blipFill>
          <a:blip r:embed="rId3">
            <a:alphaModFix/>
          </a:blip>
          <a:stretch>
            <a:fillRect/>
          </a:stretch>
        </p:blipFill>
        <p:spPr>
          <a:xfrm>
            <a:off x="167350" y="4024975"/>
            <a:ext cx="3543300" cy="942975"/>
          </a:xfrm>
          <a:prstGeom prst="rect">
            <a:avLst/>
          </a:prstGeom>
          <a:noFill/>
          <a:ln>
            <a:noFill/>
          </a:ln>
        </p:spPr>
      </p:pic>
      <p:sp>
        <p:nvSpPr>
          <p:cNvPr id="75" name="Google Shape;75;p14"/>
          <p:cNvSpPr txBox="1"/>
          <p:nvPr>
            <p:ph type="title"/>
          </p:nvPr>
        </p:nvSpPr>
        <p:spPr>
          <a:xfrm>
            <a:off x="278100" y="280475"/>
            <a:ext cx="4649400" cy="7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t>Privacy On - Benefits</a:t>
            </a:r>
            <a:endParaRPr/>
          </a:p>
        </p:txBody>
      </p:sp>
      <p:sp>
        <p:nvSpPr>
          <p:cNvPr id="76" name="Google Shape;76;p14"/>
          <p:cNvSpPr txBox="1"/>
          <p:nvPr/>
        </p:nvSpPr>
        <p:spPr>
          <a:xfrm>
            <a:off x="278100" y="1015175"/>
            <a:ext cx="7450200" cy="249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US">
                <a:solidFill>
                  <a:srgbClr val="FFFFFF"/>
                </a:solidFill>
              </a:rPr>
              <a:t>Keep your privacy!</a:t>
            </a:r>
            <a:endParaRPr>
              <a:solidFill>
                <a:srgbClr val="FFFFFF"/>
              </a:solidFill>
            </a:endParaRPr>
          </a:p>
          <a:p>
            <a:pPr indent="-317500" lvl="1" marL="914400" rtl="0" algn="l">
              <a:spcBef>
                <a:spcPts val="0"/>
              </a:spcBef>
              <a:spcAft>
                <a:spcPts val="0"/>
              </a:spcAft>
              <a:buClr>
                <a:srgbClr val="FFFFFF"/>
              </a:buClr>
              <a:buSzPts val="1400"/>
              <a:buChar char="○"/>
            </a:pPr>
            <a:r>
              <a:rPr lang="en-US">
                <a:solidFill>
                  <a:srgbClr val="FFFFFF"/>
                </a:solidFill>
              </a:rPr>
              <a:t>Block advertisements before they reach your browser</a:t>
            </a:r>
            <a:endParaRPr>
              <a:solidFill>
                <a:srgbClr val="FFFFFF"/>
              </a:solidFill>
            </a:endParaRPr>
          </a:p>
          <a:p>
            <a:pPr indent="-317500" lvl="1" marL="914400" rtl="0" algn="l">
              <a:spcBef>
                <a:spcPts val="0"/>
              </a:spcBef>
              <a:spcAft>
                <a:spcPts val="0"/>
              </a:spcAft>
              <a:buClr>
                <a:srgbClr val="FFFFFF"/>
              </a:buClr>
              <a:buSzPts val="1400"/>
              <a:buChar char="○"/>
            </a:pPr>
            <a:r>
              <a:rPr lang="en-US">
                <a:solidFill>
                  <a:srgbClr val="FFFFFF"/>
                </a:solidFill>
              </a:rPr>
              <a:t>Manage and </a:t>
            </a:r>
            <a:r>
              <a:rPr lang="en-US">
                <a:solidFill>
                  <a:srgbClr val="FFFFFF"/>
                </a:solidFill>
              </a:rPr>
              <a:t>analyze</a:t>
            </a:r>
            <a:r>
              <a:rPr lang="en-US">
                <a:solidFill>
                  <a:srgbClr val="FFFFFF"/>
                </a:solidFill>
              </a:rPr>
              <a:t> DNS data with Pi-Hole! </a:t>
            </a:r>
            <a:endParaRPr>
              <a:solidFill>
                <a:srgbClr val="FFFFFF"/>
              </a:solidFill>
            </a:endParaRPr>
          </a:p>
          <a:p>
            <a:pPr indent="0" lvl="0" marL="914400" rtl="0" algn="l">
              <a:spcBef>
                <a:spcPts val="0"/>
              </a:spcBef>
              <a:spcAft>
                <a:spcPts val="0"/>
              </a:spcAft>
              <a:buNone/>
            </a:pPr>
            <a:r>
              <a:t/>
            </a:r>
            <a:endParaRPr>
              <a:solidFill>
                <a:srgbClr val="FFFFFF"/>
              </a:solidFill>
            </a:endParaRPr>
          </a:p>
          <a:p>
            <a:pPr indent="0" lvl="0" marL="1371600" rtl="0" algn="l">
              <a:spcBef>
                <a:spcPts val="0"/>
              </a:spcBef>
              <a:spcAft>
                <a:spcPts val="0"/>
              </a:spcAft>
              <a:buNone/>
            </a:pPr>
            <a:r>
              <a:t/>
            </a:r>
            <a:endParaRPr>
              <a:solidFill>
                <a:srgbClr val="FFFFFF"/>
              </a:solidFill>
            </a:endParaRPr>
          </a:p>
        </p:txBody>
      </p:sp>
      <p:pic>
        <p:nvPicPr>
          <p:cNvPr id="77" name="Google Shape;77;p14"/>
          <p:cNvPicPr preferRelativeResize="0"/>
          <p:nvPr/>
        </p:nvPicPr>
        <p:blipFill>
          <a:blip r:embed="rId4">
            <a:alphaModFix/>
          </a:blip>
          <a:stretch>
            <a:fillRect/>
          </a:stretch>
        </p:blipFill>
        <p:spPr>
          <a:xfrm>
            <a:off x="1303559" y="1921725"/>
            <a:ext cx="6089817" cy="21032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nvSpPr>
        <p:spPr>
          <a:xfrm>
            <a:off x="598075" y="508375"/>
            <a:ext cx="55071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Privacy Off - Drawbacks</a:t>
            </a:r>
            <a:endParaRPr sz="2400">
              <a:solidFill>
                <a:srgbClr val="FFFFFF"/>
              </a:solidFill>
            </a:endParaRPr>
          </a:p>
          <a:p>
            <a:pPr indent="0" lvl="0" marL="0" rtl="0" algn="l">
              <a:spcBef>
                <a:spcPts val="0"/>
              </a:spcBef>
              <a:spcAft>
                <a:spcPts val="0"/>
              </a:spcAft>
              <a:buNone/>
            </a:pPr>
            <a:r>
              <a:t/>
            </a:r>
            <a:endParaRPr/>
          </a:p>
        </p:txBody>
      </p:sp>
      <p:sp>
        <p:nvSpPr>
          <p:cNvPr id="83" name="Google Shape;83;p15"/>
          <p:cNvSpPr txBox="1"/>
          <p:nvPr/>
        </p:nvSpPr>
        <p:spPr>
          <a:xfrm>
            <a:off x="385500" y="1125475"/>
            <a:ext cx="8373000" cy="3483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Our data is the 21st Century Oil!</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Every major site uses trackers</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Companies Manage Data differently</a:t>
            </a:r>
            <a:endParaRPr sz="2400">
              <a:solidFill>
                <a:srgbClr val="FFFFFF"/>
              </a:solidFill>
            </a:endParaRPr>
          </a:p>
          <a:p>
            <a:pPr indent="-381000" lvl="1" marL="914400" rtl="0" algn="l">
              <a:spcBef>
                <a:spcPts val="0"/>
              </a:spcBef>
              <a:spcAft>
                <a:spcPts val="0"/>
              </a:spcAft>
              <a:buClr>
                <a:srgbClr val="FFFFFF"/>
              </a:buClr>
              <a:buSzPts val="2400"/>
              <a:buChar char="○"/>
            </a:pPr>
            <a:r>
              <a:rPr lang="en-US" sz="2400">
                <a:solidFill>
                  <a:srgbClr val="FFFFFF"/>
                </a:solidFill>
              </a:rPr>
              <a:t>You have no control over it</a:t>
            </a:r>
            <a:endParaRPr sz="2400">
              <a:solidFill>
                <a:srgbClr val="FFFFFF"/>
              </a:solidFill>
            </a:endParaRPr>
          </a:p>
          <a:p>
            <a:pPr indent="0" lvl="0" marL="45720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45720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a:solidFill>
                <a:srgbClr val="FFFFFF"/>
              </a:solidFill>
            </a:endParaRPr>
          </a:p>
        </p:txBody>
      </p:sp>
      <p:pic>
        <p:nvPicPr>
          <p:cNvPr id="84" name="Google Shape;84;p15"/>
          <p:cNvPicPr preferRelativeResize="0"/>
          <p:nvPr/>
        </p:nvPicPr>
        <p:blipFill>
          <a:blip r:embed="rId3">
            <a:alphaModFix/>
          </a:blip>
          <a:stretch>
            <a:fillRect/>
          </a:stretch>
        </p:blipFill>
        <p:spPr>
          <a:xfrm>
            <a:off x="259475" y="3947675"/>
            <a:ext cx="7586257" cy="508500"/>
          </a:xfrm>
          <a:prstGeom prst="rect">
            <a:avLst/>
          </a:prstGeom>
          <a:noFill/>
          <a:ln>
            <a:noFill/>
          </a:ln>
        </p:spPr>
      </p:pic>
      <p:pic>
        <p:nvPicPr>
          <p:cNvPr id="85" name="Google Shape;85;p15"/>
          <p:cNvPicPr preferRelativeResize="0"/>
          <p:nvPr/>
        </p:nvPicPr>
        <p:blipFill>
          <a:blip r:embed="rId4">
            <a:alphaModFix/>
          </a:blip>
          <a:stretch>
            <a:fillRect/>
          </a:stretch>
        </p:blipFill>
        <p:spPr>
          <a:xfrm>
            <a:off x="211950" y="4528600"/>
            <a:ext cx="7633775" cy="508500"/>
          </a:xfrm>
          <a:prstGeom prst="rect">
            <a:avLst/>
          </a:prstGeom>
          <a:noFill/>
          <a:ln>
            <a:noFill/>
          </a:ln>
        </p:spPr>
      </p:pic>
      <p:sp>
        <p:nvSpPr>
          <p:cNvPr id="86" name="Google Shape;86;p15"/>
          <p:cNvSpPr/>
          <p:nvPr/>
        </p:nvSpPr>
        <p:spPr>
          <a:xfrm>
            <a:off x="7350925" y="3975500"/>
            <a:ext cx="494700" cy="40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7350925" y="4528600"/>
            <a:ext cx="494700" cy="40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5"/>
          <p:cNvPicPr preferRelativeResize="0"/>
          <p:nvPr/>
        </p:nvPicPr>
        <p:blipFill>
          <a:blip r:embed="rId5">
            <a:alphaModFix/>
          </a:blip>
          <a:stretch>
            <a:fillRect/>
          </a:stretch>
        </p:blipFill>
        <p:spPr>
          <a:xfrm>
            <a:off x="259475" y="3307275"/>
            <a:ext cx="7586250" cy="567975"/>
          </a:xfrm>
          <a:prstGeom prst="rect">
            <a:avLst/>
          </a:prstGeom>
          <a:noFill/>
          <a:ln>
            <a:noFill/>
          </a:ln>
        </p:spPr>
      </p:pic>
      <p:sp>
        <p:nvSpPr>
          <p:cNvPr id="89" name="Google Shape;89;p15"/>
          <p:cNvSpPr/>
          <p:nvPr/>
        </p:nvSpPr>
        <p:spPr>
          <a:xfrm>
            <a:off x="7419975" y="3387713"/>
            <a:ext cx="494700" cy="40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117"/>
      </a:dk1>
      <a:lt1>
        <a:srgbClr val="138AFE"/>
      </a:lt1>
      <a:dk2>
        <a:srgbClr val="FF00FF"/>
      </a:dk2>
      <a:lt2>
        <a:srgbClr val="FFA300"/>
      </a:lt2>
      <a:accent1>
        <a:srgbClr val="CF0060"/>
      </a:accent1>
      <a:accent2>
        <a:srgbClr val="FFA300"/>
      </a:accent2>
      <a:accent3>
        <a:srgbClr val="13A8FE"/>
      </a:accent3>
      <a:accent4>
        <a:srgbClr val="7B22B7"/>
      </a:accent4>
      <a:accent5>
        <a:srgbClr val="000117"/>
      </a:accent5>
      <a:accent6>
        <a:srgbClr val="70AD47"/>
      </a:accent6>
      <a:hlink>
        <a:srgbClr val="EB1CF8"/>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