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63" r:id="rId4"/>
    <p:sldId id="264" r:id="rId5"/>
    <p:sldId id="265" r:id="rId6"/>
    <p:sldId id="266" r:id="rId7"/>
    <p:sldId id="270" r:id="rId8"/>
    <p:sldId id="269" r:id="rId9"/>
    <p:sldId id="268" r:id="rId10"/>
    <p:sldId id="267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4AB"/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3" autoAdjust="0"/>
    <p:restoredTop sz="84865" autoAdjust="0"/>
  </p:normalViewPr>
  <p:slideViewPr>
    <p:cSldViewPr>
      <p:cViewPr>
        <p:scale>
          <a:sx n="73" d="100"/>
          <a:sy n="73" d="100"/>
        </p:scale>
        <p:origin x="-147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183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5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0"/>
            <a:r>
              <a:rPr lang="en-US" altLang="zh-CN" smtClean="0"/>
              <a:t>        </a:t>
            </a:r>
            <a:r>
              <a:rPr lang="zh-CN" altLang="en-US" smtClean="0"/>
              <a:t>第二级</a:t>
            </a:r>
            <a:endParaRPr lang="en-US" altLang="zh-CN" smtClean="0"/>
          </a:p>
          <a:p>
            <a:pPr lvl="0"/>
            <a:r>
              <a:rPr lang="en-US" altLang="zh-CN" smtClean="0"/>
              <a:t>                </a:t>
            </a:r>
            <a:r>
              <a:rPr lang="zh-CN" altLang="en-US" smtClean="0"/>
              <a:t>第三级</a:t>
            </a:r>
            <a:endParaRPr lang="en-US" altLang="zh-CN" smtClean="0"/>
          </a:p>
          <a:p>
            <a:pPr lvl="0"/>
            <a:r>
              <a:rPr lang="en-US" altLang="zh-CN" smtClean="0"/>
              <a:t>                         </a:t>
            </a:r>
            <a:r>
              <a:rPr lang="zh-CN" altLang="en-US" smtClean="0"/>
              <a:t>第四级</a:t>
            </a:r>
            <a:endParaRPr lang="en-US" altLang="zh-CN" smtClean="0"/>
          </a:p>
          <a:p>
            <a:pPr lvl="0"/>
            <a:r>
              <a:rPr lang="en-US" altLang="zh-CN" smtClean="0"/>
              <a:t>                                  </a:t>
            </a: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8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 baseline="0">
        <a:solidFill>
          <a:schemeClr val="tx1"/>
        </a:solidFill>
        <a:latin typeface="+mn-lt"/>
        <a:ea typeface="+mn-ea"/>
        <a:cs typeface="Courier New" panose="02070309020205020404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Courier New" panose="02070309020205020404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Courier New" panose="02070309020205020404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Courier New" panose="02070309020205020404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Courier New" panose="02070309020205020404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基于准备好的</a:t>
            </a:r>
            <a:r>
              <a:rPr lang="en-US" altLang="zh-CN" smtClean="0"/>
              <a:t>dom</a:t>
            </a:r>
            <a:r>
              <a:rPr lang="zh-CN" altLang="en-US" smtClean="0"/>
              <a:t>，初始化</a:t>
            </a:r>
            <a:r>
              <a:rPr lang="en-US" altLang="zh-CN" smtClean="0"/>
              <a:t>echarts</a:t>
            </a:r>
            <a:r>
              <a:rPr lang="zh-CN" altLang="en-US" smtClean="0"/>
              <a:t>实例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var myChart = echarts.init(document.getElementById('main'));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指定图表的配置项和数据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var option = {</a:t>
            </a:r>
          </a:p>
          <a:p>
            <a:r>
              <a:rPr lang="en-US" altLang="zh-CN" smtClean="0"/>
              <a:t>            title: {</a:t>
            </a:r>
          </a:p>
          <a:p>
            <a:r>
              <a:rPr lang="en-US" altLang="zh-CN" smtClean="0"/>
              <a:t>                text: 'ECharts </a:t>
            </a:r>
            <a:r>
              <a:rPr lang="zh-CN" altLang="en-US" smtClean="0"/>
              <a:t>入门示例</a:t>
            </a:r>
            <a:r>
              <a:rPr lang="en-US" altLang="zh-CN" smtClean="0"/>
              <a:t>'</a:t>
            </a:r>
          </a:p>
          <a:p>
            <a:r>
              <a:rPr lang="en-US" altLang="zh-CN" smtClean="0"/>
              <a:t>            },</a:t>
            </a:r>
          </a:p>
          <a:p>
            <a:r>
              <a:rPr lang="en-US" altLang="zh-CN" smtClean="0"/>
              <a:t>            tooltip: {},</a:t>
            </a:r>
          </a:p>
          <a:p>
            <a:r>
              <a:rPr lang="en-US" altLang="zh-CN" smtClean="0"/>
              <a:t>            legend: {</a:t>
            </a:r>
          </a:p>
          <a:p>
            <a:r>
              <a:rPr lang="en-US" altLang="zh-CN" smtClean="0"/>
              <a:t>                data:['</a:t>
            </a:r>
            <a:r>
              <a:rPr lang="zh-CN" altLang="en-US" smtClean="0"/>
              <a:t>销量</a:t>
            </a:r>
            <a:r>
              <a:rPr lang="en-US" altLang="zh-CN" smtClean="0"/>
              <a:t>']</a:t>
            </a:r>
          </a:p>
          <a:p>
            <a:r>
              <a:rPr lang="en-US" altLang="zh-CN" smtClean="0"/>
              <a:t>            },</a:t>
            </a:r>
          </a:p>
          <a:p>
            <a:r>
              <a:rPr lang="en-US" altLang="zh-CN" smtClean="0"/>
              <a:t>            xAxis: {</a:t>
            </a:r>
          </a:p>
          <a:p>
            <a:r>
              <a:rPr lang="en-US" altLang="zh-CN" smtClean="0"/>
              <a:t>                data: ["</a:t>
            </a:r>
            <a:r>
              <a:rPr lang="zh-CN" altLang="en-US" smtClean="0"/>
              <a:t>衬衫</a:t>
            </a:r>
            <a:r>
              <a:rPr lang="en-US" altLang="zh-CN" smtClean="0"/>
              <a:t>","</a:t>
            </a:r>
            <a:r>
              <a:rPr lang="zh-CN" altLang="en-US" smtClean="0"/>
              <a:t>羊毛衫</a:t>
            </a:r>
            <a:r>
              <a:rPr lang="en-US" altLang="zh-CN" smtClean="0"/>
              <a:t>","</a:t>
            </a:r>
            <a:r>
              <a:rPr lang="zh-CN" altLang="en-US" smtClean="0"/>
              <a:t>雪纺衫</a:t>
            </a:r>
            <a:r>
              <a:rPr lang="en-US" altLang="zh-CN" smtClean="0"/>
              <a:t>","</a:t>
            </a:r>
            <a:r>
              <a:rPr lang="zh-CN" altLang="en-US" smtClean="0"/>
              <a:t>裤子</a:t>
            </a:r>
            <a:r>
              <a:rPr lang="en-US" altLang="zh-CN" smtClean="0"/>
              <a:t>","</a:t>
            </a:r>
            <a:r>
              <a:rPr lang="zh-CN" altLang="en-US" smtClean="0"/>
              <a:t>高跟鞋</a:t>
            </a:r>
            <a:r>
              <a:rPr lang="en-US" altLang="zh-CN" smtClean="0"/>
              <a:t>","</a:t>
            </a:r>
            <a:r>
              <a:rPr lang="zh-CN" altLang="en-US" smtClean="0"/>
              <a:t>袜子</a:t>
            </a:r>
            <a:r>
              <a:rPr lang="en-US" altLang="zh-CN" smtClean="0"/>
              <a:t>"]</a:t>
            </a:r>
          </a:p>
          <a:p>
            <a:r>
              <a:rPr lang="en-US" altLang="zh-CN" smtClean="0"/>
              <a:t>            },</a:t>
            </a:r>
          </a:p>
          <a:p>
            <a:r>
              <a:rPr lang="en-US" altLang="zh-CN" smtClean="0"/>
              <a:t>            yAxis: {},</a:t>
            </a:r>
          </a:p>
          <a:p>
            <a:r>
              <a:rPr lang="en-US" altLang="zh-CN" smtClean="0"/>
              <a:t>            series: [{</a:t>
            </a:r>
          </a:p>
          <a:p>
            <a:r>
              <a:rPr lang="en-US" altLang="zh-CN" smtClean="0"/>
              <a:t>                name: '</a:t>
            </a:r>
            <a:r>
              <a:rPr lang="zh-CN" altLang="en-US" smtClean="0"/>
              <a:t>销量</a:t>
            </a:r>
            <a:r>
              <a:rPr lang="en-US" altLang="zh-CN" smtClean="0"/>
              <a:t>',</a:t>
            </a:r>
          </a:p>
          <a:p>
            <a:r>
              <a:rPr lang="en-US" altLang="zh-CN" smtClean="0"/>
              <a:t>                type: 'bar',</a:t>
            </a:r>
          </a:p>
          <a:p>
            <a:r>
              <a:rPr lang="en-US" altLang="zh-CN" smtClean="0"/>
              <a:t>                data: [5, 20, 36, 10, 10, 20]</a:t>
            </a:r>
          </a:p>
          <a:p>
            <a:r>
              <a:rPr lang="en-US" altLang="zh-CN" smtClean="0"/>
              <a:t>            }]</a:t>
            </a:r>
          </a:p>
          <a:p>
            <a:r>
              <a:rPr lang="en-US" altLang="zh-CN" smtClean="0"/>
              <a:t>        };</a:t>
            </a:r>
          </a:p>
          <a:p>
            <a:endParaRPr lang="en-US" altLang="zh-CN" smtClean="0"/>
          </a:p>
          <a:p>
            <a:r>
              <a:rPr lang="en-US" altLang="zh-CN" smtClean="0"/>
              <a:t>        // </a:t>
            </a:r>
            <a:r>
              <a:rPr lang="zh-CN" altLang="en-US" smtClean="0"/>
              <a:t>使用刚指定的配置项和数据显示图表。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myChart.setOption(option);</a:t>
            </a:r>
          </a:p>
          <a:p>
            <a:r>
              <a:rPr lang="en-US" altLang="zh-CN" smtClean="0"/>
              <a:t>    &lt;/script&gt;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smtClean="0"/>
              <a:t>option = {</a:t>
            </a:r>
          </a:p>
          <a:p>
            <a:r>
              <a:rPr lang="en-US" altLang="zh-CN" sz="1000" smtClean="0"/>
              <a:t>    tooltip : {</a:t>
            </a:r>
          </a:p>
          <a:p>
            <a:r>
              <a:rPr lang="en-US" altLang="zh-CN" sz="1000" smtClean="0"/>
              <a:t>        trigger: 'axis',</a:t>
            </a:r>
          </a:p>
          <a:p>
            <a:r>
              <a:rPr lang="en-US" altLang="zh-CN" sz="1000" smtClean="0"/>
              <a:t>        axisPointer : {            // </a:t>
            </a:r>
            <a:r>
              <a:rPr lang="zh-CN" altLang="en-US" sz="1000" smtClean="0"/>
              <a:t>坐标轴指示器，坐标轴触发有效</a:t>
            </a:r>
          </a:p>
          <a:p>
            <a:r>
              <a:rPr lang="zh-CN" altLang="en-US" sz="1000" smtClean="0"/>
              <a:t>            </a:t>
            </a:r>
            <a:r>
              <a:rPr lang="en-US" altLang="zh-CN" sz="1000" smtClean="0"/>
              <a:t>type : 'shadow'        // </a:t>
            </a:r>
            <a:r>
              <a:rPr lang="zh-CN" altLang="en-US" sz="1000" smtClean="0"/>
              <a:t>默认为直线，可选为：</a:t>
            </a:r>
            <a:r>
              <a:rPr lang="en-US" altLang="zh-CN" sz="1000" smtClean="0"/>
              <a:t>'line' | 'shadow'</a:t>
            </a:r>
          </a:p>
          <a:p>
            <a:r>
              <a:rPr lang="en-US" altLang="zh-CN" sz="1000" smtClean="0"/>
              <a:t>        }</a:t>
            </a:r>
          </a:p>
          <a:p>
            <a:r>
              <a:rPr lang="en-US" altLang="zh-CN" sz="1000" smtClean="0"/>
              <a:t>    },</a:t>
            </a:r>
          </a:p>
          <a:p>
            <a:r>
              <a:rPr lang="en-US" altLang="zh-CN" sz="1000" smtClean="0"/>
              <a:t>    legend: {</a:t>
            </a:r>
          </a:p>
          <a:p>
            <a:r>
              <a:rPr lang="en-US" altLang="zh-CN" sz="1000" smtClean="0"/>
              <a:t>        data:['</a:t>
            </a:r>
            <a:r>
              <a:rPr lang="zh-CN" altLang="en-US" sz="1000" smtClean="0"/>
              <a:t>直接访问</a:t>
            </a:r>
            <a:r>
              <a:rPr lang="en-US" altLang="zh-CN" sz="1000" smtClean="0"/>
              <a:t>','</a:t>
            </a:r>
            <a:r>
              <a:rPr lang="zh-CN" altLang="en-US" sz="1000" smtClean="0"/>
              <a:t>邮件营销</a:t>
            </a:r>
            <a:r>
              <a:rPr lang="en-US" altLang="zh-CN" sz="1000" smtClean="0"/>
              <a:t>','</a:t>
            </a:r>
            <a:r>
              <a:rPr lang="zh-CN" altLang="en-US" sz="1000" smtClean="0"/>
              <a:t>联盟广告</a:t>
            </a:r>
            <a:r>
              <a:rPr lang="en-US" altLang="zh-CN" sz="1000" smtClean="0"/>
              <a:t>','</a:t>
            </a:r>
            <a:r>
              <a:rPr lang="zh-CN" altLang="en-US" sz="1000" smtClean="0"/>
              <a:t>视频广告</a:t>
            </a:r>
            <a:r>
              <a:rPr lang="en-US" altLang="zh-CN" sz="1000" smtClean="0"/>
              <a:t>','</a:t>
            </a:r>
            <a:r>
              <a:rPr lang="zh-CN" altLang="en-US" sz="1000" smtClean="0"/>
              <a:t>搜索引擎</a:t>
            </a:r>
            <a:r>
              <a:rPr lang="en-US" altLang="zh-CN" sz="1000" smtClean="0"/>
              <a:t>','</a:t>
            </a:r>
            <a:r>
              <a:rPr lang="zh-CN" altLang="en-US" sz="1000" smtClean="0"/>
              <a:t>百度</a:t>
            </a:r>
            <a:r>
              <a:rPr lang="en-US" altLang="zh-CN" sz="1000" smtClean="0"/>
              <a:t>','</a:t>
            </a:r>
            <a:r>
              <a:rPr lang="zh-CN" altLang="en-US" sz="1000" smtClean="0"/>
              <a:t>谷歌</a:t>
            </a:r>
            <a:r>
              <a:rPr lang="en-US" altLang="zh-CN" sz="1000" smtClean="0"/>
              <a:t>','</a:t>
            </a:r>
            <a:r>
              <a:rPr lang="zh-CN" altLang="en-US" sz="1000" smtClean="0"/>
              <a:t>必应</a:t>
            </a:r>
            <a:r>
              <a:rPr lang="en-US" altLang="zh-CN" sz="1000" smtClean="0"/>
              <a:t>','</a:t>
            </a:r>
            <a:r>
              <a:rPr lang="zh-CN" altLang="en-US" sz="1000" smtClean="0"/>
              <a:t>其他</a:t>
            </a:r>
            <a:r>
              <a:rPr lang="en-US" altLang="zh-CN" sz="1000" smtClean="0"/>
              <a:t>']</a:t>
            </a:r>
          </a:p>
          <a:p>
            <a:r>
              <a:rPr lang="en-US" altLang="zh-CN" sz="1000" smtClean="0"/>
              <a:t>    },</a:t>
            </a:r>
          </a:p>
          <a:p>
            <a:r>
              <a:rPr lang="en-US" altLang="zh-CN" sz="1000" smtClean="0"/>
              <a:t>    grid: {</a:t>
            </a:r>
          </a:p>
          <a:p>
            <a:r>
              <a:rPr lang="en-US" altLang="zh-CN" sz="1000" smtClean="0"/>
              <a:t>        left: '3%',</a:t>
            </a:r>
          </a:p>
          <a:p>
            <a:r>
              <a:rPr lang="en-US" altLang="zh-CN" sz="1000" smtClean="0"/>
              <a:t>        right: '4%',</a:t>
            </a:r>
          </a:p>
          <a:p>
            <a:r>
              <a:rPr lang="en-US" altLang="zh-CN" sz="1000" smtClean="0"/>
              <a:t>        bottom: '3%',</a:t>
            </a:r>
          </a:p>
          <a:p>
            <a:r>
              <a:rPr lang="en-US" altLang="zh-CN" sz="1000" smtClean="0"/>
              <a:t>        containLabel: true</a:t>
            </a:r>
          </a:p>
          <a:p>
            <a:r>
              <a:rPr lang="en-US" altLang="zh-CN" sz="1000" smtClean="0"/>
              <a:t>    },</a:t>
            </a:r>
          </a:p>
          <a:p>
            <a:r>
              <a:rPr lang="en-US" altLang="zh-CN" sz="1000" smtClean="0"/>
              <a:t>    xAxis : [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type : 'category',</a:t>
            </a:r>
          </a:p>
          <a:p>
            <a:r>
              <a:rPr lang="en-US" altLang="zh-CN" sz="1000" smtClean="0"/>
              <a:t>            data : ['</a:t>
            </a:r>
            <a:r>
              <a:rPr lang="zh-CN" altLang="en-US" sz="1000" smtClean="0"/>
              <a:t>周一</a:t>
            </a:r>
            <a:r>
              <a:rPr lang="en-US" altLang="zh-CN" sz="1000" smtClean="0"/>
              <a:t>','</a:t>
            </a:r>
            <a:r>
              <a:rPr lang="zh-CN" altLang="en-US" sz="1000" smtClean="0"/>
              <a:t>周二</a:t>
            </a:r>
            <a:r>
              <a:rPr lang="en-US" altLang="zh-CN" sz="1000" smtClean="0"/>
              <a:t>','</a:t>
            </a:r>
            <a:r>
              <a:rPr lang="zh-CN" altLang="en-US" sz="1000" smtClean="0"/>
              <a:t>周三</a:t>
            </a:r>
            <a:r>
              <a:rPr lang="en-US" altLang="zh-CN" sz="1000" smtClean="0"/>
              <a:t>','</a:t>
            </a:r>
            <a:r>
              <a:rPr lang="zh-CN" altLang="en-US" sz="1000" smtClean="0"/>
              <a:t>周四</a:t>
            </a:r>
            <a:r>
              <a:rPr lang="en-US" altLang="zh-CN" sz="1000" smtClean="0"/>
              <a:t>','</a:t>
            </a:r>
            <a:r>
              <a:rPr lang="zh-CN" altLang="en-US" sz="1000" smtClean="0"/>
              <a:t>周五</a:t>
            </a:r>
            <a:r>
              <a:rPr lang="en-US" altLang="zh-CN" sz="1000" smtClean="0"/>
              <a:t>','</a:t>
            </a:r>
            <a:r>
              <a:rPr lang="zh-CN" altLang="en-US" sz="1000" smtClean="0"/>
              <a:t>周六</a:t>
            </a:r>
            <a:r>
              <a:rPr lang="en-US" altLang="zh-CN" sz="1000" smtClean="0"/>
              <a:t>','</a:t>
            </a:r>
            <a:r>
              <a:rPr lang="zh-CN" altLang="en-US" sz="1000" smtClean="0"/>
              <a:t>周日</a:t>
            </a:r>
            <a:r>
              <a:rPr lang="en-US" altLang="zh-CN" sz="1000" smtClean="0"/>
              <a:t>']</a:t>
            </a:r>
          </a:p>
          <a:p>
            <a:r>
              <a:rPr lang="en-US" altLang="zh-CN" sz="1000" smtClean="0"/>
              <a:t>        }</a:t>
            </a:r>
          </a:p>
          <a:p>
            <a:r>
              <a:rPr lang="en-US" altLang="zh-CN" sz="1000" smtClean="0"/>
              <a:t>    ],</a:t>
            </a:r>
          </a:p>
          <a:p>
            <a:r>
              <a:rPr lang="en-US" altLang="zh-CN" sz="1000" smtClean="0"/>
              <a:t>    yAxis : [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type : 'value'</a:t>
            </a:r>
          </a:p>
          <a:p>
            <a:r>
              <a:rPr lang="en-US" altLang="zh-CN" sz="1000" smtClean="0"/>
              <a:t>        }</a:t>
            </a:r>
          </a:p>
          <a:p>
            <a:r>
              <a:rPr lang="en-US" altLang="zh-CN" sz="1000" smtClean="0"/>
              <a:t>    ],</a:t>
            </a:r>
          </a:p>
          <a:p>
            <a:r>
              <a:rPr lang="en-US" altLang="zh-CN" sz="1000" smtClean="0"/>
              <a:t>    series : [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name:'</a:t>
            </a:r>
            <a:r>
              <a:rPr lang="zh-CN" altLang="en-US" sz="1000" smtClean="0"/>
              <a:t>直接访问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type:'bar',</a:t>
            </a:r>
          </a:p>
          <a:p>
            <a:r>
              <a:rPr lang="en-US" altLang="zh-CN" sz="1000" smtClean="0"/>
              <a:t>            data:[320, 332, 301, 334, 390, 330, 320]</a:t>
            </a:r>
          </a:p>
          <a:p>
            <a:r>
              <a:rPr lang="en-US" altLang="zh-CN" sz="1000" smtClean="0"/>
              <a:t>        },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name:'</a:t>
            </a:r>
            <a:r>
              <a:rPr lang="zh-CN" altLang="en-US" sz="1000" smtClean="0"/>
              <a:t>邮件营销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type:'bar',</a:t>
            </a:r>
          </a:p>
          <a:p>
            <a:r>
              <a:rPr lang="en-US" altLang="zh-CN" sz="1000" smtClean="0"/>
              <a:t>            stack: '</a:t>
            </a:r>
            <a:r>
              <a:rPr lang="zh-CN" altLang="en-US" sz="1000" smtClean="0"/>
              <a:t>广告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data:[120, 132, 101, 134, 90, 230, 210]</a:t>
            </a:r>
          </a:p>
          <a:p>
            <a:r>
              <a:rPr lang="en-US" altLang="zh-CN" sz="1000" smtClean="0"/>
              <a:t>        },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name:'</a:t>
            </a:r>
            <a:r>
              <a:rPr lang="zh-CN" altLang="en-US" sz="1000" smtClean="0"/>
              <a:t>联盟广告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type:'bar',</a:t>
            </a:r>
          </a:p>
          <a:p>
            <a:r>
              <a:rPr lang="en-US" altLang="zh-CN" sz="1000" smtClean="0"/>
              <a:t>            stack: '</a:t>
            </a:r>
            <a:r>
              <a:rPr lang="zh-CN" altLang="en-US" sz="1000" smtClean="0"/>
              <a:t>广告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data:[220, 182, 191, 234, 290, 330, 310]</a:t>
            </a:r>
          </a:p>
          <a:p>
            <a:r>
              <a:rPr lang="en-US" altLang="zh-CN" sz="1000" smtClean="0"/>
              <a:t>        },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name:'</a:t>
            </a:r>
            <a:r>
              <a:rPr lang="zh-CN" altLang="en-US" sz="1000" smtClean="0"/>
              <a:t>视频广告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type:'bar',</a:t>
            </a:r>
          </a:p>
          <a:p>
            <a:r>
              <a:rPr lang="en-US" altLang="zh-CN" sz="1000" smtClean="0"/>
              <a:t>            stack: '</a:t>
            </a:r>
            <a:r>
              <a:rPr lang="zh-CN" altLang="en-US" sz="1000" smtClean="0"/>
              <a:t>广告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data:[150, 232, 201, 154, 190, 330, 410]</a:t>
            </a:r>
          </a:p>
          <a:p>
            <a:r>
              <a:rPr lang="en-US" altLang="zh-CN" sz="1000" smtClean="0"/>
              <a:t>        },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name:'</a:t>
            </a:r>
            <a:r>
              <a:rPr lang="zh-CN" altLang="en-US" sz="1000" smtClean="0"/>
              <a:t>搜索引擎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type:'bar',</a:t>
            </a:r>
          </a:p>
          <a:p>
            <a:r>
              <a:rPr lang="en-US" altLang="zh-CN" sz="1000" smtClean="0"/>
              <a:t>            data:[862, 1018, 964, 1026, 1679, 1600, 1570],</a:t>
            </a:r>
          </a:p>
          <a:p>
            <a:r>
              <a:rPr lang="en-US" altLang="zh-CN" sz="1000" smtClean="0"/>
              <a:t>            markLine : {</a:t>
            </a:r>
          </a:p>
          <a:p>
            <a:r>
              <a:rPr lang="en-US" altLang="zh-CN" sz="1000" smtClean="0"/>
              <a:t>                lineStyle: {</a:t>
            </a:r>
          </a:p>
          <a:p>
            <a:r>
              <a:rPr lang="en-US" altLang="zh-CN" sz="1000" smtClean="0"/>
              <a:t>                    normal: {</a:t>
            </a:r>
          </a:p>
          <a:p>
            <a:r>
              <a:rPr lang="en-US" altLang="zh-CN" sz="1000" smtClean="0"/>
              <a:t>                        type: 'dashed'</a:t>
            </a:r>
          </a:p>
          <a:p>
            <a:r>
              <a:rPr lang="en-US" altLang="zh-CN" sz="1000" smtClean="0"/>
              <a:t>                    }</a:t>
            </a:r>
          </a:p>
          <a:p>
            <a:r>
              <a:rPr lang="en-US" altLang="zh-CN" sz="1000" smtClean="0"/>
              <a:t>                },</a:t>
            </a:r>
          </a:p>
          <a:p>
            <a:r>
              <a:rPr lang="en-US" altLang="zh-CN" sz="1000" smtClean="0"/>
              <a:t>                data : [</a:t>
            </a:r>
          </a:p>
          <a:p>
            <a:r>
              <a:rPr lang="en-US" altLang="zh-CN" sz="1000" smtClean="0"/>
              <a:t>                    [{type : 'min'}, {type : 'max'}]</a:t>
            </a:r>
          </a:p>
          <a:p>
            <a:r>
              <a:rPr lang="en-US" altLang="zh-CN" sz="1000" smtClean="0"/>
              <a:t>                ]</a:t>
            </a:r>
          </a:p>
          <a:p>
            <a:r>
              <a:rPr lang="en-US" altLang="zh-CN" sz="1000" smtClean="0"/>
              <a:t>            }</a:t>
            </a:r>
          </a:p>
          <a:p>
            <a:r>
              <a:rPr lang="en-US" altLang="zh-CN" sz="1000" smtClean="0"/>
              <a:t>        },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name:'</a:t>
            </a:r>
            <a:r>
              <a:rPr lang="zh-CN" altLang="en-US" sz="1000" smtClean="0"/>
              <a:t>百度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type:'bar',</a:t>
            </a:r>
          </a:p>
          <a:p>
            <a:r>
              <a:rPr lang="en-US" altLang="zh-CN" sz="1000" smtClean="0"/>
              <a:t>            barWidth : 5,</a:t>
            </a:r>
          </a:p>
          <a:p>
            <a:r>
              <a:rPr lang="en-US" altLang="zh-CN" sz="1000" smtClean="0"/>
              <a:t>            stack: '</a:t>
            </a:r>
            <a:r>
              <a:rPr lang="zh-CN" altLang="en-US" sz="1000" smtClean="0"/>
              <a:t>搜索引擎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data:[620, 732, 701, 734, 1090, 1130, 1120]</a:t>
            </a:r>
          </a:p>
          <a:p>
            <a:r>
              <a:rPr lang="en-US" altLang="zh-CN" sz="1000" smtClean="0"/>
              <a:t>        },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name:'</a:t>
            </a:r>
            <a:r>
              <a:rPr lang="zh-CN" altLang="en-US" sz="1000" smtClean="0"/>
              <a:t>谷歌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type:'bar',</a:t>
            </a:r>
          </a:p>
          <a:p>
            <a:r>
              <a:rPr lang="en-US" altLang="zh-CN" sz="1000" smtClean="0"/>
              <a:t>            stack: '</a:t>
            </a:r>
            <a:r>
              <a:rPr lang="zh-CN" altLang="en-US" sz="1000" smtClean="0"/>
              <a:t>搜索引擎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data:[120, 132, 101, 134, 290, 230, 220]</a:t>
            </a:r>
          </a:p>
          <a:p>
            <a:r>
              <a:rPr lang="en-US" altLang="zh-CN" sz="1000" smtClean="0"/>
              <a:t>        },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name:'</a:t>
            </a:r>
            <a:r>
              <a:rPr lang="zh-CN" altLang="en-US" sz="1000" smtClean="0"/>
              <a:t>必应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type:'bar',</a:t>
            </a:r>
          </a:p>
          <a:p>
            <a:r>
              <a:rPr lang="en-US" altLang="zh-CN" sz="1000" smtClean="0"/>
              <a:t>            stack: '</a:t>
            </a:r>
            <a:r>
              <a:rPr lang="zh-CN" altLang="en-US" sz="1000" smtClean="0"/>
              <a:t>搜索引擎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data:[60, 72, 71, 74, 190, 130, 110]</a:t>
            </a:r>
          </a:p>
          <a:p>
            <a:r>
              <a:rPr lang="en-US" altLang="zh-CN" sz="1000" smtClean="0"/>
              <a:t>        },</a:t>
            </a:r>
          </a:p>
          <a:p>
            <a:r>
              <a:rPr lang="en-US" altLang="zh-CN" sz="1000" smtClean="0"/>
              <a:t>        {</a:t>
            </a:r>
          </a:p>
          <a:p>
            <a:r>
              <a:rPr lang="en-US" altLang="zh-CN" sz="1000" smtClean="0"/>
              <a:t>            name:'</a:t>
            </a:r>
            <a:r>
              <a:rPr lang="zh-CN" altLang="en-US" sz="1000" smtClean="0"/>
              <a:t>其他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type:'bar',</a:t>
            </a:r>
          </a:p>
          <a:p>
            <a:r>
              <a:rPr lang="en-US" altLang="zh-CN" sz="1000" smtClean="0"/>
              <a:t>            stack: '</a:t>
            </a:r>
            <a:r>
              <a:rPr lang="zh-CN" altLang="en-US" sz="1000" smtClean="0"/>
              <a:t>搜索引擎</a:t>
            </a:r>
            <a:r>
              <a:rPr lang="en-US" altLang="zh-CN" sz="1000" smtClean="0"/>
              <a:t>',</a:t>
            </a:r>
          </a:p>
          <a:p>
            <a:r>
              <a:rPr lang="en-US" altLang="zh-CN" sz="1000" smtClean="0"/>
              <a:t>            data:[62, 82, 91, 84, 109, 110, 120]</a:t>
            </a:r>
          </a:p>
          <a:p>
            <a:r>
              <a:rPr lang="en-US" altLang="zh-CN" sz="1000" smtClean="0"/>
              <a:t>        }</a:t>
            </a:r>
          </a:p>
          <a:p>
            <a:r>
              <a:rPr lang="en-US" altLang="zh-CN" sz="1000" smtClean="0"/>
              <a:t>    ]</a:t>
            </a:r>
          </a:p>
          <a:p>
            <a:r>
              <a:rPr lang="en-US" altLang="zh-CN" sz="1000" smtClean="0"/>
              <a:t>};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0" smtClean="0"/>
              <a:t>app.title = '</a:t>
            </a:r>
            <a:r>
              <a:rPr lang="zh-CN" altLang="en-US" b="0" smtClean="0"/>
              <a:t>正负条形图</a:t>
            </a:r>
            <a:r>
              <a:rPr lang="en-US" altLang="zh-CN" b="0" smtClean="0"/>
              <a:t>';</a:t>
            </a:r>
          </a:p>
          <a:p>
            <a:pPr lvl="0"/>
            <a:endParaRPr lang="en-US" altLang="zh-CN" b="0" smtClean="0"/>
          </a:p>
          <a:p>
            <a:pPr lvl="0"/>
            <a:r>
              <a:rPr lang="en-US" altLang="zh-CN" b="0" smtClean="0"/>
              <a:t>option = {</a:t>
            </a:r>
          </a:p>
          <a:p>
            <a:pPr lvl="0"/>
            <a:r>
              <a:rPr lang="en-US" altLang="zh-CN" b="0" smtClean="0"/>
              <a:t>    tooltip : {</a:t>
            </a:r>
          </a:p>
          <a:p>
            <a:pPr lvl="0"/>
            <a:r>
              <a:rPr lang="en-US" altLang="zh-CN" b="0" smtClean="0"/>
              <a:t>        trigger: 'axis',</a:t>
            </a:r>
          </a:p>
          <a:p>
            <a:pPr lvl="0"/>
            <a:r>
              <a:rPr lang="en-US" altLang="zh-CN" b="0" smtClean="0"/>
              <a:t>        axisPointer : {            // </a:t>
            </a:r>
            <a:r>
              <a:rPr lang="zh-CN" altLang="en-US" b="0" smtClean="0"/>
              <a:t>坐标轴指示器，坐标轴触发有效</a:t>
            </a:r>
          </a:p>
          <a:p>
            <a:pPr lvl="0"/>
            <a:r>
              <a:rPr lang="zh-CN" altLang="en-US" b="0" smtClean="0"/>
              <a:t>            </a:t>
            </a:r>
            <a:r>
              <a:rPr lang="en-US" altLang="zh-CN" b="0" smtClean="0"/>
              <a:t>type : 'shadow'        // </a:t>
            </a:r>
            <a:r>
              <a:rPr lang="zh-CN" altLang="en-US" b="0" smtClean="0"/>
              <a:t>默认为直线，可选为：</a:t>
            </a:r>
            <a:r>
              <a:rPr lang="en-US" altLang="zh-CN" b="0" smtClean="0"/>
              <a:t>'line' | 'shadow'</a:t>
            </a:r>
          </a:p>
          <a:p>
            <a:pPr lvl="0"/>
            <a:r>
              <a:rPr lang="en-US" altLang="zh-CN" b="0" smtClean="0"/>
              <a:t>        }</a:t>
            </a:r>
          </a:p>
          <a:p>
            <a:pPr lvl="0"/>
            <a:r>
              <a:rPr lang="en-US" altLang="zh-CN" b="0" smtClean="0"/>
              <a:t>    },</a:t>
            </a:r>
          </a:p>
          <a:p>
            <a:pPr lvl="0"/>
            <a:r>
              <a:rPr lang="en-US" altLang="zh-CN" b="0" smtClean="0"/>
              <a:t>    legend: {</a:t>
            </a:r>
          </a:p>
          <a:p>
            <a:pPr lvl="0"/>
            <a:r>
              <a:rPr lang="en-US" altLang="zh-CN" b="0" smtClean="0"/>
              <a:t>        data:['</a:t>
            </a:r>
            <a:r>
              <a:rPr lang="zh-CN" altLang="en-US" b="0" smtClean="0"/>
              <a:t>利润</a:t>
            </a:r>
            <a:r>
              <a:rPr lang="en-US" altLang="zh-CN" b="0" smtClean="0"/>
              <a:t>', '</a:t>
            </a:r>
            <a:r>
              <a:rPr lang="zh-CN" altLang="en-US" b="0" smtClean="0"/>
              <a:t>支出</a:t>
            </a:r>
            <a:r>
              <a:rPr lang="en-US" altLang="zh-CN" b="0" smtClean="0"/>
              <a:t>', '</a:t>
            </a:r>
            <a:r>
              <a:rPr lang="zh-CN" altLang="en-US" b="0" smtClean="0"/>
              <a:t>收入</a:t>
            </a:r>
            <a:r>
              <a:rPr lang="en-US" altLang="zh-CN" b="0" smtClean="0"/>
              <a:t>']</a:t>
            </a:r>
          </a:p>
          <a:p>
            <a:pPr lvl="0"/>
            <a:r>
              <a:rPr lang="en-US" altLang="zh-CN" b="0" smtClean="0"/>
              <a:t>    },</a:t>
            </a:r>
          </a:p>
          <a:p>
            <a:pPr lvl="0"/>
            <a:r>
              <a:rPr lang="en-US" altLang="zh-CN" b="0" smtClean="0"/>
              <a:t>    grid: {</a:t>
            </a:r>
          </a:p>
          <a:p>
            <a:pPr lvl="0"/>
            <a:r>
              <a:rPr lang="en-US" altLang="zh-CN" b="0" smtClean="0"/>
              <a:t>        left: '3%',</a:t>
            </a:r>
          </a:p>
          <a:p>
            <a:pPr lvl="0"/>
            <a:r>
              <a:rPr lang="en-US" altLang="zh-CN" b="0" smtClean="0"/>
              <a:t>        right: '4%',</a:t>
            </a:r>
          </a:p>
          <a:p>
            <a:pPr lvl="0"/>
            <a:r>
              <a:rPr lang="en-US" altLang="zh-CN" b="0" smtClean="0"/>
              <a:t>        bottom: '3%',</a:t>
            </a:r>
          </a:p>
          <a:p>
            <a:pPr lvl="0"/>
            <a:r>
              <a:rPr lang="en-US" altLang="zh-CN" b="0" smtClean="0"/>
              <a:t>        containLabel: true</a:t>
            </a:r>
          </a:p>
          <a:p>
            <a:pPr lvl="0"/>
            <a:r>
              <a:rPr lang="en-US" altLang="zh-CN" b="0" smtClean="0"/>
              <a:t>    },</a:t>
            </a:r>
          </a:p>
          <a:p>
            <a:pPr lvl="0"/>
            <a:r>
              <a:rPr lang="en-US" altLang="zh-CN" b="0" smtClean="0"/>
              <a:t>    xAxis : [</a:t>
            </a:r>
          </a:p>
          <a:p>
            <a:pPr lvl="0"/>
            <a:r>
              <a:rPr lang="en-US" altLang="zh-CN" b="0" smtClean="0"/>
              <a:t>        {</a:t>
            </a:r>
          </a:p>
          <a:p>
            <a:pPr lvl="0"/>
            <a:r>
              <a:rPr lang="en-US" altLang="zh-CN" b="0" smtClean="0"/>
              <a:t>            type : 'value'</a:t>
            </a:r>
          </a:p>
          <a:p>
            <a:pPr lvl="0"/>
            <a:r>
              <a:rPr lang="en-US" altLang="zh-CN" b="0" smtClean="0"/>
              <a:t>        }</a:t>
            </a:r>
          </a:p>
          <a:p>
            <a:pPr lvl="0"/>
            <a:r>
              <a:rPr lang="en-US" altLang="zh-CN" b="0" smtClean="0"/>
              <a:t>    ],</a:t>
            </a:r>
          </a:p>
          <a:p>
            <a:pPr lvl="0"/>
            <a:r>
              <a:rPr lang="en-US" altLang="zh-CN" b="0" smtClean="0"/>
              <a:t>    yAxis : [</a:t>
            </a:r>
          </a:p>
          <a:p>
            <a:pPr lvl="0"/>
            <a:r>
              <a:rPr lang="en-US" altLang="zh-CN" b="0" smtClean="0"/>
              <a:t>        {</a:t>
            </a:r>
          </a:p>
          <a:p>
            <a:pPr lvl="0"/>
            <a:r>
              <a:rPr lang="en-US" altLang="zh-CN" b="0" smtClean="0"/>
              <a:t>            type : 'category',</a:t>
            </a:r>
          </a:p>
          <a:p>
            <a:pPr lvl="0"/>
            <a:r>
              <a:rPr lang="en-US" altLang="zh-CN" b="0" smtClean="0"/>
              <a:t>            axisTick : {show: false},</a:t>
            </a:r>
          </a:p>
          <a:p>
            <a:pPr lvl="0"/>
            <a:r>
              <a:rPr lang="en-US" altLang="zh-CN" b="0" smtClean="0"/>
              <a:t>            data : ['</a:t>
            </a:r>
            <a:r>
              <a:rPr lang="zh-CN" altLang="en-US" b="0" smtClean="0"/>
              <a:t>周一</a:t>
            </a:r>
            <a:r>
              <a:rPr lang="en-US" altLang="zh-CN" b="0" smtClean="0"/>
              <a:t>','</a:t>
            </a:r>
            <a:r>
              <a:rPr lang="zh-CN" altLang="en-US" b="0" smtClean="0"/>
              <a:t>周二</a:t>
            </a:r>
            <a:r>
              <a:rPr lang="en-US" altLang="zh-CN" b="0" smtClean="0"/>
              <a:t>','</a:t>
            </a:r>
            <a:r>
              <a:rPr lang="zh-CN" altLang="en-US" b="0" smtClean="0"/>
              <a:t>周三</a:t>
            </a:r>
            <a:r>
              <a:rPr lang="en-US" altLang="zh-CN" b="0" smtClean="0"/>
              <a:t>','</a:t>
            </a:r>
            <a:r>
              <a:rPr lang="zh-CN" altLang="en-US" b="0" smtClean="0"/>
              <a:t>周四</a:t>
            </a:r>
            <a:r>
              <a:rPr lang="en-US" altLang="zh-CN" b="0" smtClean="0"/>
              <a:t>','</a:t>
            </a:r>
            <a:r>
              <a:rPr lang="zh-CN" altLang="en-US" b="0" smtClean="0"/>
              <a:t>周五</a:t>
            </a:r>
            <a:r>
              <a:rPr lang="en-US" altLang="zh-CN" b="0" smtClean="0"/>
              <a:t>','</a:t>
            </a:r>
            <a:r>
              <a:rPr lang="zh-CN" altLang="en-US" b="0" smtClean="0"/>
              <a:t>周六</a:t>
            </a:r>
            <a:r>
              <a:rPr lang="en-US" altLang="zh-CN" b="0" smtClean="0"/>
              <a:t>','</a:t>
            </a:r>
            <a:r>
              <a:rPr lang="zh-CN" altLang="en-US" b="0" smtClean="0"/>
              <a:t>周日</a:t>
            </a:r>
            <a:r>
              <a:rPr lang="en-US" altLang="zh-CN" b="0" smtClean="0"/>
              <a:t>']</a:t>
            </a:r>
          </a:p>
          <a:p>
            <a:pPr lvl="0"/>
            <a:r>
              <a:rPr lang="en-US" altLang="zh-CN" b="0" smtClean="0"/>
              <a:t>        }</a:t>
            </a:r>
          </a:p>
          <a:p>
            <a:pPr lvl="0"/>
            <a:r>
              <a:rPr lang="en-US" altLang="zh-CN" b="0" smtClean="0"/>
              <a:t>    ],</a:t>
            </a:r>
          </a:p>
          <a:p>
            <a:pPr lvl="0"/>
            <a:r>
              <a:rPr lang="en-US" altLang="zh-CN" b="0" smtClean="0"/>
              <a:t>    series : [</a:t>
            </a:r>
          </a:p>
          <a:p>
            <a:pPr lvl="0"/>
            <a:r>
              <a:rPr lang="en-US" altLang="zh-CN" b="0" smtClean="0"/>
              <a:t>        {</a:t>
            </a:r>
          </a:p>
          <a:p>
            <a:pPr lvl="0"/>
            <a:r>
              <a:rPr lang="en-US" altLang="zh-CN" b="0" smtClean="0"/>
              <a:t>            name:'</a:t>
            </a:r>
            <a:r>
              <a:rPr lang="zh-CN" altLang="en-US" b="0" smtClean="0"/>
              <a:t>利润</a:t>
            </a:r>
            <a:r>
              <a:rPr lang="en-US" altLang="zh-CN" b="0" smtClean="0"/>
              <a:t>',</a:t>
            </a:r>
          </a:p>
          <a:p>
            <a:pPr lvl="0"/>
            <a:r>
              <a:rPr lang="en-US" altLang="zh-CN" b="0" smtClean="0"/>
              <a:t>            type:'bar',</a:t>
            </a:r>
          </a:p>
          <a:p>
            <a:pPr lvl="0"/>
            <a:r>
              <a:rPr lang="en-US" altLang="zh-CN" b="0" smtClean="0"/>
              <a:t>            label: {</a:t>
            </a:r>
          </a:p>
          <a:p>
            <a:pPr lvl="0"/>
            <a:r>
              <a:rPr lang="en-US" altLang="zh-CN" b="0" smtClean="0"/>
              <a:t>                normal: {</a:t>
            </a:r>
          </a:p>
          <a:p>
            <a:pPr lvl="0"/>
            <a:r>
              <a:rPr lang="en-US" altLang="zh-CN" b="0" smtClean="0"/>
              <a:t>                    show: true,</a:t>
            </a:r>
          </a:p>
          <a:p>
            <a:pPr lvl="0"/>
            <a:r>
              <a:rPr lang="en-US" altLang="zh-CN" b="0" smtClean="0"/>
              <a:t>                    position: 'inside'</a:t>
            </a:r>
          </a:p>
          <a:p>
            <a:pPr lvl="0"/>
            <a:r>
              <a:rPr lang="en-US" altLang="zh-CN" b="0" smtClean="0"/>
              <a:t>                }</a:t>
            </a:r>
          </a:p>
          <a:p>
            <a:pPr lvl="0"/>
            <a:r>
              <a:rPr lang="en-US" altLang="zh-CN" b="0" smtClean="0"/>
              <a:t>            },</a:t>
            </a:r>
          </a:p>
          <a:p>
            <a:pPr lvl="0"/>
            <a:r>
              <a:rPr lang="en-US" altLang="zh-CN" b="0" smtClean="0"/>
              <a:t>            data:[200, 170, 240, 244, 200, 220, 210]</a:t>
            </a:r>
          </a:p>
          <a:p>
            <a:pPr lvl="0"/>
            <a:r>
              <a:rPr lang="en-US" altLang="zh-CN" b="0" smtClean="0"/>
              <a:t>        },</a:t>
            </a:r>
          </a:p>
          <a:p>
            <a:pPr lvl="0"/>
            <a:r>
              <a:rPr lang="en-US" altLang="zh-CN" b="0" smtClean="0"/>
              <a:t>        {</a:t>
            </a:r>
          </a:p>
          <a:p>
            <a:pPr lvl="0"/>
            <a:r>
              <a:rPr lang="en-US" altLang="zh-CN" b="0" smtClean="0"/>
              <a:t>            name:'</a:t>
            </a:r>
            <a:r>
              <a:rPr lang="zh-CN" altLang="en-US" b="0" smtClean="0"/>
              <a:t>收入</a:t>
            </a:r>
            <a:r>
              <a:rPr lang="en-US" altLang="zh-CN" b="0" smtClean="0"/>
              <a:t>',</a:t>
            </a:r>
          </a:p>
          <a:p>
            <a:pPr lvl="0"/>
            <a:r>
              <a:rPr lang="en-US" altLang="zh-CN" b="0" smtClean="0"/>
              <a:t>            type:'bar',</a:t>
            </a:r>
          </a:p>
          <a:p>
            <a:pPr lvl="0"/>
            <a:r>
              <a:rPr lang="en-US" altLang="zh-CN" b="0" smtClean="0"/>
              <a:t>            stack: '</a:t>
            </a:r>
            <a:r>
              <a:rPr lang="zh-CN" altLang="en-US" b="0" smtClean="0"/>
              <a:t>总量</a:t>
            </a:r>
            <a:r>
              <a:rPr lang="en-US" altLang="zh-CN" b="0" smtClean="0"/>
              <a:t>',</a:t>
            </a:r>
          </a:p>
          <a:p>
            <a:pPr lvl="0"/>
            <a:r>
              <a:rPr lang="en-US" altLang="zh-CN" b="0" smtClean="0"/>
              <a:t>            label: {</a:t>
            </a:r>
          </a:p>
          <a:p>
            <a:pPr lvl="0"/>
            <a:r>
              <a:rPr lang="en-US" altLang="zh-CN" b="0" smtClean="0"/>
              <a:t>                normal: {</a:t>
            </a:r>
          </a:p>
          <a:p>
            <a:pPr lvl="0"/>
            <a:r>
              <a:rPr lang="en-US" altLang="zh-CN" b="0" smtClean="0"/>
              <a:t>                    show: true</a:t>
            </a:r>
          </a:p>
          <a:p>
            <a:pPr lvl="0"/>
            <a:r>
              <a:rPr lang="en-US" altLang="zh-CN" b="0" smtClean="0"/>
              <a:t>                }</a:t>
            </a:r>
          </a:p>
          <a:p>
            <a:pPr lvl="0"/>
            <a:r>
              <a:rPr lang="en-US" altLang="zh-CN" b="0" smtClean="0"/>
              <a:t>            },</a:t>
            </a:r>
          </a:p>
          <a:p>
            <a:pPr lvl="0"/>
            <a:r>
              <a:rPr lang="en-US" altLang="zh-CN" b="0" smtClean="0"/>
              <a:t>            data:[320, 302, 341, 374, 390, 450, 420]</a:t>
            </a:r>
          </a:p>
          <a:p>
            <a:pPr lvl="0"/>
            <a:r>
              <a:rPr lang="en-US" altLang="zh-CN" b="0" smtClean="0"/>
              <a:t>        },</a:t>
            </a:r>
          </a:p>
          <a:p>
            <a:pPr lvl="0"/>
            <a:r>
              <a:rPr lang="en-US" altLang="zh-CN" b="0" smtClean="0"/>
              <a:t>        {</a:t>
            </a:r>
          </a:p>
          <a:p>
            <a:pPr lvl="0"/>
            <a:r>
              <a:rPr lang="en-US" altLang="zh-CN" b="0" smtClean="0"/>
              <a:t>            name:'</a:t>
            </a:r>
            <a:r>
              <a:rPr lang="zh-CN" altLang="en-US" b="0" smtClean="0"/>
              <a:t>支出</a:t>
            </a:r>
            <a:r>
              <a:rPr lang="en-US" altLang="zh-CN" b="0" smtClean="0"/>
              <a:t>',</a:t>
            </a:r>
          </a:p>
          <a:p>
            <a:pPr lvl="0"/>
            <a:r>
              <a:rPr lang="en-US" altLang="zh-CN" b="0" smtClean="0"/>
              <a:t>            type:'bar',</a:t>
            </a:r>
          </a:p>
          <a:p>
            <a:pPr lvl="0"/>
            <a:r>
              <a:rPr lang="en-US" altLang="zh-CN" b="0" smtClean="0"/>
              <a:t>            stack: '</a:t>
            </a:r>
            <a:r>
              <a:rPr lang="zh-CN" altLang="en-US" b="0" smtClean="0"/>
              <a:t>总量</a:t>
            </a:r>
            <a:r>
              <a:rPr lang="en-US" altLang="zh-CN" b="0" smtClean="0"/>
              <a:t>',</a:t>
            </a:r>
          </a:p>
          <a:p>
            <a:pPr lvl="0"/>
            <a:r>
              <a:rPr lang="en-US" altLang="zh-CN" b="0" smtClean="0"/>
              <a:t>            label: {</a:t>
            </a:r>
          </a:p>
          <a:p>
            <a:pPr lvl="0"/>
            <a:r>
              <a:rPr lang="en-US" altLang="zh-CN" b="0" smtClean="0"/>
              <a:t>                normal: {</a:t>
            </a:r>
          </a:p>
          <a:p>
            <a:pPr lvl="0"/>
            <a:r>
              <a:rPr lang="en-US" altLang="zh-CN" b="0" smtClean="0"/>
              <a:t>                    show: true,</a:t>
            </a:r>
          </a:p>
          <a:p>
            <a:pPr lvl="0"/>
            <a:r>
              <a:rPr lang="en-US" altLang="zh-CN" b="0" smtClean="0"/>
              <a:t>                    position: 'left'</a:t>
            </a:r>
          </a:p>
          <a:p>
            <a:pPr lvl="0"/>
            <a:r>
              <a:rPr lang="en-US" altLang="zh-CN" b="0" smtClean="0"/>
              <a:t>                }</a:t>
            </a:r>
          </a:p>
          <a:p>
            <a:pPr lvl="0"/>
            <a:r>
              <a:rPr lang="en-US" altLang="zh-CN" b="0" smtClean="0"/>
              <a:t>            },</a:t>
            </a:r>
          </a:p>
          <a:p>
            <a:pPr lvl="0"/>
            <a:r>
              <a:rPr lang="en-US" altLang="zh-CN" b="0" smtClean="0"/>
              <a:t>            data:[-120, -132, -101, -134, -190, -230, -210]</a:t>
            </a:r>
          </a:p>
          <a:p>
            <a:pPr lvl="0"/>
            <a:r>
              <a:rPr lang="en-US" altLang="zh-CN" b="0" smtClean="0"/>
              <a:t>        }</a:t>
            </a:r>
          </a:p>
          <a:p>
            <a:pPr lvl="0"/>
            <a:r>
              <a:rPr lang="en-US" altLang="zh-CN" b="0" smtClean="0"/>
              <a:t>    ]</a:t>
            </a:r>
          </a:p>
          <a:p>
            <a:pPr lvl="0"/>
            <a:r>
              <a:rPr lang="en-US" altLang="zh-CN" b="0" smtClean="0"/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>
                <a:effectLst/>
              </a:rPr>
              <a:t>&lt;!DOCTYPE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html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html lang="en"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head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meta charset="UTF-8"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title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>Title</a:t>
            </a: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title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script src="echarts.js"</a:t>
            </a:r>
            <a:r>
              <a:rPr lang="en-US" altLang="zh-CN" b="0" smtClean="0">
                <a:effectLst/>
              </a:rPr>
              <a:t>&gt;&lt;/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script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style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#div2</a:t>
            </a:r>
            <a:r>
              <a:rPr lang="en-US" altLang="zh-CN" b="0" smtClean="0"/>
              <a:t>{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margin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5px 200px</a:t>
            </a:r>
            <a:r>
              <a:rPr lang="en-US" altLang="zh-CN" b="0" smtClean="0"/>
              <a:t>;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height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400px </a:t>
            </a:r>
            <a:r>
              <a:rPr lang="en-US" altLang="zh-CN" b="0" smtClean="0"/>
              <a:t>;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width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600px </a:t>
            </a:r>
            <a:r>
              <a:rPr lang="en-US" altLang="zh-CN" b="0" smtClean="0"/>
              <a:t>;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border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blue 1px solid </a:t>
            </a:r>
            <a:r>
              <a:rPr lang="en-US" altLang="zh-CN" b="0" smtClean="0"/>
              <a:t>;</a:t>
            </a:r>
            <a:br>
              <a:rPr lang="en-US" altLang="zh-CN" b="0" smtClean="0"/>
            </a:br>
            <a:r>
              <a:rPr lang="en-US" altLang="zh-CN" b="0" smtClean="0"/>
              <a:t>        }</a:t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style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head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body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div id="div2"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div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script type = "text/javascript"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    </a:t>
            </a:r>
            <a:r>
              <a:rPr lang="en-US" altLang="zh-CN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基于准备好的</a:t>
            </a:r>
            <a:r>
              <a:rPr lang="en-US" altLang="zh-CN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dom</a:t>
            </a: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，初始化</a:t>
            </a:r>
            <a:r>
              <a:rPr lang="en-US" altLang="zh-CN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echarts</a:t>
            </a: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实例</a:t>
            </a:r>
            <a:b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</a:b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var </a:t>
            </a:r>
            <a:r>
              <a:rPr lang="en-US" altLang="zh-CN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myChart </a:t>
            </a:r>
            <a:r>
              <a:rPr lang="en-US" altLang="zh-CN" b="0" smtClean="0"/>
              <a:t>=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echarts</a:t>
            </a:r>
            <a:r>
              <a:rPr lang="en-US" altLang="zh-CN" b="0" smtClean="0"/>
              <a:t>.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init</a:t>
            </a:r>
            <a:r>
              <a:rPr lang="en-US" altLang="zh-CN" b="0" smtClean="0"/>
              <a:t>(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document</a:t>
            </a:r>
            <a:r>
              <a:rPr lang="en-US" altLang="zh-CN" b="0" smtClean="0"/>
              <a:t>.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getElementById</a:t>
            </a:r>
            <a:r>
              <a:rPr lang="en-US" altLang="zh-CN" b="0" smtClean="0"/>
              <a:t>(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'div2'</a:t>
            </a:r>
            <a:r>
              <a:rPr lang="en-US" altLang="zh-CN" b="0" smtClean="0"/>
              <a:t>));</a:t>
            </a:r>
            <a:br>
              <a:rPr lang="en-US" altLang="zh-CN" b="0" smtClean="0"/>
            </a:br>
            <a:r>
              <a:rPr lang="en-US" altLang="zh-CN" b="0" smtClean="0"/>
              <a:t>        </a:t>
            </a:r>
            <a:r>
              <a:rPr lang="en-US" altLang="zh-CN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指定图表的配置项和数据</a:t>
            </a:r>
            <a:b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</a:b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option </a:t>
            </a:r>
            <a:r>
              <a:rPr lang="en-US" altLang="zh-CN" b="0" smtClean="0"/>
              <a:t>= {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title</a:t>
            </a:r>
            <a:r>
              <a:rPr lang="en-US" altLang="zh-CN" b="0" smtClean="0"/>
              <a:t>: {</a:t>
            </a:r>
            <a:br>
              <a:rPr lang="en-US" altLang="zh-CN" b="0" smtClean="0"/>
            </a:br>
            <a:r>
              <a:rPr lang="en-US" altLang="zh-CN" b="0" smtClean="0"/>
              <a:t>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text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某站点用户访问来源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subtext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纯属虚构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x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'center'</a:t>
            </a:r>
            <a:b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</a:b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            </a:t>
            </a:r>
            <a:r>
              <a:rPr lang="en-US" altLang="zh-CN" b="0" smtClean="0"/>
              <a:t>},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tooltip</a:t>
            </a:r>
            <a:r>
              <a:rPr lang="en-US" altLang="zh-CN" b="0" smtClean="0"/>
              <a:t>: {</a:t>
            </a:r>
            <a:br>
              <a:rPr lang="en-US" altLang="zh-CN" b="0" smtClean="0"/>
            </a:br>
            <a:r>
              <a:rPr lang="en-US" altLang="zh-CN" b="0" smtClean="0"/>
              <a:t>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trigger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'item'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formatter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"{a} &lt;br/&gt;{b} : {c} ({d}%)"</a:t>
            </a:r>
            <a:b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</a:b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            </a:t>
            </a:r>
            <a:r>
              <a:rPr lang="en-US" altLang="zh-CN" b="0" smtClean="0"/>
              <a:t>},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legend</a:t>
            </a:r>
            <a:r>
              <a:rPr lang="en-US" altLang="zh-CN" b="0" smtClean="0"/>
              <a:t>: {</a:t>
            </a:r>
            <a:br>
              <a:rPr lang="en-US" altLang="zh-CN" b="0" smtClean="0"/>
            </a:br>
            <a:r>
              <a:rPr lang="en-US" altLang="zh-CN" b="0" smtClean="0"/>
              <a:t>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orient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'vertical'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left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'left'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data</a:t>
            </a:r>
            <a:r>
              <a:rPr lang="en-US" altLang="zh-CN" b="0" smtClean="0"/>
              <a:t>: [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直接访问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邮件营销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联盟广告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视频广告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搜索引擎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]</a:t>
            </a:r>
            <a:br>
              <a:rPr lang="en-US" altLang="zh-CN" b="0" smtClean="0"/>
            </a:br>
            <a:r>
              <a:rPr lang="en-US" altLang="zh-CN" b="0" smtClean="0"/>
              <a:t>            },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series</a:t>
            </a:r>
            <a:r>
              <a:rPr lang="en-US" altLang="zh-CN" b="0" smtClean="0"/>
              <a:t>: [</a:t>
            </a:r>
            <a:br>
              <a:rPr lang="en-US" altLang="zh-CN" b="0" smtClean="0"/>
            </a:br>
            <a:r>
              <a:rPr lang="en-US" altLang="zh-CN" b="0" smtClean="0"/>
              <a:t>                {</a:t>
            </a:r>
            <a:br>
              <a:rPr lang="en-US" altLang="zh-CN" b="0" smtClean="0"/>
            </a:br>
            <a:r>
              <a:rPr lang="en-US" altLang="zh-CN" b="0" smtClean="0"/>
              <a:t>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name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访问来源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type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'pie'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radius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'55%'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center</a:t>
            </a:r>
            <a:r>
              <a:rPr lang="en-US" altLang="zh-CN" b="0" smtClean="0"/>
              <a:t>: [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'50%'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'60%'</a:t>
            </a:r>
            <a:r>
              <a:rPr lang="en-US" altLang="zh-CN" b="0" smtClean="0"/>
              <a:t>],</a:t>
            </a:r>
            <a:br>
              <a:rPr lang="en-US" altLang="zh-CN" b="0" smtClean="0"/>
            </a:br>
            <a:r>
              <a:rPr lang="en-US" altLang="zh-CN" b="0" smtClean="0"/>
              <a:t>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data</a:t>
            </a:r>
            <a:r>
              <a:rPr lang="en-US" altLang="zh-CN" b="0" smtClean="0"/>
              <a:t>: [</a:t>
            </a:r>
            <a:br>
              <a:rPr lang="en-US" altLang="zh-CN" b="0" smtClean="0"/>
            </a:br>
            <a:r>
              <a:rPr lang="en-US" altLang="zh-CN" b="0" smtClean="0"/>
              <a:t>                        {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value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335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name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直接访问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},</a:t>
            </a:r>
            <a:br>
              <a:rPr lang="en-US" altLang="zh-CN" b="0" smtClean="0"/>
            </a:br>
            <a:r>
              <a:rPr lang="en-US" altLang="zh-CN" b="0" smtClean="0"/>
              <a:t>                        {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value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310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name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邮件营销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},</a:t>
            </a:r>
            <a:br>
              <a:rPr lang="en-US" altLang="zh-CN" b="0" smtClean="0"/>
            </a:br>
            <a:r>
              <a:rPr lang="en-US" altLang="zh-CN" b="0" smtClean="0"/>
              <a:t>                        {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value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234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name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联盟广告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},</a:t>
            </a:r>
            <a:br>
              <a:rPr lang="en-US" altLang="zh-CN" b="0" smtClean="0"/>
            </a:br>
            <a:r>
              <a:rPr lang="en-US" altLang="zh-CN" b="0" smtClean="0"/>
              <a:t>                        {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value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135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name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视频广告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},</a:t>
            </a:r>
            <a:br>
              <a:rPr lang="en-US" altLang="zh-CN" b="0" smtClean="0"/>
            </a:br>
            <a:r>
              <a:rPr lang="en-US" altLang="zh-CN" b="0" smtClean="0"/>
              <a:t>                        {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value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1548</a:t>
            </a:r>
            <a:r>
              <a:rPr lang="en-US" altLang="zh-CN" b="0" smtClean="0"/>
              <a:t>,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name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zh-CN" altLang="en-US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搜索引擎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                    ],</a:t>
            </a:r>
            <a:br>
              <a:rPr lang="en-US" altLang="zh-CN" b="0" smtClean="0"/>
            </a:br>
            <a:r>
              <a:rPr lang="en-US" altLang="zh-CN" b="0" smtClean="0"/>
              <a:t>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itemStyle</a:t>
            </a:r>
            <a:r>
              <a:rPr lang="en-US" altLang="zh-CN" b="0" smtClean="0"/>
              <a:t>: {</a:t>
            </a:r>
            <a:br>
              <a:rPr lang="en-US" altLang="zh-CN" b="0" smtClean="0"/>
            </a:br>
            <a:r>
              <a:rPr lang="en-US" altLang="zh-CN" b="0" smtClean="0"/>
              <a:t>    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emphasis</a:t>
            </a:r>
            <a:r>
              <a:rPr lang="en-US" altLang="zh-CN" b="0" smtClean="0"/>
              <a:t>: {</a:t>
            </a:r>
            <a:br>
              <a:rPr lang="en-US" altLang="zh-CN" b="0" smtClean="0"/>
            </a:br>
            <a:r>
              <a:rPr lang="en-US" altLang="zh-CN" b="0" smtClean="0"/>
              <a:t>        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shadowBlur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10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shadowOffsetX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0</a:t>
            </a:r>
            <a:r>
              <a:rPr lang="en-US" altLang="zh-CN" b="0" smtClean="0"/>
              <a:t>,</a:t>
            </a:r>
            <a:br>
              <a:rPr lang="en-US" altLang="zh-CN" b="0" smtClean="0"/>
            </a:br>
            <a:r>
              <a:rPr lang="en-US" altLang="zh-CN" b="0" smtClean="0"/>
              <a:t>                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shadowColor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'rgba(0, 0, 0, 0.5)'</a:t>
            </a:r>
            <a:b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</a:b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                        </a:t>
            </a: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                    }</a:t>
            </a:r>
            <a:br>
              <a:rPr lang="en-US" altLang="zh-CN" b="0" smtClean="0"/>
            </a:br>
            <a:r>
              <a:rPr lang="en-US" altLang="zh-CN" b="0" smtClean="0"/>
              <a:t>                }</a:t>
            </a:r>
            <a:br>
              <a:rPr lang="en-US" altLang="zh-CN" b="0" smtClean="0"/>
            </a:br>
            <a:r>
              <a:rPr lang="en-US" altLang="zh-CN" b="0" smtClean="0"/>
              <a:t>            ]</a:t>
            </a:r>
            <a:br>
              <a:rPr lang="en-US" altLang="zh-CN" b="0" smtClean="0"/>
            </a:br>
            <a:r>
              <a:rPr lang="en-US" altLang="zh-CN" b="0" smtClean="0"/>
              <a:t>        };</a:t>
            </a:r>
            <a:br>
              <a:rPr lang="en-US" altLang="zh-CN" b="0" smtClean="0"/>
            </a:br>
            <a:r>
              <a:rPr lang="en-US" altLang="zh-CN" b="0" smtClean="0"/>
              <a:t>        </a:t>
            </a:r>
            <a:r>
              <a:rPr lang="en-US" altLang="zh-CN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使用刚指定的配置项和数据显示图表。</a:t>
            </a:r>
            <a:b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</a:b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myChart</a:t>
            </a:r>
            <a:r>
              <a:rPr lang="en-US" altLang="zh-CN" b="0" smtClean="0"/>
              <a:t>.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setOption</a:t>
            </a:r>
            <a:r>
              <a:rPr lang="en-US" altLang="zh-CN" b="0" smtClean="0"/>
              <a:t>(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option</a:t>
            </a:r>
            <a:r>
              <a:rPr lang="en-US" altLang="zh-CN" b="0" smtClean="0"/>
              <a:t>);</a:t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script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body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html</a:t>
            </a:r>
            <a:r>
              <a:rPr lang="en-US" altLang="zh-CN" b="0" smtClean="0">
                <a:effectLst/>
              </a:rPr>
              <a:t>&gt;</a:t>
            </a:r>
            <a:endParaRPr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0" smtClean="0">
                <a:effectLst/>
              </a:rPr>
              <a:t>&lt;!DOCTYPE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html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html lang="en"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head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meta charset="UTF-8"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title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>Title</a:t>
            </a: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title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script src="echarts.js"</a:t>
            </a:r>
            <a:r>
              <a:rPr lang="en-US" altLang="zh-CN" b="0" smtClean="0">
                <a:effectLst/>
              </a:rPr>
              <a:t>&gt;&lt;/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script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style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#div2</a:t>
            </a:r>
            <a:r>
              <a:rPr lang="en-US" altLang="zh-CN" b="0" smtClean="0"/>
              <a:t>{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margin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5px 200px</a:t>
            </a:r>
            <a:r>
              <a:rPr lang="en-US" altLang="zh-CN" b="0" smtClean="0"/>
              <a:t>;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height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400px </a:t>
            </a:r>
            <a:r>
              <a:rPr lang="en-US" altLang="zh-CN" b="0" smtClean="0"/>
              <a:t>;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width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600px </a:t>
            </a:r>
            <a:r>
              <a:rPr lang="en-US" altLang="zh-CN" b="0" smtClean="0"/>
              <a:t>;</a:t>
            </a:r>
            <a:br>
              <a:rPr lang="en-US" altLang="zh-CN" b="0" smtClean="0"/>
            </a:br>
            <a:r>
              <a:rPr lang="en-US" altLang="zh-CN" b="0" smtClean="0"/>
              <a:t>           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border</a:t>
            </a:r>
            <a:r>
              <a:rPr lang="en-US" altLang="zh-CN" b="0" smtClean="0"/>
              <a:t>: 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blue 1px solid </a:t>
            </a:r>
            <a:r>
              <a:rPr lang="en-US" altLang="zh-CN" b="0" smtClean="0"/>
              <a:t>;</a:t>
            </a:r>
            <a:br>
              <a:rPr lang="en-US" altLang="zh-CN" b="0" smtClean="0"/>
            </a:br>
            <a:r>
              <a:rPr lang="en-US" altLang="zh-CN" b="0" smtClean="0"/>
              <a:t>        }</a:t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style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head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body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div id="div2"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div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script type = "text/javascript"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i="0" smtClean="0"/>
              <a:t>        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基于准备好的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dom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，初始化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echarts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实例</a:t>
            </a:r>
            <a:b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</a:b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var myChart </a:t>
            </a:r>
            <a:r>
              <a:rPr lang="en-US" altLang="zh-CN" b="0" i="0" smtClean="0"/>
              <a:t>= 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echarts</a:t>
            </a:r>
            <a:r>
              <a:rPr lang="en-US" altLang="zh-CN" b="0" i="0" smtClean="0"/>
              <a:t>.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init</a:t>
            </a:r>
            <a:r>
              <a:rPr lang="en-US" altLang="zh-CN" b="0" i="0" smtClean="0"/>
              <a:t>(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document</a:t>
            </a:r>
            <a:r>
              <a:rPr lang="en-US" altLang="zh-CN" b="0" i="0" smtClean="0"/>
              <a:t>.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getElementById</a:t>
            </a:r>
            <a:r>
              <a:rPr lang="en-US" altLang="zh-CN" b="0" i="0" smtClean="0"/>
              <a:t>(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'div2'</a:t>
            </a:r>
            <a:r>
              <a:rPr lang="en-US" altLang="zh-CN" b="0" i="0" smtClean="0"/>
              <a:t>));</a:t>
            </a:r>
            <a:br>
              <a:rPr lang="en-US" altLang="zh-CN" b="0" i="0" smtClean="0"/>
            </a:br>
            <a:r>
              <a:rPr lang="en-US" altLang="zh-CN" b="0" i="0" smtClean="0"/>
              <a:t>        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指定图表的配置项和数据</a:t>
            </a:r>
            <a:b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</a:b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option =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backgroundColor: '#2c343c',</a:t>
            </a:r>
          </a:p>
          <a:p>
            <a:pPr lvl="0"/>
            <a:endParaRPr lang="en-US" altLang="zh-CN" sz="10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endParaRP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title: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text: 'Customized Pie',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left: 'center',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top: 20,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textStyle: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color: '#ccc'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}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},</a:t>
            </a:r>
          </a:p>
          <a:p>
            <a:pPr lvl="0"/>
            <a:endParaRPr lang="en-US" altLang="zh-CN" sz="10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endParaRP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tooltip 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trigger: 'item',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formatter: "{a} &lt;br/&gt;{b} : {c} ({d}%)"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},</a:t>
            </a:r>
          </a:p>
          <a:p>
            <a:pPr lvl="0"/>
            <a:endParaRPr lang="en-US" altLang="zh-CN" sz="10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endParaRP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visualMap: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show: false,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min: 80,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max: 600,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inRange: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colorLightness: [0, 1]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}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},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series : [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name:'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访问来源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type:'pie',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radius : '55%',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center: ['50%', '50%'],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data:[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{value:335, name:'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直接访问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'},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{value:310, name:'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邮件营销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'},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{value:274, name:'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联盟广告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'},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{value:235, name:'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视频广告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'},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{value:400, name:'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搜索引擎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'}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].sort(function (a, b) { return a.value - b.value}),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roseType: 'angle',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label: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normal: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textStyle: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	color: 'rgba(255, 255, 255, 0.3)'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}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}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},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labelLine: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normal: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lineStyle: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	color: 'rgba(255, 255, 255, 0.3)'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},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smooth: 0.2,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length: 10,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length2: 20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}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},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itemStyle: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normal: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color: '#c23531',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shadowBlur: 200,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	shadowColor: 'rgba(0, 0, 0, 0.5)'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}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},</a:t>
            </a:r>
          </a:p>
          <a:p>
            <a:pPr lvl="0"/>
            <a:endParaRPr lang="en-US" altLang="zh-CN" sz="10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Courier New" panose="02070309020205020404" pitchFamily="49" charset="0"/>
            </a:endParaRP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animationType: 'scale',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animationEasing: 'elasticOut',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animationDelay: function (idx) {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	return Math.random() * 200;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	}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	}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	]</a:t>
            </a:r>
          </a:p>
          <a:p>
            <a:pPr lvl="0"/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	};</a:t>
            </a:r>
            <a:r>
              <a:rPr lang="en-US" altLang="zh-CN" b="0" i="0" smtClean="0"/>
              <a:t/>
            </a:r>
            <a:br>
              <a:rPr lang="en-US" altLang="zh-CN" b="0" i="0" smtClean="0"/>
            </a:br>
            <a:r>
              <a:rPr lang="en-US" altLang="zh-CN" b="0" i="0" smtClean="0"/>
              <a:t>        </a:t>
            </a:r>
            <a:r>
              <a:rPr lang="en-US" altLang="zh-CN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0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使用刚指定的配置项和数据显示图表。</a:t>
            </a: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/>
            </a:r>
            <a:b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</a:br>
            <a:r>
              <a:rPr lang="zh-CN" altLang="en-US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myChart</a:t>
            </a:r>
            <a:r>
              <a:rPr lang="en-US" altLang="zh-CN" b="0" smtClean="0"/>
              <a:t>.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setOption</a:t>
            </a:r>
            <a:r>
              <a:rPr lang="en-US" altLang="zh-CN" b="0" smtClean="0"/>
              <a:t>(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option</a:t>
            </a:r>
            <a:r>
              <a:rPr lang="en-US" altLang="zh-CN" b="0" smtClean="0"/>
              <a:t>);</a:t>
            </a:r>
            <a:br>
              <a:rPr lang="en-US" altLang="zh-CN" b="0" smtClean="0"/>
            </a:br>
            <a:r>
              <a:rPr lang="en-US" altLang="zh-CN" b="0" smtClean="0"/>
              <a:t>    </a:t>
            </a: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script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body</a:t>
            </a:r>
            <a:r>
              <a:rPr lang="en-US" altLang="zh-CN" b="0" smtClean="0">
                <a:effectLst/>
              </a:rPr>
              <a:t>&gt;</a:t>
            </a:r>
            <a:r>
              <a:rPr lang="en-US" altLang="zh-CN" b="0" smtClean="0"/>
              <a:t/>
            </a:r>
            <a:br>
              <a:rPr lang="en-US" altLang="zh-CN" b="0" smtClean="0"/>
            </a:br>
            <a:r>
              <a:rPr lang="en-US" altLang="zh-CN" b="0" smtClean="0">
                <a:effectLst/>
              </a:rPr>
              <a:t>&lt;/</a:t>
            </a:r>
            <a:r>
              <a:rPr lang="en-US" altLang="zh-CN" sz="10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Courier New" panose="02070309020205020404" pitchFamily="49" charset="0"/>
              </a:rPr>
              <a:t>html</a:t>
            </a:r>
            <a:r>
              <a:rPr lang="en-US" altLang="zh-CN" b="0" smtClean="0">
                <a:effectLst/>
              </a:rPr>
              <a:t>&gt;</a:t>
            </a:r>
            <a:endParaRPr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0" smtClean="0">
                <a:effectLst/>
              </a:rPr>
              <a:t>var base = +new Date(1968, 9, 3);</a:t>
            </a:r>
          </a:p>
          <a:p>
            <a:pPr lvl="0"/>
            <a:r>
              <a:rPr lang="en-US" altLang="zh-CN" b="0" smtClean="0">
                <a:effectLst/>
              </a:rPr>
              <a:t>var oneDay = 24 * 3600 * 1000;</a:t>
            </a:r>
          </a:p>
          <a:p>
            <a:pPr lvl="0"/>
            <a:r>
              <a:rPr lang="en-US" altLang="zh-CN" b="0" smtClean="0">
                <a:effectLst/>
              </a:rPr>
              <a:t>var date = [];</a:t>
            </a:r>
          </a:p>
          <a:p>
            <a:pPr lvl="0"/>
            <a:endParaRPr lang="en-US" altLang="zh-CN" b="0" smtClean="0">
              <a:effectLst/>
            </a:endParaRPr>
          </a:p>
          <a:p>
            <a:pPr lvl="0"/>
            <a:r>
              <a:rPr lang="en-US" altLang="zh-CN" b="0" smtClean="0">
                <a:effectLst/>
              </a:rPr>
              <a:t>var data = [Math.random() * 300];</a:t>
            </a:r>
          </a:p>
          <a:p>
            <a:pPr lvl="0"/>
            <a:endParaRPr lang="en-US" altLang="zh-CN" b="0" smtClean="0">
              <a:effectLst/>
            </a:endParaRPr>
          </a:p>
          <a:p>
            <a:pPr lvl="0"/>
            <a:r>
              <a:rPr lang="en-US" altLang="zh-CN" b="0" smtClean="0">
                <a:effectLst/>
              </a:rPr>
              <a:t>for (var i = 1; i &lt; 20000; i++) {</a:t>
            </a:r>
          </a:p>
          <a:p>
            <a:pPr lvl="0"/>
            <a:r>
              <a:rPr lang="en-US" altLang="zh-CN" b="0" smtClean="0">
                <a:effectLst/>
              </a:rPr>
              <a:t>    var now = new Date(base += oneDay);</a:t>
            </a:r>
          </a:p>
          <a:p>
            <a:pPr lvl="0"/>
            <a:r>
              <a:rPr lang="en-US" altLang="zh-CN" b="0" smtClean="0">
                <a:effectLst/>
              </a:rPr>
              <a:t>    date.push([now.getFullYear(), now.getMonth() + 1, now.getDate()].join('/'));</a:t>
            </a:r>
          </a:p>
          <a:p>
            <a:pPr lvl="0"/>
            <a:r>
              <a:rPr lang="en-US" altLang="zh-CN" b="0" smtClean="0">
                <a:effectLst/>
              </a:rPr>
              <a:t>    data.push(Math.round((Math.random() - 0.5) * 20 + data[i - 1]));</a:t>
            </a:r>
          </a:p>
          <a:p>
            <a:pPr lvl="0"/>
            <a:r>
              <a:rPr lang="en-US" altLang="zh-CN" b="0" smtClean="0">
                <a:effectLst/>
              </a:rPr>
              <a:t>}</a:t>
            </a:r>
          </a:p>
          <a:p>
            <a:pPr lvl="0"/>
            <a:endParaRPr lang="en-US" altLang="zh-CN" b="0" smtClean="0">
              <a:effectLst/>
            </a:endParaRPr>
          </a:p>
          <a:p>
            <a:pPr lvl="0"/>
            <a:r>
              <a:rPr lang="en-US" altLang="zh-CN" b="0" smtClean="0">
                <a:effectLst/>
              </a:rPr>
              <a:t>option = {</a:t>
            </a:r>
          </a:p>
          <a:p>
            <a:pPr lvl="0"/>
            <a:r>
              <a:rPr lang="en-US" altLang="zh-CN" b="0" smtClean="0">
                <a:effectLst/>
              </a:rPr>
              <a:t>    tooltip: {</a:t>
            </a:r>
          </a:p>
          <a:p>
            <a:pPr lvl="0"/>
            <a:r>
              <a:rPr lang="en-US" altLang="zh-CN" b="0" smtClean="0">
                <a:effectLst/>
              </a:rPr>
              <a:t>        trigger: 'axis',</a:t>
            </a:r>
          </a:p>
          <a:p>
            <a:pPr lvl="0"/>
            <a:r>
              <a:rPr lang="en-US" altLang="zh-CN" b="0" smtClean="0">
                <a:effectLst/>
              </a:rPr>
              <a:t>        position: function (pt) {</a:t>
            </a:r>
          </a:p>
          <a:p>
            <a:pPr lvl="0"/>
            <a:r>
              <a:rPr lang="en-US" altLang="zh-CN" b="0" smtClean="0">
                <a:effectLst/>
              </a:rPr>
              <a:t>            return [pt[0], '10%'];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title: {</a:t>
            </a:r>
          </a:p>
          <a:p>
            <a:pPr lvl="0"/>
            <a:r>
              <a:rPr lang="en-US" altLang="zh-CN" b="0" smtClean="0">
                <a:effectLst/>
              </a:rPr>
              <a:t>        left: 'center',</a:t>
            </a:r>
          </a:p>
          <a:p>
            <a:pPr lvl="0"/>
            <a:r>
              <a:rPr lang="en-US" altLang="zh-CN" b="0" smtClean="0">
                <a:effectLst/>
              </a:rPr>
              <a:t>        text: '</a:t>
            </a:r>
            <a:r>
              <a:rPr lang="zh-CN" altLang="en-US" b="0" smtClean="0">
                <a:effectLst/>
              </a:rPr>
              <a:t>大数据量面积图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toolbox: {</a:t>
            </a:r>
          </a:p>
          <a:p>
            <a:pPr lvl="0"/>
            <a:r>
              <a:rPr lang="en-US" altLang="zh-CN" b="0" smtClean="0">
                <a:effectLst/>
              </a:rPr>
              <a:t>        feature: {</a:t>
            </a:r>
          </a:p>
          <a:p>
            <a:pPr lvl="0"/>
            <a:r>
              <a:rPr lang="en-US" altLang="zh-CN" b="0" smtClean="0">
                <a:effectLst/>
              </a:rPr>
              <a:t>            dataZoom: {</a:t>
            </a:r>
          </a:p>
          <a:p>
            <a:pPr lvl="0"/>
            <a:r>
              <a:rPr lang="en-US" altLang="zh-CN" b="0" smtClean="0">
                <a:effectLst/>
              </a:rPr>
              <a:t>                yAxisIndex: 'none'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restore: {},</a:t>
            </a:r>
          </a:p>
          <a:p>
            <a:pPr lvl="0"/>
            <a:r>
              <a:rPr lang="en-US" altLang="zh-CN" b="0" smtClean="0">
                <a:effectLst/>
              </a:rPr>
              <a:t>            saveAsImage: {}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xAxis: {</a:t>
            </a:r>
          </a:p>
          <a:p>
            <a:pPr lvl="0"/>
            <a:r>
              <a:rPr lang="en-US" altLang="zh-CN" b="0" smtClean="0">
                <a:effectLst/>
              </a:rPr>
              <a:t>        type: 'category',</a:t>
            </a:r>
          </a:p>
          <a:p>
            <a:pPr lvl="0"/>
            <a:r>
              <a:rPr lang="en-US" altLang="zh-CN" b="0" smtClean="0">
                <a:effectLst/>
              </a:rPr>
              <a:t>        boundaryGap: false,</a:t>
            </a:r>
          </a:p>
          <a:p>
            <a:pPr lvl="0"/>
            <a:r>
              <a:rPr lang="en-US" altLang="zh-CN" b="0" smtClean="0">
                <a:effectLst/>
              </a:rPr>
              <a:t>        data: date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yAxis: {</a:t>
            </a:r>
          </a:p>
          <a:p>
            <a:pPr lvl="0"/>
            <a:r>
              <a:rPr lang="en-US" altLang="zh-CN" b="0" smtClean="0">
                <a:effectLst/>
              </a:rPr>
              <a:t>        type: 'value',</a:t>
            </a:r>
          </a:p>
          <a:p>
            <a:pPr lvl="0"/>
            <a:r>
              <a:rPr lang="en-US" altLang="zh-CN" b="0" smtClean="0">
                <a:effectLst/>
              </a:rPr>
              <a:t>        boundaryGap: [0, '100%']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dataZoom: [{</a:t>
            </a:r>
          </a:p>
          <a:p>
            <a:pPr lvl="0"/>
            <a:r>
              <a:rPr lang="en-US" altLang="zh-CN" b="0" smtClean="0">
                <a:effectLst/>
              </a:rPr>
              <a:t>        type: 'inside',</a:t>
            </a:r>
          </a:p>
          <a:p>
            <a:pPr lvl="0"/>
            <a:r>
              <a:rPr lang="en-US" altLang="zh-CN" b="0" smtClean="0">
                <a:effectLst/>
              </a:rPr>
              <a:t>        start: 0,</a:t>
            </a:r>
          </a:p>
          <a:p>
            <a:pPr lvl="0"/>
            <a:r>
              <a:rPr lang="en-US" altLang="zh-CN" b="0" smtClean="0">
                <a:effectLst/>
              </a:rPr>
              <a:t>        end: 10</a:t>
            </a:r>
          </a:p>
          <a:p>
            <a:pPr lvl="0"/>
            <a:r>
              <a:rPr lang="en-US" altLang="zh-CN" b="0" smtClean="0">
                <a:effectLst/>
              </a:rPr>
              <a:t>    }, {</a:t>
            </a:r>
          </a:p>
          <a:p>
            <a:pPr lvl="0"/>
            <a:r>
              <a:rPr lang="en-US" altLang="zh-CN" b="0" smtClean="0">
                <a:effectLst/>
              </a:rPr>
              <a:t>        start: 0,</a:t>
            </a:r>
          </a:p>
          <a:p>
            <a:pPr lvl="0"/>
            <a:r>
              <a:rPr lang="en-US" altLang="zh-CN" b="0" smtClean="0">
                <a:effectLst/>
              </a:rPr>
              <a:t>        end: 10,</a:t>
            </a:r>
          </a:p>
          <a:p>
            <a:pPr lvl="0"/>
            <a:r>
              <a:rPr lang="en-US" altLang="zh-CN" b="0" smtClean="0">
                <a:effectLst/>
              </a:rPr>
              <a:t>        handleIcon: 'M10.7,11.9v-1.3H9.3v1.3c-4.9,0.3-8.8,4.4-8.8,9.4c0,5,3.9,9.1,8.8,9.4v1.3h1.3v-1.3c4.9-0.3,8.8-4.4,8.8-9.4C19.5,16.3,15.6,12.2,10.7,11.9z M13.3,24.4H6.7V23h6.6V24.4z M13.3,19.6H6.7v-1.4h6.6V19.6z',</a:t>
            </a:r>
          </a:p>
          <a:p>
            <a:pPr lvl="0"/>
            <a:r>
              <a:rPr lang="en-US" altLang="zh-CN" b="0" smtClean="0">
                <a:effectLst/>
              </a:rPr>
              <a:t>        handleSize: '80%',</a:t>
            </a:r>
          </a:p>
          <a:p>
            <a:pPr lvl="0"/>
            <a:r>
              <a:rPr lang="en-US" altLang="zh-CN" b="0" smtClean="0">
                <a:effectLst/>
              </a:rPr>
              <a:t>        handleStyle: {</a:t>
            </a:r>
          </a:p>
          <a:p>
            <a:pPr lvl="0"/>
            <a:r>
              <a:rPr lang="en-US" altLang="zh-CN" b="0" smtClean="0">
                <a:effectLst/>
              </a:rPr>
              <a:t>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shadowBlur: 3,</a:t>
            </a:r>
          </a:p>
          <a:p>
            <a:pPr lvl="0"/>
            <a:r>
              <a:rPr lang="en-US" altLang="zh-CN" b="0" smtClean="0">
                <a:effectLst/>
              </a:rPr>
              <a:t>            shadowColor: 'rgba(0, 0, 0, 0.6)',</a:t>
            </a:r>
          </a:p>
          <a:p>
            <a:pPr lvl="0"/>
            <a:r>
              <a:rPr lang="en-US" altLang="zh-CN" b="0" smtClean="0">
                <a:effectLst/>
              </a:rPr>
              <a:t>            shadowOffsetX: 2,</a:t>
            </a:r>
          </a:p>
          <a:p>
            <a:pPr lvl="0"/>
            <a:r>
              <a:rPr lang="en-US" altLang="zh-CN" b="0" smtClean="0">
                <a:effectLst/>
              </a:rPr>
              <a:t>            shadowOffsetY: 2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}],</a:t>
            </a:r>
          </a:p>
          <a:p>
            <a:pPr lvl="0"/>
            <a:r>
              <a:rPr lang="en-US" altLang="zh-CN" b="0" smtClean="0">
                <a:effectLst/>
              </a:rPr>
              <a:t>    series: [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name:'</a:t>
            </a:r>
            <a:r>
              <a:rPr lang="zh-CN" altLang="en-US" b="0" smtClean="0">
                <a:effectLst/>
              </a:rPr>
              <a:t>模拟数据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    type:'line',</a:t>
            </a:r>
          </a:p>
          <a:p>
            <a:pPr lvl="0"/>
            <a:r>
              <a:rPr lang="en-US" altLang="zh-CN" b="0" smtClean="0">
                <a:effectLst/>
              </a:rPr>
              <a:t>            smooth:true,</a:t>
            </a:r>
          </a:p>
          <a:p>
            <a:pPr lvl="0"/>
            <a:r>
              <a:rPr lang="en-US" altLang="zh-CN" b="0" smtClean="0">
                <a:effectLst/>
              </a:rPr>
              <a:t>            symbol: 'none',</a:t>
            </a:r>
          </a:p>
          <a:p>
            <a:pPr lvl="0"/>
            <a:r>
              <a:rPr lang="en-US" altLang="zh-CN" b="0" smtClean="0">
                <a:effectLst/>
              </a:rPr>
              <a:t>            sampling: 'average',</a:t>
            </a:r>
          </a:p>
          <a:p>
            <a:pPr lvl="0"/>
            <a:r>
              <a:rPr lang="en-US" altLang="zh-CN" b="0" smtClean="0">
                <a:effectLst/>
              </a:rPr>
              <a:t>            itemStyle: {</a:t>
            </a:r>
          </a:p>
          <a:p>
            <a:pPr lvl="0"/>
            <a:r>
              <a:rPr lang="en-US" altLang="zh-CN" b="0" smtClean="0">
                <a:effectLst/>
              </a:rPr>
              <a:t>                normal: {</a:t>
            </a:r>
          </a:p>
          <a:p>
            <a:pPr lvl="0"/>
            <a:r>
              <a:rPr lang="en-US" altLang="zh-CN" b="0" smtClean="0">
                <a:effectLst/>
              </a:rPr>
              <a:t>                    color: 'rgb(255, 70, 131)'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areaStyle: {</a:t>
            </a:r>
          </a:p>
          <a:p>
            <a:pPr lvl="0"/>
            <a:r>
              <a:rPr lang="en-US" altLang="zh-CN" b="0" smtClean="0">
                <a:effectLst/>
              </a:rPr>
              <a:t>                normal: {</a:t>
            </a:r>
          </a:p>
          <a:p>
            <a:pPr lvl="0"/>
            <a:r>
              <a:rPr lang="en-US" altLang="zh-CN" b="0" smtClean="0">
                <a:effectLst/>
              </a:rPr>
              <a:t>                    color: new echarts.graphic.LinearGradient(0, 0, 0, 1, [{</a:t>
            </a:r>
          </a:p>
          <a:p>
            <a:pPr lvl="0"/>
            <a:r>
              <a:rPr lang="en-US" altLang="zh-CN" b="0" smtClean="0">
                <a:effectLst/>
              </a:rPr>
              <a:t>                        offset: 0,</a:t>
            </a:r>
          </a:p>
          <a:p>
            <a:pPr lvl="0"/>
            <a:r>
              <a:rPr lang="en-US" altLang="zh-CN" b="0" smtClean="0">
                <a:effectLst/>
              </a:rPr>
              <a:t>                        color: 'rgb(255, 158, 68)'</a:t>
            </a:r>
          </a:p>
          <a:p>
            <a:pPr lvl="0"/>
            <a:r>
              <a:rPr lang="en-US" altLang="zh-CN" b="0" smtClean="0">
                <a:effectLst/>
              </a:rPr>
              <a:t>                    }, {</a:t>
            </a:r>
          </a:p>
          <a:p>
            <a:pPr lvl="0"/>
            <a:r>
              <a:rPr lang="en-US" altLang="zh-CN" b="0" smtClean="0">
                <a:effectLst/>
              </a:rPr>
              <a:t>                        offset: 1,</a:t>
            </a:r>
          </a:p>
          <a:p>
            <a:pPr lvl="0"/>
            <a:r>
              <a:rPr lang="en-US" altLang="zh-CN" b="0" smtClean="0">
                <a:effectLst/>
              </a:rPr>
              <a:t>                        color: 'rgb(255, 70, 131)'</a:t>
            </a:r>
          </a:p>
          <a:p>
            <a:pPr lvl="0"/>
            <a:r>
              <a:rPr lang="en-US" altLang="zh-CN" b="0" smtClean="0">
                <a:effectLst/>
              </a:rPr>
              <a:t>                    }])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data: data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]</a:t>
            </a:r>
          </a:p>
          <a:p>
            <a:pPr lvl="0"/>
            <a:r>
              <a:rPr lang="en-US" altLang="zh-CN" b="0" smtClean="0">
                <a:effectLst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0" smtClean="0">
                <a:effectLst/>
              </a:rPr>
              <a:t>option = {</a:t>
            </a:r>
          </a:p>
          <a:p>
            <a:pPr lvl="0"/>
            <a:r>
              <a:rPr lang="en-US" altLang="zh-CN" b="0" smtClean="0">
                <a:effectLst/>
              </a:rPr>
              <a:t>    backgroundColor: '#1b1b1b',</a:t>
            </a:r>
          </a:p>
          <a:p>
            <a:pPr lvl="0"/>
            <a:r>
              <a:rPr lang="en-US" altLang="zh-CN" b="0" smtClean="0">
                <a:effectLst/>
              </a:rPr>
              <a:t>    tooltip : {</a:t>
            </a:r>
          </a:p>
          <a:p>
            <a:pPr lvl="0"/>
            <a:r>
              <a:rPr lang="en-US" altLang="zh-CN" b="0" smtClean="0">
                <a:effectLst/>
              </a:rPr>
              <a:t>        formatter: "{a} &lt;br/&gt;{c} {b}"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toolbox: {</a:t>
            </a:r>
          </a:p>
          <a:p>
            <a:pPr lvl="0"/>
            <a:r>
              <a:rPr lang="en-US" altLang="zh-CN" b="0" smtClean="0">
                <a:effectLst/>
              </a:rPr>
              <a:t>        show : true,</a:t>
            </a:r>
          </a:p>
          <a:p>
            <a:pPr lvl="0"/>
            <a:r>
              <a:rPr lang="en-US" altLang="zh-CN" b="0" smtClean="0">
                <a:effectLst/>
              </a:rPr>
              <a:t>        feature : {</a:t>
            </a:r>
          </a:p>
          <a:p>
            <a:pPr lvl="0"/>
            <a:r>
              <a:rPr lang="en-US" altLang="zh-CN" b="0" smtClean="0">
                <a:effectLst/>
              </a:rPr>
              <a:t>            mark : {show: true},</a:t>
            </a:r>
          </a:p>
          <a:p>
            <a:pPr lvl="0"/>
            <a:r>
              <a:rPr lang="en-US" altLang="zh-CN" b="0" smtClean="0">
                <a:effectLst/>
              </a:rPr>
              <a:t>            restore : {show: true},</a:t>
            </a:r>
          </a:p>
          <a:p>
            <a:pPr lvl="0"/>
            <a:r>
              <a:rPr lang="en-US" altLang="zh-CN" b="0" smtClean="0">
                <a:effectLst/>
              </a:rPr>
              <a:t>            saveAsImage : {show: true}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series : [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name:'</a:t>
            </a:r>
            <a:r>
              <a:rPr lang="zh-CN" altLang="en-US" b="0" smtClean="0">
                <a:effectLst/>
              </a:rPr>
              <a:t>速度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    type:'gauge',</a:t>
            </a:r>
          </a:p>
          <a:p>
            <a:pPr lvl="0"/>
            <a:r>
              <a:rPr lang="en-US" altLang="zh-CN" b="0" smtClean="0">
                <a:effectLst/>
              </a:rPr>
              <a:t>            min:0,</a:t>
            </a:r>
          </a:p>
          <a:p>
            <a:pPr lvl="0"/>
            <a:r>
              <a:rPr lang="en-US" altLang="zh-CN" b="0" smtClean="0">
                <a:effectLst/>
              </a:rPr>
              <a:t>            max:220,</a:t>
            </a:r>
          </a:p>
          <a:p>
            <a:pPr lvl="0"/>
            <a:r>
              <a:rPr lang="en-US" altLang="zh-CN" b="0" smtClean="0">
                <a:effectLst/>
              </a:rPr>
              <a:t>            splitNumber:11,</a:t>
            </a:r>
          </a:p>
          <a:p>
            <a:pPr lvl="0"/>
            <a:r>
              <a:rPr lang="en-US" altLang="zh-CN" b="0" smtClean="0">
                <a:effectLst/>
              </a:rPr>
              <a:t>            radius: '50%',</a:t>
            </a:r>
          </a:p>
          <a:p>
            <a:pPr lvl="0"/>
            <a:r>
              <a:rPr lang="en-US" altLang="zh-CN" b="0" smtClean="0">
                <a:effectLst/>
              </a:rPr>
              <a:t>            axisLine: {            // </a:t>
            </a:r>
            <a:r>
              <a:rPr lang="zh-CN" altLang="en-US" b="0" smtClean="0">
                <a:effectLst/>
              </a:rPr>
              <a:t>坐标轴线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color: [[0.09, 'lime'],[0.82, '#1e90ff'],[1, '#ff4500']],</a:t>
            </a:r>
          </a:p>
          <a:p>
            <a:pPr lvl="0"/>
            <a:r>
              <a:rPr lang="en-US" altLang="zh-CN" b="0" smtClean="0">
                <a:effectLst/>
              </a:rPr>
              <a:t>                    width: 3,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axisLabel: {            // </a:t>
            </a:r>
            <a:r>
              <a:rPr lang="zh-CN" altLang="en-US" b="0" smtClean="0">
                <a:effectLst/>
              </a:rPr>
              <a:t>坐标轴小标记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textStyle: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fontWeight: 'bolder',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axisTick: {            // </a:t>
            </a:r>
            <a:r>
              <a:rPr lang="zh-CN" altLang="en-US" b="0" smtClean="0">
                <a:effectLst/>
              </a:rPr>
              <a:t>坐标轴小标记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length :15, 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length</a:t>
            </a:r>
            <a:r>
              <a:rPr lang="zh-CN" altLang="en-US" b="0" smtClean="0">
                <a:effectLst/>
              </a:rPr>
              <a:t>控制线长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color: 'auto',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splitLine: {           // </a:t>
            </a:r>
            <a:r>
              <a:rPr lang="zh-CN" altLang="en-US" b="0" smtClean="0">
                <a:effectLst/>
              </a:rPr>
              <a:t>分隔线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length :25,  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length</a:t>
            </a:r>
            <a:r>
              <a:rPr lang="zh-CN" altLang="en-US" b="0" smtClean="0">
                <a:effectLst/>
              </a:rPr>
              <a:t>控制线长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（详见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）控制线条样式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width:3,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pointer: {           // </a:t>
            </a:r>
            <a:r>
              <a:rPr lang="zh-CN" altLang="en-US" b="0" smtClean="0">
                <a:effectLst/>
              </a:rPr>
              <a:t>分隔线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shadowBlur: 5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title : {</a:t>
            </a:r>
          </a:p>
          <a:p>
            <a:pPr lvl="0"/>
            <a:r>
              <a:rPr lang="en-US" altLang="zh-CN" b="0" smtClean="0">
                <a:effectLst/>
              </a:rPr>
              <a:t>                textStyle: {       // </a:t>
            </a:r>
            <a:r>
              <a:rPr lang="zh-CN" altLang="en-US" b="0" smtClean="0">
                <a:effectLst/>
              </a:rPr>
              <a:t>其余属性默认使用全局文本样式，详见</a:t>
            </a:r>
            <a:r>
              <a:rPr lang="en-US" altLang="zh-CN" b="0" smtClean="0">
                <a:effectLst/>
              </a:rPr>
              <a:t>TEXTSTYLE</a:t>
            </a:r>
          </a:p>
          <a:p>
            <a:pPr lvl="0"/>
            <a:r>
              <a:rPr lang="en-US" altLang="zh-CN" b="0" smtClean="0">
                <a:effectLst/>
              </a:rPr>
              <a:t>                    fontWeight: 'bolder',</a:t>
            </a:r>
          </a:p>
          <a:p>
            <a:pPr lvl="0"/>
            <a:r>
              <a:rPr lang="en-US" altLang="zh-CN" b="0" smtClean="0">
                <a:effectLst/>
              </a:rPr>
              <a:t>                    fontSize: 20,</a:t>
            </a:r>
          </a:p>
          <a:p>
            <a:pPr lvl="0"/>
            <a:r>
              <a:rPr lang="en-US" altLang="zh-CN" b="0" smtClean="0">
                <a:effectLst/>
              </a:rPr>
              <a:t>                    fontStyle: 'italic',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detail : {</a:t>
            </a:r>
          </a:p>
          <a:p>
            <a:pPr lvl="0"/>
            <a:r>
              <a:rPr lang="en-US" altLang="zh-CN" b="0" smtClean="0">
                <a:effectLst/>
              </a:rPr>
              <a:t>                backgroundColor: 'rgba(30,144,255,0.8)',</a:t>
            </a:r>
          </a:p>
          <a:p>
            <a:pPr lvl="0"/>
            <a:r>
              <a:rPr lang="en-US" altLang="zh-CN" b="0" smtClean="0">
                <a:effectLst/>
              </a:rPr>
              <a:t>                borderWidth: 1,</a:t>
            </a:r>
          </a:p>
          <a:p>
            <a:pPr lvl="0"/>
            <a:r>
              <a:rPr lang="en-US" altLang="zh-CN" b="0" smtClean="0">
                <a:effectLst/>
              </a:rPr>
              <a:t>                borderColor: '#fff',</a:t>
            </a:r>
          </a:p>
          <a:p>
            <a:pPr lvl="0"/>
            <a:r>
              <a:rPr lang="en-US" altLang="zh-CN" b="0" smtClean="0">
                <a:effectLst/>
              </a:rPr>
              <a:t>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shadowBlur: 5,</a:t>
            </a:r>
          </a:p>
          <a:p>
            <a:pPr lvl="0"/>
            <a:r>
              <a:rPr lang="en-US" altLang="zh-CN" b="0" smtClean="0">
                <a:effectLst/>
              </a:rPr>
              <a:t>                offsetCenter: [0, '50%'],       // x, y</a:t>
            </a:r>
            <a:r>
              <a:rPr lang="zh-CN" altLang="en-US" b="0" smtClean="0">
                <a:effectLst/>
              </a:rPr>
              <a:t>，单位</a:t>
            </a:r>
            <a:r>
              <a:rPr lang="en-US" altLang="zh-CN" b="0" smtClean="0">
                <a:effectLst/>
              </a:rPr>
              <a:t>px</a:t>
            </a:r>
          </a:p>
          <a:p>
            <a:pPr lvl="0"/>
            <a:r>
              <a:rPr lang="en-US" altLang="zh-CN" b="0" smtClean="0">
                <a:effectLst/>
              </a:rPr>
              <a:t>                textStyle: {       // </a:t>
            </a:r>
            <a:r>
              <a:rPr lang="zh-CN" altLang="en-US" b="0" smtClean="0">
                <a:effectLst/>
              </a:rPr>
              <a:t>其余属性默认使用全局文本样式，详见</a:t>
            </a:r>
            <a:r>
              <a:rPr lang="en-US" altLang="zh-CN" b="0" smtClean="0">
                <a:effectLst/>
              </a:rPr>
              <a:t>TEXTSTYLE</a:t>
            </a:r>
          </a:p>
          <a:p>
            <a:pPr lvl="0"/>
            <a:r>
              <a:rPr lang="en-US" altLang="zh-CN" b="0" smtClean="0">
                <a:effectLst/>
              </a:rPr>
              <a:t>                    fontWeight: 'bolder',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data:[{value: 40, name: 'km/h'}]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name:'</a:t>
            </a:r>
            <a:r>
              <a:rPr lang="zh-CN" altLang="en-US" b="0" smtClean="0">
                <a:effectLst/>
              </a:rPr>
              <a:t>转速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    type:'gauge',</a:t>
            </a:r>
          </a:p>
          <a:p>
            <a:pPr lvl="0"/>
            <a:r>
              <a:rPr lang="en-US" altLang="zh-CN" b="0" smtClean="0">
                <a:effectLst/>
              </a:rPr>
              <a:t>            center : ['25%', '55%'],    // </a:t>
            </a:r>
            <a:r>
              <a:rPr lang="zh-CN" altLang="en-US" b="0" smtClean="0">
                <a:effectLst/>
              </a:rPr>
              <a:t>默认全局居中</a:t>
            </a:r>
          </a:p>
          <a:p>
            <a:pPr lvl="0"/>
            <a:r>
              <a:rPr lang="zh-CN" altLang="en-US" b="0" smtClean="0">
                <a:effectLst/>
              </a:rPr>
              <a:t>            </a:t>
            </a:r>
            <a:r>
              <a:rPr lang="en-US" altLang="zh-CN" b="0" smtClean="0">
                <a:effectLst/>
              </a:rPr>
              <a:t>radius : '30%',</a:t>
            </a:r>
          </a:p>
          <a:p>
            <a:pPr lvl="0"/>
            <a:r>
              <a:rPr lang="en-US" altLang="zh-CN" b="0" smtClean="0">
                <a:effectLst/>
              </a:rPr>
              <a:t>            min:0,</a:t>
            </a:r>
          </a:p>
          <a:p>
            <a:pPr lvl="0"/>
            <a:r>
              <a:rPr lang="en-US" altLang="zh-CN" b="0" smtClean="0">
                <a:effectLst/>
              </a:rPr>
              <a:t>            max:7,</a:t>
            </a:r>
          </a:p>
          <a:p>
            <a:pPr lvl="0"/>
            <a:r>
              <a:rPr lang="en-US" altLang="zh-CN" b="0" smtClean="0">
                <a:effectLst/>
              </a:rPr>
              <a:t>            endAngle:45,</a:t>
            </a:r>
          </a:p>
          <a:p>
            <a:pPr lvl="0"/>
            <a:r>
              <a:rPr lang="en-US" altLang="zh-CN" b="0" smtClean="0">
                <a:effectLst/>
              </a:rPr>
              <a:t>            splitNumber:7,</a:t>
            </a:r>
          </a:p>
          <a:p>
            <a:pPr lvl="0"/>
            <a:r>
              <a:rPr lang="en-US" altLang="zh-CN" b="0" smtClean="0">
                <a:effectLst/>
              </a:rPr>
              <a:t>            axisLine: {            // </a:t>
            </a:r>
            <a:r>
              <a:rPr lang="zh-CN" altLang="en-US" b="0" smtClean="0">
                <a:effectLst/>
              </a:rPr>
              <a:t>坐标轴线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color: [[0.29, 'lime'],[0.86, '#1e90ff'],[1, '#ff4500']],</a:t>
            </a:r>
          </a:p>
          <a:p>
            <a:pPr lvl="0"/>
            <a:r>
              <a:rPr lang="en-US" altLang="zh-CN" b="0" smtClean="0">
                <a:effectLst/>
              </a:rPr>
              <a:t>                    width: 2,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axisLabel: {            // </a:t>
            </a:r>
            <a:r>
              <a:rPr lang="zh-CN" altLang="en-US" b="0" smtClean="0">
                <a:effectLst/>
              </a:rPr>
              <a:t>坐标轴小标记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textStyle: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fontWeight: 'bolder',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axisTick: {            // </a:t>
            </a:r>
            <a:r>
              <a:rPr lang="zh-CN" altLang="en-US" b="0" smtClean="0">
                <a:effectLst/>
              </a:rPr>
              <a:t>坐标轴小标记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length :12, 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length</a:t>
            </a:r>
            <a:r>
              <a:rPr lang="zh-CN" altLang="en-US" b="0" smtClean="0">
                <a:effectLst/>
              </a:rPr>
              <a:t>控制线长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color: 'auto',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splitLine: {           // </a:t>
            </a:r>
            <a:r>
              <a:rPr lang="zh-CN" altLang="en-US" b="0" smtClean="0">
                <a:effectLst/>
              </a:rPr>
              <a:t>分隔线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length :20,  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length</a:t>
            </a:r>
            <a:r>
              <a:rPr lang="zh-CN" altLang="en-US" b="0" smtClean="0">
                <a:effectLst/>
              </a:rPr>
              <a:t>控制线长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（详见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）控制线条样式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width:3,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pointer: {</a:t>
            </a:r>
          </a:p>
          <a:p>
            <a:pPr lvl="0"/>
            <a:r>
              <a:rPr lang="en-US" altLang="zh-CN" b="0" smtClean="0">
                <a:effectLst/>
              </a:rPr>
              <a:t>                width:5,</a:t>
            </a:r>
          </a:p>
          <a:p>
            <a:pPr lvl="0"/>
            <a:r>
              <a:rPr lang="en-US" altLang="zh-CN" b="0" smtClean="0">
                <a:effectLst/>
              </a:rPr>
              <a:t>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shadowBlur: 5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title : {</a:t>
            </a:r>
          </a:p>
          <a:p>
            <a:pPr lvl="0"/>
            <a:r>
              <a:rPr lang="en-US" altLang="zh-CN" b="0" smtClean="0">
                <a:effectLst/>
              </a:rPr>
              <a:t>                offsetCenter: [0, '-30%'],       // x, y</a:t>
            </a:r>
            <a:r>
              <a:rPr lang="zh-CN" altLang="en-US" b="0" smtClean="0">
                <a:effectLst/>
              </a:rPr>
              <a:t>，单位</a:t>
            </a:r>
            <a:r>
              <a:rPr lang="en-US" altLang="zh-CN" b="0" smtClean="0">
                <a:effectLst/>
              </a:rPr>
              <a:t>px</a:t>
            </a:r>
          </a:p>
          <a:p>
            <a:pPr lvl="0"/>
            <a:r>
              <a:rPr lang="en-US" altLang="zh-CN" b="0" smtClean="0">
                <a:effectLst/>
              </a:rPr>
              <a:t>                textStyle: {       // </a:t>
            </a:r>
            <a:r>
              <a:rPr lang="zh-CN" altLang="en-US" b="0" smtClean="0">
                <a:effectLst/>
              </a:rPr>
              <a:t>其余属性默认使用全局文本样式，详见</a:t>
            </a:r>
            <a:r>
              <a:rPr lang="en-US" altLang="zh-CN" b="0" smtClean="0">
                <a:effectLst/>
              </a:rPr>
              <a:t>TEXTSTYLE</a:t>
            </a:r>
          </a:p>
          <a:p>
            <a:pPr lvl="0"/>
            <a:r>
              <a:rPr lang="en-US" altLang="zh-CN" b="0" smtClean="0">
                <a:effectLst/>
              </a:rPr>
              <a:t>                    fontWeight: 'bolder',</a:t>
            </a:r>
          </a:p>
          <a:p>
            <a:pPr lvl="0"/>
            <a:r>
              <a:rPr lang="en-US" altLang="zh-CN" b="0" smtClean="0">
                <a:effectLst/>
              </a:rPr>
              <a:t>                    fontStyle: 'italic',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detail : {</a:t>
            </a:r>
          </a:p>
          <a:p>
            <a:pPr lvl="0"/>
            <a:r>
              <a:rPr lang="en-US" altLang="zh-CN" b="0" smtClean="0">
                <a:effectLst/>
              </a:rPr>
              <a:t>                //backgroundColor: 'rgba(30,144,255,0.8)',</a:t>
            </a:r>
          </a:p>
          <a:p>
            <a:pPr lvl="0"/>
            <a:r>
              <a:rPr lang="en-US" altLang="zh-CN" b="0" smtClean="0">
                <a:effectLst/>
              </a:rPr>
              <a:t>               // borderWidth: 1,</a:t>
            </a:r>
          </a:p>
          <a:p>
            <a:pPr lvl="0"/>
            <a:r>
              <a:rPr lang="en-US" altLang="zh-CN" b="0" smtClean="0">
                <a:effectLst/>
              </a:rPr>
              <a:t>                borderColor: '#fff',</a:t>
            </a:r>
          </a:p>
          <a:p>
            <a:pPr lvl="0"/>
            <a:r>
              <a:rPr lang="en-US" altLang="zh-CN" b="0" smtClean="0">
                <a:effectLst/>
              </a:rPr>
              <a:t>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shadowBlur: 5,</a:t>
            </a:r>
          </a:p>
          <a:p>
            <a:pPr lvl="0"/>
            <a:r>
              <a:rPr lang="en-US" altLang="zh-CN" b="0" smtClean="0">
                <a:effectLst/>
              </a:rPr>
              <a:t>                width: 80,</a:t>
            </a:r>
          </a:p>
          <a:p>
            <a:pPr lvl="0"/>
            <a:r>
              <a:rPr lang="en-US" altLang="zh-CN" b="0" smtClean="0">
                <a:effectLst/>
              </a:rPr>
              <a:t>                height:30,</a:t>
            </a:r>
          </a:p>
          <a:p>
            <a:pPr lvl="0"/>
            <a:r>
              <a:rPr lang="en-US" altLang="zh-CN" b="0" smtClean="0">
                <a:effectLst/>
              </a:rPr>
              <a:t>                offsetCenter: [25, '20%'],       // x, y</a:t>
            </a:r>
            <a:r>
              <a:rPr lang="zh-CN" altLang="en-US" b="0" smtClean="0">
                <a:effectLst/>
              </a:rPr>
              <a:t>，单位</a:t>
            </a:r>
            <a:r>
              <a:rPr lang="en-US" altLang="zh-CN" b="0" smtClean="0">
                <a:effectLst/>
              </a:rPr>
              <a:t>px</a:t>
            </a:r>
          </a:p>
          <a:p>
            <a:pPr lvl="0"/>
            <a:r>
              <a:rPr lang="en-US" altLang="zh-CN" b="0" smtClean="0">
                <a:effectLst/>
              </a:rPr>
              <a:t>                textStyle: {       // </a:t>
            </a:r>
            <a:r>
              <a:rPr lang="zh-CN" altLang="en-US" b="0" smtClean="0">
                <a:effectLst/>
              </a:rPr>
              <a:t>其余属性默认使用全局文本样式，详见</a:t>
            </a:r>
            <a:r>
              <a:rPr lang="en-US" altLang="zh-CN" b="0" smtClean="0">
                <a:effectLst/>
              </a:rPr>
              <a:t>TEXTSTYLE</a:t>
            </a:r>
          </a:p>
          <a:p>
            <a:pPr lvl="0"/>
            <a:r>
              <a:rPr lang="en-US" altLang="zh-CN" b="0" smtClean="0">
                <a:effectLst/>
              </a:rPr>
              <a:t>                    fontWeight: 'bolder',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data:[{value: 1.5, name: 'x1000 r/min'}]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name:'</a:t>
            </a:r>
            <a:r>
              <a:rPr lang="zh-CN" altLang="en-US" b="0" smtClean="0">
                <a:effectLst/>
              </a:rPr>
              <a:t>油表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    type:'gauge',</a:t>
            </a:r>
          </a:p>
          <a:p>
            <a:pPr lvl="0"/>
            <a:r>
              <a:rPr lang="en-US" altLang="zh-CN" b="0" smtClean="0">
                <a:effectLst/>
              </a:rPr>
              <a:t>            center : ['75%', '50%'],    // </a:t>
            </a:r>
            <a:r>
              <a:rPr lang="zh-CN" altLang="en-US" b="0" smtClean="0">
                <a:effectLst/>
              </a:rPr>
              <a:t>默认全局居中</a:t>
            </a:r>
          </a:p>
          <a:p>
            <a:pPr lvl="0"/>
            <a:r>
              <a:rPr lang="zh-CN" altLang="en-US" b="0" smtClean="0">
                <a:effectLst/>
              </a:rPr>
              <a:t>            </a:t>
            </a:r>
            <a:r>
              <a:rPr lang="en-US" altLang="zh-CN" b="0" smtClean="0">
                <a:effectLst/>
              </a:rPr>
              <a:t>radius : '30%',</a:t>
            </a:r>
          </a:p>
          <a:p>
            <a:pPr lvl="0"/>
            <a:r>
              <a:rPr lang="en-US" altLang="zh-CN" b="0" smtClean="0">
                <a:effectLst/>
              </a:rPr>
              <a:t>            min:0,</a:t>
            </a:r>
          </a:p>
          <a:p>
            <a:pPr lvl="0"/>
            <a:r>
              <a:rPr lang="en-US" altLang="zh-CN" b="0" smtClean="0">
                <a:effectLst/>
              </a:rPr>
              <a:t>            max:2,</a:t>
            </a:r>
          </a:p>
          <a:p>
            <a:pPr lvl="0"/>
            <a:r>
              <a:rPr lang="en-US" altLang="zh-CN" b="0" smtClean="0">
                <a:effectLst/>
              </a:rPr>
              <a:t>            startAngle:135,</a:t>
            </a:r>
          </a:p>
          <a:p>
            <a:pPr lvl="0"/>
            <a:r>
              <a:rPr lang="en-US" altLang="zh-CN" b="0" smtClean="0">
                <a:effectLst/>
              </a:rPr>
              <a:t>            endAngle:45,</a:t>
            </a:r>
          </a:p>
          <a:p>
            <a:pPr lvl="0"/>
            <a:r>
              <a:rPr lang="en-US" altLang="zh-CN" b="0" smtClean="0">
                <a:effectLst/>
              </a:rPr>
              <a:t>            splitNumber:2,</a:t>
            </a:r>
          </a:p>
          <a:p>
            <a:pPr lvl="0"/>
            <a:r>
              <a:rPr lang="en-US" altLang="zh-CN" b="0" smtClean="0">
                <a:effectLst/>
              </a:rPr>
              <a:t>            axisLine: {            // </a:t>
            </a:r>
            <a:r>
              <a:rPr lang="zh-CN" altLang="en-US" b="0" smtClean="0">
                <a:effectLst/>
              </a:rPr>
              <a:t>坐标轴线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color: [[0.2, 'lime'],[0.8, '#1e90ff'],[1, '#ff4500']],</a:t>
            </a:r>
          </a:p>
          <a:p>
            <a:pPr lvl="0"/>
            <a:r>
              <a:rPr lang="en-US" altLang="zh-CN" b="0" smtClean="0">
                <a:effectLst/>
              </a:rPr>
              <a:t>                    width: 2,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axisTick: {            // </a:t>
            </a:r>
            <a:r>
              <a:rPr lang="zh-CN" altLang="en-US" b="0" smtClean="0">
                <a:effectLst/>
              </a:rPr>
              <a:t>坐标轴小标记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length :12, 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length</a:t>
            </a:r>
            <a:r>
              <a:rPr lang="zh-CN" altLang="en-US" b="0" smtClean="0">
                <a:effectLst/>
              </a:rPr>
              <a:t>控制线长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color: 'auto',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axisLabel: {</a:t>
            </a:r>
          </a:p>
          <a:p>
            <a:pPr lvl="0"/>
            <a:r>
              <a:rPr lang="en-US" altLang="zh-CN" b="0" smtClean="0">
                <a:effectLst/>
              </a:rPr>
              <a:t>                textStyle: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fontWeight: 'bolder',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},</a:t>
            </a:r>
          </a:p>
          <a:p>
            <a:pPr lvl="0"/>
            <a:r>
              <a:rPr lang="en-US" altLang="zh-CN" b="0" smtClean="0">
                <a:effectLst/>
              </a:rPr>
              <a:t>                formatter:function(v){</a:t>
            </a:r>
          </a:p>
          <a:p>
            <a:pPr lvl="0"/>
            <a:r>
              <a:rPr lang="en-US" altLang="zh-CN" b="0" smtClean="0">
                <a:effectLst/>
              </a:rPr>
              <a:t>                    switch (v + '') {</a:t>
            </a:r>
          </a:p>
          <a:p>
            <a:pPr lvl="0"/>
            <a:r>
              <a:rPr lang="en-US" altLang="zh-CN" b="0" smtClean="0">
                <a:effectLst/>
              </a:rPr>
              <a:t>                        case '0' : return 'E';</a:t>
            </a:r>
          </a:p>
          <a:p>
            <a:pPr lvl="0"/>
            <a:r>
              <a:rPr lang="en-US" altLang="zh-CN" b="0" smtClean="0">
                <a:effectLst/>
              </a:rPr>
              <a:t>                        case '1' : return 'Gas';</a:t>
            </a:r>
          </a:p>
          <a:p>
            <a:pPr lvl="0"/>
            <a:r>
              <a:rPr lang="en-US" altLang="zh-CN" b="0" smtClean="0">
                <a:effectLst/>
              </a:rPr>
              <a:t>                        case '2' : return 'F';</a:t>
            </a:r>
          </a:p>
          <a:p>
            <a:pPr lvl="0"/>
            <a:r>
              <a:rPr lang="en-US" altLang="zh-CN" b="0" smtClean="0">
                <a:effectLst/>
              </a:rPr>
              <a:t>                    }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splitLine: {           // </a:t>
            </a:r>
            <a:r>
              <a:rPr lang="zh-CN" altLang="en-US" b="0" smtClean="0">
                <a:effectLst/>
              </a:rPr>
              <a:t>分隔线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length :15,  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length</a:t>
            </a:r>
            <a:r>
              <a:rPr lang="zh-CN" altLang="en-US" b="0" smtClean="0">
                <a:effectLst/>
              </a:rPr>
              <a:t>控制线长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（详见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）控制线条样式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width:3,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pointer: {</a:t>
            </a:r>
          </a:p>
          <a:p>
            <a:pPr lvl="0"/>
            <a:r>
              <a:rPr lang="en-US" altLang="zh-CN" b="0" smtClean="0">
                <a:effectLst/>
              </a:rPr>
              <a:t>                width:2,</a:t>
            </a:r>
          </a:p>
          <a:p>
            <a:pPr lvl="0"/>
            <a:r>
              <a:rPr lang="en-US" altLang="zh-CN" b="0" smtClean="0">
                <a:effectLst/>
              </a:rPr>
              <a:t>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shadowBlur: 5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title : {</a:t>
            </a:r>
          </a:p>
          <a:p>
            <a:pPr lvl="0"/>
            <a:r>
              <a:rPr lang="en-US" altLang="zh-CN" b="0" smtClean="0">
                <a:effectLst/>
              </a:rPr>
              <a:t>                show: false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detail : {</a:t>
            </a:r>
          </a:p>
          <a:p>
            <a:pPr lvl="0"/>
            <a:r>
              <a:rPr lang="en-US" altLang="zh-CN" b="0" smtClean="0">
                <a:effectLst/>
              </a:rPr>
              <a:t>                show: false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data:[{value: 0.5, name: 'gas'}]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name:'</a:t>
            </a:r>
            <a:r>
              <a:rPr lang="zh-CN" altLang="en-US" b="0" smtClean="0">
                <a:effectLst/>
              </a:rPr>
              <a:t>水表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    type:'gauge',</a:t>
            </a:r>
          </a:p>
          <a:p>
            <a:pPr lvl="0"/>
            <a:r>
              <a:rPr lang="en-US" altLang="zh-CN" b="0" smtClean="0">
                <a:effectLst/>
              </a:rPr>
              <a:t>            center : ['75%', '50%'],    // </a:t>
            </a:r>
            <a:r>
              <a:rPr lang="zh-CN" altLang="en-US" b="0" smtClean="0">
                <a:effectLst/>
              </a:rPr>
              <a:t>默认全局居中</a:t>
            </a:r>
          </a:p>
          <a:p>
            <a:pPr lvl="0"/>
            <a:r>
              <a:rPr lang="zh-CN" altLang="en-US" b="0" smtClean="0">
                <a:effectLst/>
              </a:rPr>
              <a:t>            </a:t>
            </a:r>
            <a:r>
              <a:rPr lang="en-US" altLang="zh-CN" b="0" smtClean="0">
                <a:effectLst/>
              </a:rPr>
              <a:t>radius : '30%',</a:t>
            </a:r>
          </a:p>
          <a:p>
            <a:pPr lvl="0"/>
            <a:r>
              <a:rPr lang="en-US" altLang="zh-CN" b="0" smtClean="0">
                <a:effectLst/>
              </a:rPr>
              <a:t>            min:0,</a:t>
            </a:r>
          </a:p>
          <a:p>
            <a:pPr lvl="0"/>
            <a:r>
              <a:rPr lang="en-US" altLang="zh-CN" b="0" smtClean="0">
                <a:effectLst/>
              </a:rPr>
              <a:t>            max:2,</a:t>
            </a:r>
          </a:p>
          <a:p>
            <a:pPr lvl="0"/>
            <a:r>
              <a:rPr lang="en-US" altLang="zh-CN" b="0" smtClean="0">
                <a:effectLst/>
              </a:rPr>
              <a:t>            startAngle:315,</a:t>
            </a:r>
          </a:p>
          <a:p>
            <a:pPr lvl="0"/>
            <a:r>
              <a:rPr lang="en-US" altLang="zh-CN" b="0" smtClean="0">
                <a:effectLst/>
              </a:rPr>
              <a:t>            endAngle:225,</a:t>
            </a:r>
          </a:p>
          <a:p>
            <a:pPr lvl="0"/>
            <a:r>
              <a:rPr lang="en-US" altLang="zh-CN" b="0" smtClean="0">
                <a:effectLst/>
              </a:rPr>
              <a:t>            splitNumber:2,</a:t>
            </a:r>
          </a:p>
          <a:p>
            <a:pPr lvl="0"/>
            <a:r>
              <a:rPr lang="en-US" altLang="zh-CN" b="0" smtClean="0">
                <a:effectLst/>
              </a:rPr>
              <a:t>            axisLine: {            // </a:t>
            </a:r>
            <a:r>
              <a:rPr lang="zh-CN" altLang="en-US" b="0" smtClean="0">
                <a:effectLst/>
              </a:rPr>
              <a:t>坐标轴线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color: [[0.2, 'lime'],[0.8, '#1e90ff'],[1, '#ff4500']],</a:t>
            </a:r>
          </a:p>
          <a:p>
            <a:pPr lvl="0"/>
            <a:r>
              <a:rPr lang="en-US" altLang="zh-CN" b="0" smtClean="0">
                <a:effectLst/>
              </a:rPr>
              <a:t>                    width: 2,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axisTick: {            // </a:t>
            </a:r>
            <a:r>
              <a:rPr lang="zh-CN" altLang="en-US" b="0" smtClean="0">
                <a:effectLst/>
              </a:rPr>
              <a:t>坐标轴小标记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show: false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axisLabel: {</a:t>
            </a:r>
          </a:p>
          <a:p>
            <a:pPr lvl="0"/>
            <a:r>
              <a:rPr lang="en-US" altLang="zh-CN" b="0" smtClean="0">
                <a:effectLst/>
              </a:rPr>
              <a:t>                textStyle: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fontWeight: 'bolder',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},</a:t>
            </a:r>
          </a:p>
          <a:p>
            <a:pPr lvl="0"/>
            <a:r>
              <a:rPr lang="en-US" altLang="zh-CN" b="0" smtClean="0">
                <a:effectLst/>
              </a:rPr>
              <a:t>                formatter:function(v){</a:t>
            </a:r>
          </a:p>
          <a:p>
            <a:pPr lvl="0"/>
            <a:r>
              <a:rPr lang="en-US" altLang="zh-CN" b="0" smtClean="0">
                <a:effectLst/>
              </a:rPr>
              <a:t>                    switch (v + '') {</a:t>
            </a:r>
          </a:p>
          <a:p>
            <a:pPr lvl="0"/>
            <a:r>
              <a:rPr lang="en-US" altLang="zh-CN" b="0" smtClean="0">
                <a:effectLst/>
              </a:rPr>
              <a:t>                        case '0' : return 'H';</a:t>
            </a:r>
          </a:p>
          <a:p>
            <a:pPr lvl="0"/>
            <a:r>
              <a:rPr lang="en-US" altLang="zh-CN" b="0" smtClean="0">
                <a:effectLst/>
              </a:rPr>
              <a:t>                        case '1' : return 'Water';</a:t>
            </a:r>
          </a:p>
          <a:p>
            <a:pPr lvl="0"/>
            <a:r>
              <a:rPr lang="en-US" altLang="zh-CN" b="0" smtClean="0">
                <a:effectLst/>
              </a:rPr>
              <a:t>                        case '2' : return 'C';</a:t>
            </a:r>
          </a:p>
          <a:p>
            <a:pPr lvl="0"/>
            <a:r>
              <a:rPr lang="en-US" altLang="zh-CN" b="0" smtClean="0">
                <a:effectLst/>
              </a:rPr>
              <a:t>                    }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splitLine: {           // </a:t>
            </a:r>
            <a:r>
              <a:rPr lang="zh-CN" altLang="en-US" b="0" smtClean="0">
                <a:effectLst/>
              </a:rPr>
              <a:t>分隔线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length :15,  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length</a:t>
            </a:r>
            <a:r>
              <a:rPr lang="zh-CN" altLang="en-US" b="0" smtClean="0">
                <a:effectLst/>
              </a:rPr>
              <a:t>控制线长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lineStyle: {       // </a:t>
            </a:r>
            <a:r>
              <a:rPr lang="zh-CN" altLang="en-US" b="0" smtClean="0">
                <a:effectLst/>
              </a:rPr>
              <a:t>属性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（详见</a:t>
            </a:r>
            <a:r>
              <a:rPr lang="en-US" altLang="zh-CN" b="0" smtClean="0">
                <a:effectLst/>
              </a:rPr>
              <a:t>lineStyle</a:t>
            </a:r>
            <a:r>
              <a:rPr lang="zh-CN" altLang="en-US" b="0" smtClean="0">
                <a:effectLst/>
              </a:rPr>
              <a:t>）控制线条样式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width:3,</a:t>
            </a:r>
          </a:p>
          <a:p>
            <a:pPr lvl="0"/>
            <a:r>
              <a:rPr lang="en-US" altLang="zh-CN" b="0" smtClean="0">
                <a:effectLst/>
              </a:rPr>
              <a:t>        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    </a:t>
            </a:r>
            <a:r>
              <a:rPr lang="en-US" altLang="zh-CN" b="0" smtClean="0">
                <a:effectLst/>
              </a:rPr>
              <a:t>shadowBlur: 10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pointer: {</a:t>
            </a:r>
          </a:p>
          <a:p>
            <a:pPr lvl="0"/>
            <a:r>
              <a:rPr lang="en-US" altLang="zh-CN" b="0" smtClean="0">
                <a:effectLst/>
              </a:rPr>
              <a:t>                width:2,</a:t>
            </a:r>
          </a:p>
          <a:p>
            <a:pPr lvl="0"/>
            <a:r>
              <a:rPr lang="en-US" altLang="zh-CN" b="0" smtClean="0">
                <a:effectLst/>
              </a:rPr>
              <a:t>                shadowColor : '#fff', //</a:t>
            </a:r>
            <a:r>
              <a:rPr lang="zh-CN" altLang="en-US" b="0" smtClean="0">
                <a:effectLst/>
              </a:rPr>
              <a:t>默认透明</a:t>
            </a:r>
          </a:p>
          <a:p>
            <a:pPr lvl="0"/>
            <a:r>
              <a:rPr lang="zh-CN" altLang="en-US" b="0" smtClean="0">
                <a:effectLst/>
              </a:rPr>
              <a:t>                </a:t>
            </a:r>
            <a:r>
              <a:rPr lang="en-US" altLang="zh-CN" b="0" smtClean="0">
                <a:effectLst/>
              </a:rPr>
              <a:t>shadowBlur: 5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title : {</a:t>
            </a:r>
          </a:p>
          <a:p>
            <a:pPr lvl="0"/>
            <a:r>
              <a:rPr lang="en-US" altLang="zh-CN" b="0" smtClean="0">
                <a:effectLst/>
              </a:rPr>
              <a:t>                show: false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detail : {</a:t>
            </a:r>
          </a:p>
          <a:p>
            <a:pPr lvl="0"/>
            <a:r>
              <a:rPr lang="en-US" altLang="zh-CN" b="0" smtClean="0">
                <a:effectLst/>
              </a:rPr>
              <a:t>                show: false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data:[{value: 0.5, name: 'gas'}]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]</a:t>
            </a:r>
          </a:p>
          <a:p>
            <a:pPr lvl="0"/>
            <a:r>
              <a:rPr lang="en-US" altLang="zh-CN" b="0" smtClean="0">
                <a:effectLst/>
              </a:rPr>
              <a:t>};</a:t>
            </a:r>
          </a:p>
          <a:p>
            <a:pPr lvl="0"/>
            <a:endParaRPr lang="en-US" altLang="zh-CN" b="0" smtClean="0">
              <a:effectLst/>
            </a:endParaRPr>
          </a:p>
          <a:p>
            <a:pPr lvl="0"/>
            <a:r>
              <a:rPr lang="en-US" altLang="zh-CN" b="0" smtClean="0">
                <a:effectLst/>
              </a:rPr>
              <a:t>setInterval(function (){</a:t>
            </a:r>
          </a:p>
          <a:p>
            <a:pPr lvl="0"/>
            <a:r>
              <a:rPr lang="en-US" altLang="zh-CN" b="0" smtClean="0">
                <a:effectLst/>
              </a:rPr>
              <a:t>    option.series[0].data[0].value = (Math.random()*100).toFixed(2) - 0;</a:t>
            </a:r>
          </a:p>
          <a:p>
            <a:pPr lvl="0"/>
            <a:r>
              <a:rPr lang="en-US" altLang="zh-CN" b="0" smtClean="0">
                <a:effectLst/>
              </a:rPr>
              <a:t>    option.series[1].data[0].value = (Math.random()*7).toFixed(2) - 0;</a:t>
            </a:r>
          </a:p>
          <a:p>
            <a:pPr lvl="0"/>
            <a:r>
              <a:rPr lang="en-US" altLang="zh-CN" b="0" smtClean="0">
                <a:effectLst/>
              </a:rPr>
              <a:t>    option.series[2].data[0].value = (Math.random()*2).toFixed(2) - 0;</a:t>
            </a:r>
          </a:p>
          <a:p>
            <a:pPr lvl="0"/>
            <a:r>
              <a:rPr lang="en-US" altLang="zh-CN" b="0" smtClean="0">
                <a:effectLst/>
              </a:rPr>
              <a:t>    option.series[3].data[0].value = (Math.random()*2).toFixed(2) - 0;</a:t>
            </a:r>
          </a:p>
          <a:p>
            <a:pPr lvl="0"/>
            <a:r>
              <a:rPr lang="en-US" altLang="zh-CN" b="0" smtClean="0">
                <a:effectLst/>
              </a:rPr>
              <a:t>    myChart.setOption(option);</a:t>
            </a:r>
          </a:p>
          <a:p>
            <a:pPr lvl="0"/>
            <a:r>
              <a:rPr lang="en-US" altLang="zh-CN" b="0" smtClean="0">
                <a:effectLst/>
              </a:rPr>
              <a:t>},2000)</a:t>
            </a:r>
          </a:p>
          <a:p>
            <a:pPr lvl="0"/>
            <a:endParaRPr lang="en-US" altLang="zh-CN" b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0" smtClean="0">
                <a:effectLst/>
              </a:rPr>
              <a:t>var dataBJ = [</a:t>
            </a:r>
          </a:p>
          <a:p>
            <a:pPr lvl="0"/>
            <a:r>
              <a:rPr lang="en-US" altLang="zh-CN" b="0" smtClean="0">
                <a:effectLst/>
              </a:rPr>
              <a:t>    [1,55,9,56,0.46,18,6,"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[2,25,11,21,0.65,34,9,"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[3,56,7,63,0.3,14,5,"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[4,33,7,29,0.33,16,6,"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[5,42,24,44,0.76,40,16,"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[6,82,58,90,1.77,68,33,"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[7,74,49,77,1.46,48,27,"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[8,78,55,80,1.29,59,29,"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[9,267,216,280,4.8,108,64,"</a:t>
            </a:r>
            <a:r>
              <a:rPr lang="zh-CN" altLang="en-US" b="0" smtClean="0">
                <a:effectLst/>
              </a:rPr>
              <a:t>重度污染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[10,185,127,216,2.52,61,27,"</a:t>
            </a:r>
            <a:r>
              <a:rPr lang="zh-CN" altLang="en-US" b="0" smtClean="0">
                <a:effectLst/>
              </a:rPr>
              <a:t>中度污染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[11,39,19,38,0.57,31,15,"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[12,41,11,40,0.43,21,7,"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[13,64,38,74,1.04,46,22,"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[14,108,79,120,1.7,75,41,"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[15,108,63,116,1.48,44,26,"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[16,33,6,29,0.34,13,5,"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[17,94,66,110,1.54,62,31,"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[18,186,142,192,3.88,93,79,"</a:t>
            </a:r>
            <a:r>
              <a:rPr lang="zh-CN" altLang="en-US" b="0" smtClean="0">
                <a:effectLst/>
              </a:rPr>
              <a:t>中度污染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[19,57,31,54,0.96,32,14,"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[20,22,8,17,0.48,23,10,"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[21,39,15,36,0.61,29,13,"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[22,94,69,114,2.08,73,39,"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[23,99,73,110,2.43,76,48,"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[24,31,12,30,0.5,32,16,"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[25,42,27,43,1,53,22,"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[26,154,117,157,3.05,92,58,"</a:t>
            </a:r>
            <a:r>
              <a:rPr lang="zh-CN" altLang="en-US" b="0" smtClean="0">
                <a:effectLst/>
              </a:rPr>
              <a:t>中度污染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[27,234,185,230,4.09,123,69,"</a:t>
            </a:r>
            <a:r>
              <a:rPr lang="zh-CN" altLang="en-US" b="0" smtClean="0">
                <a:effectLst/>
              </a:rPr>
              <a:t>重度污染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[28,160,120,186,2.77,91,50,"</a:t>
            </a:r>
            <a:r>
              <a:rPr lang="zh-CN" altLang="en-US" b="0" smtClean="0">
                <a:effectLst/>
              </a:rPr>
              <a:t>中度污染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[29,134,96,165,2.76,83,41,"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[30,52,24,60,1.03,50,21,"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[31,46,5,49,0.28,10,6,"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</a:t>
            </a:r>
          </a:p>
          <a:p>
            <a:pPr lvl="0"/>
            <a:r>
              <a:rPr lang="en-US" altLang="zh-CN" b="0" smtClean="0">
                <a:effectLst/>
              </a:rPr>
              <a:t>];</a:t>
            </a:r>
          </a:p>
          <a:p>
            <a:pPr lvl="0"/>
            <a:endParaRPr lang="en-US" altLang="zh-CN" b="0" smtClean="0">
              <a:effectLst/>
            </a:endParaRPr>
          </a:p>
          <a:p>
            <a:pPr lvl="0"/>
            <a:r>
              <a:rPr lang="en-US" altLang="zh-CN" b="0" smtClean="0">
                <a:effectLst/>
              </a:rPr>
              <a:t>var dataGZ = [</a:t>
            </a:r>
          </a:p>
          <a:p>
            <a:pPr lvl="0"/>
            <a:r>
              <a:rPr lang="en-US" altLang="zh-CN" b="0" smtClean="0">
                <a:effectLst/>
              </a:rPr>
              <a:t>    [1,26,37,27,1.163,27,13,"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[2,85,62,71,1.195,60,8,"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[3,78,38,74,1.363,37,7,"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[4,21,21,36,0.634,40,9,"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[5,41,42,46,0.915,81,13,"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[6,56,52,69,1.067,92,16,"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[7,64,30,28,0.924,51,2,"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[8,55,48,74,1.236,75,26,"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[9,76,85,113,1.237,114,27,"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[10,91,81,104,1.041,56,40,"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[11,84,39,60,0.964,25,11,"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[12,64,51,101,0.862,58,23,"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[13,70,69,120,1.198,65,36,"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[14,77,105,178,2.549,64,16,"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[15,109,68,87,0.996,74,29,"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[16,73,68,97,0.905,51,34,"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[17,54,27,47,0.592,53,12,"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[18,51,61,97,0.811,65,19,"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[19,91,71,121,1.374,43,18,"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[20,73,102,182,2.787,44,19,"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[21,73,50,76,0.717,31,20,"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[22,84,94,140,2.238,68,18,"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[23,93,77,104,1.165,53,7,"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[24,99,130,227,3.97,55,15,"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[25,146,84,139,1.094,40,17,"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[26,113,108,137,1.481,48,15,"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[27,81,48,62,1.619,26,3,"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[28,56,48,68,1.336,37,9,"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[29,82,92,174,3.29,0,13,"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[30,106,116,188,3.628,101,16,"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[31,118,50,0,1.383,76,11,"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</a:t>
            </a:r>
          </a:p>
          <a:p>
            <a:pPr lvl="0"/>
            <a:r>
              <a:rPr lang="en-US" altLang="zh-CN" b="0" smtClean="0">
                <a:effectLst/>
              </a:rPr>
              <a:t>];</a:t>
            </a:r>
          </a:p>
          <a:p>
            <a:pPr lvl="0"/>
            <a:endParaRPr lang="en-US" altLang="zh-CN" b="0" smtClean="0">
              <a:effectLst/>
            </a:endParaRPr>
          </a:p>
          <a:p>
            <a:pPr lvl="0"/>
            <a:r>
              <a:rPr lang="en-US" altLang="zh-CN" b="0" smtClean="0">
                <a:effectLst/>
              </a:rPr>
              <a:t>var dataSH = [</a:t>
            </a:r>
          </a:p>
          <a:p>
            <a:pPr lvl="0"/>
            <a:r>
              <a:rPr lang="en-US" altLang="zh-CN" b="0" smtClean="0">
                <a:effectLst/>
              </a:rPr>
              <a:t>    [1,91,45,125,0.82,34,23,"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[2,65,27,78,0.86,45,29,"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[3,83,60,84,1.09,73,27,"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[4,109,81,121,1.28,68,51,"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[5,106,77,114,1.07,55,51,"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[6,109,81,121,1.28,68,51,"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[7,106,77,114,1.07,55,51,"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[8,89,65,78,0.86,51,26,"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[9,53,33,47,0.64,50,17,"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[10,80,55,80,1.01,75,24,"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[11,117,81,124,1.03,45,24,"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[12,99,71,142,1.1,62,42,"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[13,95,69,130,1.28,74,50,"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[14,116,87,131,1.47,84,40,"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[15,108,80,121,1.3,85,37,"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[16,134,83,167,1.16,57,43,"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[17,79,43,107,1.05,59,37,"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[18,71,46,89,0.86,64,25,"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[19,97,71,113,1.17,88,31,"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[20,84,57,91,0.85,55,31,"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[21,87,63,101,0.9,56,41,"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[22,104,77,119,1.09,73,48,"</a:t>
            </a:r>
            <a:r>
              <a:rPr lang="zh-CN" altLang="en-US" b="0" smtClean="0">
                <a:effectLst/>
              </a:rPr>
              <a:t>轻度污染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[23,87,62,100,1,72,28,"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[24,168,128,172,1.49,97,56,"</a:t>
            </a:r>
            <a:r>
              <a:rPr lang="zh-CN" altLang="en-US" b="0" smtClean="0">
                <a:effectLst/>
              </a:rPr>
              <a:t>中度污染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[25,65,45,51,0.74,39,17,"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[26,39,24,38,0.61,47,17,"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[27,39,24,39,0.59,50,19,"</a:t>
            </a:r>
            <a:r>
              <a:rPr lang="zh-CN" altLang="en-US" b="0" smtClean="0">
                <a:effectLst/>
              </a:rPr>
              <a:t>优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[28,93,68,96,1.05,79,29,"</a:t>
            </a:r>
            <a:r>
              <a:rPr lang="zh-CN" altLang="en-US" b="0" smtClean="0">
                <a:effectLst/>
              </a:rPr>
              <a:t>良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[29,188,143,197,1.66,99,51,"</a:t>
            </a:r>
            <a:r>
              <a:rPr lang="zh-CN" altLang="en-US" b="0" smtClean="0">
                <a:effectLst/>
              </a:rPr>
              <a:t>中度污染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[30,174,131,174,1.55,108,50,"</a:t>
            </a:r>
            <a:r>
              <a:rPr lang="zh-CN" altLang="en-US" b="0" smtClean="0">
                <a:effectLst/>
              </a:rPr>
              <a:t>中度污染</a:t>
            </a:r>
            <a:r>
              <a:rPr lang="en-US" altLang="zh-CN" b="0" smtClean="0">
                <a:effectLst/>
              </a:rPr>
              <a:t>"],</a:t>
            </a:r>
          </a:p>
          <a:p>
            <a:pPr lvl="0"/>
            <a:r>
              <a:rPr lang="en-US" altLang="zh-CN" b="0" smtClean="0">
                <a:effectLst/>
              </a:rPr>
              <a:t>    [31,187,143,201,1.39,89,53,"</a:t>
            </a:r>
            <a:r>
              <a:rPr lang="zh-CN" altLang="en-US" b="0" smtClean="0">
                <a:effectLst/>
              </a:rPr>
              <a:t>中度污染</a:t>
            </a:r>
            <a:r>
              <a:rPr lang="en-US" altLang="zh-CN" b="0" smtClean="0">
                <a:effectLst/>
              </a:rPr>
              <a:t>"]</a:t>
            </a:r>
          </a:p>
          <a:p>
            <a:pPr lvl="0"/>
            <a:r>
              <a:rPr lang="en-US" altLang="zh-CN" b="0" smtClean="0">
                <a:effectLst/>
              </a:rPr>
              <a:t>];</a:t>
            </a:r>
          </a:p>
          <a:p>
            <a:pPr lvl="0"/>
            <a:endParaRPr lang="en-US" altLang="zh-CN" b="0" smtClean="0">
              <a:effectLst/>
            </a:endParaRPr>
          </a:p>
          <a:p>
            <a:pPr lvl="0"/>
            <a:r>
              <a:rPr lang="en-US" altLang="zh-CN" b="0" smtClean="0">
                <a:effectLst/>
              </a:rPr>
              <a:t>var schema = [</a:t>
            </a:r>
          </a:p>
          <a:p>
            <a:pPr lvl="0"/>
            <a:r>
              <a:rPr lang="en-US" altLang="zh-CN" b="0" smtClean="0">
                <a:effectLst/>
              </a:rPr>
              <a:t>    {name: 'date', index: 0, text: '</a:t>
            </a:r>
            <a:r>
              <a:rPr lang="zh-CN" altLang="en-US" b="0" smtClean="0">
                <a:effectLst/>
              </a:rPr>
              <a:t>日</a:t>
            </a:r>
            <a:r>
              <a:rPr lang="en-US" altLang="zh-CN" b="0" smtClean="0">
                <a:effectLst/>
              </a:rPr>
              <a:t>'},</a:t>
            </a:r>
          </a:p>
          <a:p>
            <a:pPr lvl="0"/>
            <a:r>
              <a:rPr lang="en-US" altLang="zh-CN" b="0" smtClean="0">
                <a:effectLst/>
              </a:rPr>
              <a:t>    {name: 'AQIindex', index: 1, text: 'AQI</a:t>
            </a:r>
            <a:r>
              <a:rPr lang="zh-CN" altLang="en-US" b="0" smtClean="0">
                <a:effectLst/>
              </a:rPr>
              <a:t>指数</a:t>
            </a:r>
            <a:r>
              <a:rPr lang="en-US" altLang="zh-CN" b="0" smtClean="0">
                <a:effectLst/>
              </a:rPr>
              <a:t>'},</a:t>
            </a:r>
          </a:p>
          <a:p>
            <a:pPr lvl="0"/>
            <a:r>
              <a:rPr lang="en-US" altLang="zh-CN" b="0" smtClean="0">
                <a:effectLst/>
              </a:rPr>
              <a:t>    {name: 'PM25', index: 2, text: 'PM2.5'},</a:t>
            </a:r>
          </a:p>
          <a:p>
            <a:pPr lvl="0"/>
            <a:r>
              <a:rPr lang="en-US" altLang="zh-CN" b="0" smtClean="0">
                <a:effectLst/>
              </a:rPr>
              <a:t>    {name: 'PM10', index: 3, text: 'PM10'},</a:t>
            </a:r>
          </a:p>
          <a:p>
            <a:pPr lvl="0"/>
            <a:r>
              <a:rPr lang="en-US" altLang="zh-CN" b="0" smtClean="0">
                <a:effectLst/>
              </a:rPr>
              <a:t>    {name: 'CO', index: 4, text: '</a:t>
            </a:r>
            <a:r>
              <a:rPr lang="zh-CN" altLang="en-US" b="0" smtClean="0">
                <a:effectLst/>
              </a:rPr>
              <a:t>一氧化碳（</a:t>
            </a:r>
            <a:r>
              <a:rPr lang="en-US" altLang="zh-CN" b="0" smtClean="0">
                <a:effectLst/>
              </a:rPr>
              <a:t>CO</a:t>
            </a:r>
            <a:r>
              <a:rPr lang="zh-CN" altLang="en-US" b="0" smtClean="0">
                <a:effectLst/>
              </a:rPr>
              <a:t>）</a:t>
            </a:r>
            <a:r>
              <a:rPr lang="en-US" altLang="zh-CN" b="0" smtClean="0">
                <a:effectLst/>
              </a:rPr>
              <a:t>'},</a:t>
            </a:r>
          </a:p>
          <a:p>
            <a:pPr lvl="0"/>
            <a:r>
              <a:rPr lang="en-US" altLang="zh-CN" b="0" smtClean="0">
                <a:effectLst/>
              </a:rPr>
              <a:t>    {name: 'NO2', index: 5, text: '</a:t>
            </a:r>
            <a:r>
              <a:rPr lang="zh-CN" altLang="en-US" b="0" smtClean="0">
                <a:effectLst/>
              </a:rPr>
              <a:t>二氧化氮（</a:t>
            </a:r>
            <a:r>
              <a:rPr lang="en-US" altLang="zh-CN" b="0" smtClean="0">
                <a:effectLst/>
              </a:rPr>
              <a:t>NO2</a:t>
            </a:r>
            <a:r>
              <a:rPr lang="zh-CN" altLang="en-US" b="0" smtClean="0">
                <a:effectLst/>
              </a:rPr>
              <a:t>）</a:t>
            </a:r>
            <a:r>
              <a:rPr lang="en-US" altLang="zh-CN" b="0" smtClean="0">
                <a:effectLst/>
              </a:rPr>
              <a:t>'},</a:t>
            </a:r>
          </a:p>
          <a:p>
            <a:pPr lvl="0"/>
            <a:r>
              <a:rPr lang="en-US" altLang="zh-CN" b="0" smtClean="0">
                <a:effectLst/>
              </a:rPr>
              <a:t>    {name: 'SO2', index: 6, text: '</a:t>
            </a:r>
            <a:r>
              <a:rPr lang="zh-CN" altLang="en-US" b="0" smtClean="0">
                <a:effectLst/>
              </a:rPr>
              <a:t>二氧化硫（</a:t>
            </a:r>
            <a:r>
              <a:rPr lang="en-US" altLang="zh-CN" b="0" smtClean="0">
                <a:effectLst/>
              </a:rPr>
              <a:t>SO2</a:t>
            </a:r>
            <a:r>
              <a:rPr lang="zh-CN" altLang="en-US" b="0" smtClean="0">
                <a:effectLst/>
              </a:rPr>
              <a:t>）</a:t>
            </a:r>
            <a:r>
              <a:rPr lang="en-US" altLang="zh-CN" b="0" smtClean="0">
                <a:effectLst/>
              </a:rPr>
              <a:t>'}</a:t>
            </a:r>
          </a:p>
          <a:p>
            <a:pPr lvl="0"/>
            <a:r>
              <a:rPr lang="en-US" altLang="zh-CN" b="0" smtClean="0">
                <a:effectLst/>
              </a:rPr>
              <a:t>];</a:t>
            </a:r>
          </a:p>
          <a:p>
            <a:pPr lvl="0"/>
            <a:endParaRPr lang="en-US" altLang="zh-CN" b="0" smtClean="0">
              <a:effectLst/>
            </a:endParaRPr>
          </a:p>
          <a:p>
            <a:pPr lvl="0"/>
            <a:endParaRPr lang="en-US" altLang="zh-CN" b="0" smtClean="0">
              <a:effectLst/>
            </a:endParaRPr>
          </a:p>
          <a:p>
            <a:pPr lvl="0"/>
            <a:r>
              <a:rPr lang="en-US" altLang="zh-CN" b="0" smtClean="0">
                <a:effectLst/>
              </a:rPr>
              <a:t>var itemStyle = {</a:t>
            </a:r>
          </a:p>
          <a:p>
            <a:pPr lvl="0"/>
            <a:r>
              <a:rPr lang="en-US" altLang="zh-CN" b="0" smtClean="0">
                <a:effectLst/>
              </a:rPr>
              <a:t>    normal: {</a:t>
            </a:r>
          </a:p>
          <a:p>
            <a:pPr lvl="0"/>
            <a:r>
              <a:rPr lang="en-US" altLang="zh-CN" b="0" smtClean="0">
                <a:effectLst/>
              </a:rPr>
              <a:t>        opacity: 0.8,</a:t>
            </a:r>
          </a:p>
          <a:p>
            <a:pPr lvl="0"/>
            <a:r>
              <a:rPr lang="en-US" altLang="zh-CN" b="0" smtClean="0">
                <a:effectLst/>
              </a:rPr>
              <a:t>        shadowBlur: 10,</a:t>
            </a:r>
          </a:p>
          <a:p>
            <a:pPr lvl="0"/>
            <a:r>
              <a:rPr lang="en-US" altLang="zh-CN" b="0" smtClean="0">
                <a:effectLst/>
              </a:rPr>
              <a:t>        shadowOffsetX: 0,</a:t>
            </a:r>
          </a:p>
          <a:p>
            <a:pPr lvl="0"/>
            <a:r>
              <a:rPr lang="en-US" altLang="zh-CN" b="0" smtClean="0">
                <a:effectLst/>
              </a:rPr>
              <a:t>        shadowOffsetY: 0,</a:t>
            </a:r>
          </a:p>
          <a:p>
            <a:pPr lvl="0"/>
            <a:r>
              <a:rPr lang="en-US" altLang="zh-CN" b="0" smtClean="0">
                <a:effectLst/>
              </a:rPr>
              <a:t>        shadowColor: 'rgba(0, 0, 0, 0.5)'</a:t>
            </a:r>
          </a:p>
          <a:p>
            <a:pPr lvl="0"/>
            <a:r>
              <a:rPr lang="en-US" altLang="zh-CN" b="0" smtClean="0">
                <a:effectLst/>
              </a:rPr>
              <a:t>    }</a:t>
            </a:r>
          </a:p>
          <a:p>
            <a:pPr lvl="0"/>
            <a:r>
              <a:rPr lang="en-US" altLang="zh-CN" b="0" smtClean="0">
                <a:effectLst/>
              </a:rPr>
              <a:t>};</a:t>
            </a:r>
          </a:p>
          <a:p>
            <a:pPr lvl="0"/>
            <a:endParaRPr lang="en-US" altLang="zh-CN" b="0" smtClean="0">
              <a:effectLst/>
            </a:endParaRPr>
          </a:p>
          <a:p>
            <a:pPr lvl="0"/>
            <a:r>
              <a:rPr lang="en-US" altLang="zh-CN" b="0" smtClean="0">
                <a:effectLst/>
              </a:rPr>
              <a:t>option = {</a:t>
            </a:r>
          </a:p>
          <a:p>
            <a:pPr lvl="0"/>
            <a:r>
              <a:rPr lang="en-US" altLang="zh-CN" b="0" smtClean="0">
                <a:effectLst/>
              </a:rPr>
              <a:t>    backgroundColor: '#404a59',</a:t>
            </a:r>
          </a:p>
          <a:p>
            <a:pPr lvl="0"/>
            <a:r>
              <a:rPr lang="en-US" altLang="zh-CN" b="0" smtClean="0">
                <a:effectLst/>
              </a:rPr>
              <a:t>    color: [</a:t>
            </a:r>
          </a:p>
          <a:p>
            <a:pPr lvl="0"/>
            <a:r>
              <a:rPr lang="en-US" altLang="zh-CN" b="0" smtClean="0">
                <a:effectLst/>
              </a:rPr>
              <a:t>        '#dd4444', '#fec42c', '#80F1BE'</a:t>
            </a:r>
          </a:p>
          <a:p>
            <a:pPr lvl="0"/>
            <a:r>
              <a:rPr lang="en-US" altLang="zh-CN" b="0" smtClean="0">
                <a:effectLst/>
              </a:rPr>
              <a:t>    ],</a:t>
            </a:r>
          </a:p>
          <a:p>
            <a:pPr lvl="0"/>
            <a:r>
              <a:rPr lang="en-US" altLang="zh-CN" b="0" smtClean="0">
                <a:effectLst/>
              </a:rPr>
              <a:t>    legend: {</a:t>
            </a:r>
          </a:p>
          <a:p>
            <a:pPr lvl="0"/>
            <a:r>
              <a:rPr lang="en-US" altLang="zh-CN" b="0" smtClean="0">
                <a:effectLst/>
              </a:rPr>
              <a:t>        y: 'top',</a:t>
            </a:r>
          </a:p>
          <a:p>
            <a:pPr lvl="0"/>
            <a:r>
              <a:rPr lang="en-US" altLang="zh-CN" b="0" smtClean="0">
                <a:effectLst/>
              </a:rPr>
              <a:t>        data: ['</a:t>
            </a:r>
            <a:r>
              <a:rPr lang="zh-CN" altLang="en-US" b="0" smtClean="0">
                <a:effectLst/>
              </a:rPr>
              <a:t>北京</a:t>
            </a:r>
            <a:r>
              <a:rPr lang="en-US" altLang="zh-CN" b="0" smtClean="0">
                <a:effectLst/>
              </a:rPr>
              <a:t>', '</a:t>
            </a:r>
            <a:r>
              <a:rPr lang="zh-CN" altLang="en-US" b="0" smtClean="0">
                <a:effectLst/>
              </a:rPr>
              <a:t>上海</a:t>
            </a:r>
            <a:r>
              <a:rPr lang="en-US" altLang="zh-CN" b="0" smtClean="0">
                <a:effectLst/>
              </a:rPr>
              <a:t>', '</a:t>
            </a:r>
            <a:r>
              <a:rPr lang="zh-CN" altLang="en-US" b="0" smtClean="0">
                <a:effectLst/>
              </a:rPr>
              <a:t>广州</a:t>
            </a:r>
            <a:r>
              <a:rPr lang="en-US" altLang="zh-CN" b="0" smtClean="0">
                <a:effectLst/>
              </a:rPr>
              <a:t>'],</a:t>
            </a:r>
          </a:p>
          <a:p>
            <a:pPr lvl="0"/>
            <a:r>
              <a:rPr lang="en-US" altLang="zh-CN" b="0" smtClean="0">
                <a:effectLst/>
              </a:rPr>
              <a:t>        textStyle: {</a:t>
            </a:r>
          </a:p>
          <a:p>
            <a:pPr lvl="0"/>
            <a:r>
              <a:rPr lang="en-US" altLang="zh-CN" b="0" smtClean="0">
                <a:effectLst/>
              </a:rPr>
              <a:t>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fontSize: 16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grid: {</a:t>
            </a:r>
          </a:p>
          <a:p>
            <a:pPr lvl="0"/>
            <a:r>
              <a:rPr lang="en-US" altLang="zh-CN" b="0" smtClean="0">
                <a:effectLst/>
              </a:rPr>
              <a:t>        x: '10%',</a:t>
            </a:r>
          </a:p>
          <a:p>
            <a:pPr lvl="0"/>
            <a:r>
              <a:rPr lang="en-US" altLang="zh-CN" b="0" smtClean="0">
                <a:effectLst/>
              </a:rPr>
              <a:t>        x2: 150,</a:t>
            </a:r>
          </a:p>
          <a:p>
            <a:pPr lvl="0"/>
            <a:r>
              <a:rPr lang="en-US" altLang="zh-CN" b="0" smtClean="0">
                <a:effectLst/>
              </a:rPr>
              <a:t>        y: '18%',</a:t>
            </a:r>
          </a:p>
          <a:p>
            <a:pPr lvl="0"/>
            <a:r>
              <a:rPr lang="en-US" altLang="zh-CN" b="0" smtClean="0">
                <a:effectLst/>
              </a:rPr>
              <a:t>        y2: '10%'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tooltip: {</a:t>
            </a:r>
          </a:p>
          <a:p>
            <a:pPr lvl="0"/>
            <a:r>
              <a:rPr lang="en-US" altLang="zh-CN" b="0" smtClean="0">
                <a:effectLst/>
              </a:rPr>
              <a:t>        padding: 10,</a:t>
            </a:r>
          </a:p>
          <a:p>
            <a:pPr lvl="0"/>
            <a:r>
              <a:rPr lang="en-US" altLang="zh-CN" b="0" smtClean="0">
                <a:effectLst/>
              </a:rPr>
              <a:t>        backgroundColor: '#222',</a:t>
            </a:r>
          </a:p>
          <a:p>
            <a:pPr lvl="0"/>
            <a:r>
              <a:rPr lang="en-US" altLang="zh-CN" b="0" smtClean="0">
                <a:effectLst/>
              </a:rPr>
              <a:t>        borderColor: '#777',</a:t>
            </a:r>
          </a:p>
          <a:p>
            <a:pPr lvl="0"/>
            <a:r>
              <a:rPr lang="en-US" altLang="zh-CN" b="0" smtClean="0">
                <a:effectLst/>
              </a:rPr>
              <a:t>        borderWidth: 1,</a:t>
            </a:r>
          </a:p>
          <a:p>
            <a:pPr lvl="0"/>
            <a:r>
              <a:rPr lang="en-US" altLang="zh-CN" b="0" smtClean="0">
                <a:effectLst/>
              </a:rPr>
              <a:t>        formatter: function (obj) {</a:t>
            </a:r>
          </a:p>
          <a:p>
            <a:pPr lvl="0"/>
            <a:r>
              <a:rPr lang="en-US" altLang="zh-CN" b="0" smtClean="0">
                <a:effectLst/>
              </a:rPr>
              <a:t>            var value = obj.value;</a:t>
            </a:r>
          </a:p>
          <a:p>
            <a:pPr lvl="0"/>
            <a:r>
              <a:rPr lang="en-US" altLang="zh-CN" b="0" smtClean="0">
                <a:effectLst/>
              </a:rPr>
              <a:t>            return '&lt;div style="border-bottom: 1px solid rgba(255,255,255,.3); font-size: 18px;padding-bottom: 7px;margin-bottom: 7px"&gt;'</a:t>
            </a:r>
          </a:p>
          <a:p>
            <a:pPr lvl="0"/>
            <a:r>
              <a:rPr lang="en-US" altLang="zh-CN" b="0" smtClean="0">
                <a:effectLst/>
              </a:rPr>
              <a:t>                + obj.seriesName + ' ' + value[0] + '</a:t>
            </a:r>
            <a:r>
              <a:rPr lang="zh-CN" altLang="en-US" b="0" smtClean="0">
                <a:effectLst/>
              </a:rPr>
              <a:t>日：</a:t>
            </a:r>
            <a:r>
              <a:rPr lang="en-US" altLang="zh-CN" b="0" smtClean="0">
                <a:effectLst/>
              </a:rPr>
              <a:t>'</a:t>
            </a:r>
          </a:p>
          <a:p>
            <a:pPr lvl="0"/>
            <a:r>
              <a:rPr lang="en-US" altLang="zh-CN" b="0" smtClean="0">
                <a:effectLst/>
              </a:rPr>
              <a:t>                + value[7]</a:t>
            </a:r>
          </a:p>
          <a:p>
            <a:pPr lvl="0"/>
            <a:r>
              <a:rPr lang="en-US" altLang="zh-CN" b="0" smtClean="0">
                <a:effectLst/>
              </a:rPr>
              <a:t>                + '&lt;/div&gt;'</a:t>
            </a:r>
          </a:p>
          <a:p>
            <a:pPr lvl="0"/>
            <a:r>
              <a:rPr lang="en-US" altLang="zh-CN" b="0" smtClean="0">
                <a:effectLst/>
              </a:rPr>
              <a:t>                + schema[1].text + '</a:t>
            </a:r>
            <a:r>
              <a:rPr lang="zh-CN" altLang="en-US" b="0" smtClean="0">
                <a:effectLst/>
              </a:rPr>
              <a:t>：</a:t>
            </a:r>
            <a:r>
              <a:rPr lang="en-US" altLang="zh-CN" b="0" smtClean="0">
                <a:effectLst/>
              </a:rPr>
              <a:t>' + value[1] + '&lt;br&gt;'</a:t>
            </a:r>
          </a:p>
          <a:p>
            <a:pPr lvl="0"/>
            <a:r>
              <a:rPr lang="en-US" altLang="zh-CN" b="0" smtClean="0">
                <a:effectLst/>
              </a:rPr>
              <a:t>                + schema[2].text + '</a:t>
            </a:r>
            <a:r>
              <a:rPr lang="zh-CN" altLang="en-US" b="0" smtClean="0">
                <a:effectLst/>
              </a:rPr>
              <a:t>：</a:t>
            </a:r>
            <a:r>
              <a:rPr lang="en-US" altLang="zh-CN" b="0" smtClean="0">
                <a:effectLst/>
              </a:rPr>
              <a:t>' + value[2] + '&lt;br&gt;'</a:t>
            </a:r>
          </a:p>
          <a:p>
            <a:pPr lvl="0"/>
            <a:r>
              <a:rPr lang="en-US" altLang="zh-CN" b="0" smtClean="0">
                <a:effectLst/>
              </a:rPr>
              <a:t>                + schema[3].text + '</a:t>
            </a:r>
            <a:r>
              <a:rPr lang="zh-CN" altLang="en-US" b="0" smtClean="0">
                <a:effectLst/>
              </a:rPr>
              <a:t>：</a:t>
            </a:r>
            <a:r>
              <a:rPr lang="en-US" altLang="zh-CN" b="0" smtClean="0">
                <a:effectLst/>
              </a:rPr>
              <a:t>' + value[3] + '&lt;br&gt;'</a:t>
            </a:r>
          </a:p>
          <a:p>
            <a:pPr lvl="0"/>
            <a:r>
              <a:rPr lang="en-US" altLang="zh-CN" b="0" smtClean="0">
                <a:effectLst/>
              </a:rPr>
              <a:t>                + schema[4].text + '</a:t>
            </a:r>
            <a:r>
              <a:rPr lang="zh-CN" altLang="en-US" b="0" smtClean="0">
                <a:effectLst/>
              </a:rPr>
              <a:t>：</a:t>
            </a:r>
            <a:r>
              <a:rPr lang="en-US" altLang="zh-CN" b="0" smtClean="0">
                <a:effectLst/>
              </a:rPr>
              <a:t>' + value[4] + '&lt;br&gt;'</a:t>
            </a:r>
          </a:p>
          <a:p>
            <a:pPr lvl="0"/>
            <a:r>
              <a:rPr lang="en-US" altLang="zh-CN" b="0" smtClean="0">
                <a:effectLst/>
              </a:rPr>
              <a:t>                + schema[5].text + '</a:t>
            </a:r>
            <a:r>
              <a:rPr lang="zh-CN" altLang="en-US" b="0" smtClean="0">
                <a:effectLst/>
              </a:rPr>
              <a:t>：</a:t>
            </a:r>
            <a:r>
              <a:rPr lang="en-US" altLang="zh-CN" b="0" smtClean="0">
                <a:effectLst/>
              </a:rPr>
              <a:t>' + value[5] + '&lt;br&gt;'</a:t>
            </a:r>
          </a:p>
          <a:p>
            <a:pPr lvl="0"/>
            <a:r>
              <a:rPr lang="en-US" altLang="zh-CN" b="0" smtClean="0">
                <a:effectLst/>
              </a:rPr>
              <a:t>                + schema[6].text + '</a:t>
            </a:r>
            <a:r>
              <a:rPr lang="zh-CN" altLang="en-US" b="0" smtClean="0">
                <a:effectLst/>
              </a:rPr>
              <a:t>：</a:t>
            </a:r>
            <a:r>
              <a:rPr lang="en-US" altLang="zh-CN" b="0" smtClean="0">
                <a:effectLst/>
              </a:rPr>
              <a:t>' + value[6] + '&lt;br&gt;';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xAxis: {</a:t>
            </a:r>
          </a:p>
          <a:p>
            <a:pPr lvl="0"/>
            <a:r>
              <a:rPr lang="en-US" altLang="zh-CN" b="0" smtClean="0">
                <a:effectLst/>
              </a:rPr>
              <a:t>        type: 'value',</a:t>
            </a:r>
          </a:p>
          <a:p>
            <a:pPr lvl="0"/>
            <a:r>
              <a:rPr lang="en-US" altLang="zh-CN" b="0" smtClean="0">
                <a:effectLst/>
              </a:rPr>
              <a:t>        name: '</a:t>
            </a:r>
            <a:r>
              <a:rPr lang="zh-CN" altLang="en-US" b="0" smtClean="0">
                <a:effectLst/>
              </a:rPr>
              <a:t>日期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nameGap: 16,</a:t>
            </a:r>
          </a:p>
          <a:p>
            <a:pPr lvl="0"/>
            <a:r>
              <a:rPr lang="en-US" altLang="zh-CN" b="0" smtClean="0">
                <a:effectLst/>
              </a:rPr>
              <a:t>        nameTextStyle: {</a:t>
            </a:r>
          </a:p>
          <a:p>
            <a:pPr lvl="0"/>
            <a:r>
              <a:rPr lang="en-US" altLang="zh-CN" b="0" smtClean="0">
                <a:effectLst/>
              </a:rPr>
              <a:t>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fontSize: 14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max: 31,</a:t>
            </a:r>
          </a:p>
          <a:p>
            <a:pPr lvl="0"/>
            <a:r>
              <a:rPr lang="en-US" altLang="zh-CN" b="0" smtClean="0">
                <a:effectLst/>
              </a:rPr>
              <a:t>        splitLine: {</a:t>
            </a:r>
          </a:p>
          <a:p>
            <a:pPr lvl="0"/>
            <a:r>
              <a:rPr lang="en-US" altLang="zh-CN" b="0" smtClean="0">
                <a:effectLst/>
              </a:rPr>
              <a:t>            show: false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axisLine: {</a:t>
            </a:r>
          </a:p>
          <a:p>
            <a:pPr lvl="0"/>
            <a:r>
              <a:rPr lang="en-US" altLang="zh-CN" b="0" smtClean="0">
                <a:effectLst/>
              </a:rPr>
              <a:t>            lineStyle: {</a:t>
            </a:r>
          </a:p>
          <a:p>
            <a:pPr lvl="0"/>
            <a:r>
              <a:rPr lang="en-US" altLang="zh-CN" b="0" smtClean="0">
                <a:effectLst/>
              </a:rPr>
              <a:t>                color: '#eee'</a:t>
            </a:r>
          </a:p>
          <a:p>
            <a:pPr lvl="0"/>
            <a:r>
              <a:rPr lang="en-US" altLang="zh-CN" b="0" smtClean="0">
                <a:effectLst/>
              </a:rPr>
              <a:t>            }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yAxis: {</a:t>
            </a:r>
          </a:p>
          <a:p>
            <a:pPr lvl="0"/>
            <a:r>
              <a:rPr lang="en-US" altLang="zh-CN" b="0" smtClean="0">
                <a:effectLst/>
              </a:rPr>
              <a:t>        type: 'value',</a:t>
            </a:r>
          </a:p>
          <a:p>
            <a:pPr lvl="0"/>
            <a:r>
              <a:rPr lang="en-US" altLang="zh-CN" b="0" smtClean="0">
                <a:effectLst/>
              </a:rPr>
              <a:t>        name: 'AQI</a:t>
            </a:r>
            <a:r>
              <a:rPr lang="zh-CN" altLang="en-US" b="0" smtClean="0">
                <a:effectLst/>
              </a:rPr>
              <a:t>指数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nameLocation: 'end',</a:t>
            </a:r>
          </a:p>
          <a:p>
            <a:pPr lvl="0"/>
            <a:r>
              <a:rPr lang="en-US" altLang="zh-CN" b="0" smtClean="0">
                <a:effectLst/>
              </a:rPr>
              <a:t>        nameGap: 20,</a:t>
            </a:r>
          </a:p>
          <a:p>
            <a:pPr lvl="0"/>
            <a:r>
              <a:rPr lang="en-US" altLang="zh-CN" b="0" smtClean="0">
                <a:effectLst/>
              </a:rPr>
              <a:t>        nameTextStyle: {</a:t>
            </a:r>
          </a:p>
          <a:p>
            <a:pPr lvl="0"/>
            <a:r>
              <a:rPr lang="en-US" altLang="zh-CN" b="0" smtClean="0">
                <a:effectLst/>
              </a:rPr>
              <a:t>            color: '#fff',</a:t>
            </a:r>
          </a:p>
          <a:p>
            <a:pPr lvl="0"/>
            <a:r>
              <a:rPr lang="en-US" altLang="zh-CN" b="0" smtClean="0">
                <a:effectLst/>
              </a:rPr>
              <a:t>            fontSize: 16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axisLine: {</a:t>
            </a:r>
          </a:p>
          <a:p>
            <a:pPr lvl="0"/>
            <a:r>
              <a:rPr lang="en-US" altLang="zh-CN" b="0" smtClean="0">
                <a:effectLst/>
              </a:rPr>
              <a:t>            lineStyle: {</a:t>
            </a:r>
          </a:p>
          <a:p>
            <a:pPr lvl="0"/>
            <a:r>
              <a:rPr lang="en-US" altLang="zh-CN" b="0" smtClean="0">
                <a:effectLst/>
              </a:rPr>
              <a:t>                color: '#eee'</a:t>
            </a:r>
          </a:p>
          <a:p>
            <a:pPr lvl="0"/>
            <a:r>
              <a:rPr lang="en-US" altLang="zh-CN" b="0" smtClean="0">
                <a:effectLst/>
              </a:rPr>
              <a:t>            }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splitLine: {</a:t>
            </a:r>
          </a:p>
          <a:p>
            <a:pPr lvl="0"/>
            <a:r>
              <a:rPr lang="en-US" altLang="zh-CN" b="0" smtClean="0">
                <a:effectLst/>
              </a:rPr>
              <a:t>            show: false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},</a:t>
            </a:r>
          </a:p>
          <a:p>
            <a:pPr lvl="0"/>
            <a:r>
              <a:rPr lang="en-US" altLang="zh-CN" b="0" smtClean="0">
                <a:effectLst/>
              </a:rPr>
              <a:t>    visualMap: [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left: 'right',</a:t>
            </a:r>
          </a:p>
          <a:p>
            <a:pPr lvl="0"/>
            <a:r>
              <a:rPr lang="en-US" altLang="zh-CN" b="0" smtClean="0">
                <a:effectLst/>
              </a:rPr>
              <a:t>            top: '10%',</a:t>
            </a:r>
          </a:p>
          <a:p>
            <a:pPr lvl="0"/>
            <a:r>
              <a:rPr lang="en-US" altLang="zh-CN" b="0" smtClean="0">
                <a:effectLst/>
              </a:rPr>
              <a:t>            dimension: 2,</a:t>
            </a:r>
          </a:p>
          <a:p>
            <a:pPr lvl="0"/>
            <a:r>
              <a:rPr lang="en-US" altLang="zh-CN" b="0" smtClean="0">
                <a:effectLst/>
              </a:rPr>
              <a:t>            min: 0,</a:t>
            </a:r>
          </a:p>
          <a:p>
            <a:pPr lvl="0"/>
            <a:r>
              <a:rPr lang="en-US" altLang="zh-CN" b="0" smtClean="0">
                <a:effectLst/>
              </a:rPr>
              <a:t>            max: 250,</a:t>
            </a:r>
          </a:p>
          <a:p>
            <a:pPr lvl="0"/>
            <a:r>
              <a:rPr lang="en-US" altLang="zh-CN" b="0" smtClean="0">
                <a:effectLst/>
              </a:rPr>
              <a:t>            itemWidth: 30,</a:t>
            </a:r>
          </a:p>
          <a:p>
            <a:pPr lvl="0"/>
            <a:r>
              <a:rPr lang="en-US" altLang="zh-CN" b="0" smtClean="0">
                <a:effectLst/>
              </a:rPr>
              <a:t>            itemHeight: 120,</a:t>
            </a:r>
          </a:p>
          <a:p>
            <a:pPr lvl="0"/>
            <a:r>
              <a:rPr lang="en-US" altLang="zh-CN" b="0" smtClean="0">
                <a:effectLst/>
              </a:rPr>
              <a:t>            calculable: true,</a:t>
            </a:r>
          </a:p>
          <a:p>
            <a:pPr lvl="0"/>
            <a:r>
              <a:rPr lang="en-US" altLang="zh-CN" b="0" smtClean="0">
                <a:effectLst/>
              </a:rPr>
              <a:t>            precision: 0.1,</a:t>
            </a:r>
          </a:p>
          <a:p>
            <a:pPr lvl="0"/>
            <a:r>
              <a:rPr lang="en-US" altLang="zh-CN" b="0" smtClean="0">
                <a:effectLst/>
              </a:rPr>
              <a:t>            text: ['</a:t>
            </a:r>
            <a:r>
              <a:rPr lang="zh-CN" altLang="en-US" b="0" smtClean="0">
                <a:effectLst/>
              </a:rPr>
              <a:t>圆形大小：</a:t>
            </a:r>
            <a:r>
              <a:rPr lang="en-US" altLang="zh-CN" b="0" smtClean="0">
                <a:effectLst/>
              </a:rPr>
              <a:t>PM2.5'],</a:t>
            </a:r>
          </a:p>
          <a:p>
            <a:pPr lvl="0"/>
            <a:r>
              <a:rPr lang="en-US" altLang="zh-CN" b="0" smtClean="0">
                <a:effectLst/>
              </a:rPr>
              <a:t>            textGap: 30,</a:t>
            </a:r>
          </a:p>
          <a:p>
            <a:pPr lvl="0"/>
            <a:r>
              <a:rPr lang="en-US" altLang="zh-CN" b="0" smtClean="0">
                <a:effectLst/>
              </a:rPr>
              <a:t>            textStyle: {</a:t>
            </a:r>
          </a:p>
          <a:p>
            <a:pPr lvl="0"/>
            <a:r>
              <a:rPr lang="en-US" altLang="zh-CN" b="0" smtClean="0">
                <a:effectLst/>
              </a:rPr>
              <a:t>                color: '#fff'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inRange: {</a:t>
            </a:r>
          </a:p>
          <a:p>
            <a:pPr lvl="0"/>
            <a:r>
              <a:rPr lang="en-US" altLang="zh-CN" b="0" smtClean="0">
                <a:effectLst/>
              </a:rPr>
              <a:t>                symbolSize: [10, 70]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outOfRange: {</a:t>
            </a:r>
          </a:p>
          <a:p>
            <a:pPr lvl="0"/>
            <a:r>
              <a:rPr lang="en-US" altLang="zh-CN" b="0" smtClean="0">
                <a:effectLst/>
              </a:rPr>
              <a:t>                symbolSize: [10, 70],</a:t>
            </a:r>
          </a:p>
          <a:p>
            <a:pPr lvl="0"/>
            <a:r>
              <a:rPr lang="en-US" altLang="zh-CN" b="0" smtClean="0">
                <a:effectLst/>
              </a:rPr>
              <a:t>                color: ['rgba(255,255,255,.2)']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controller: {</a:t>
            </a:r>
          </a:p>
          <a:p>
            <a:pPr lvl="0"/>
            <a:r>
              <a:rPr lang="en-US" altLang="zh-CN" b="0" smtClean="0">
                <a:effectLst/>
              </a:rPr>
              <a:t>                inRange: {</a:t>
            </a:r>
          </a:p>
          <a:p>
            <a:pPr lvl="0"/>
            <a:r>
              <a:rPr lang="en-US" altLang="zh-CN" b="0" smtClean="0">
                <a:effectLst/>
              </a:rPr>
              <a:t>                    color: ['#c23531']</a:t>
            </a:r>
          </a:p>
          <a:p>
            <a:pPr lvl="0"/>
            <a:r>
              <a:rPr lang="en-US" altLang="zh-CN" b="0" smtClean="0">
                <a:effectLst/>
              </a:rPr>
              <a:t>                },</a:t>
            </a:r>
          </a:p>
          <a:p>
            <a:pPr lvl="0"/>
            <a:r>
              <a:rPr lang="en-US" altLang="zh-CN" b="0" smtClean="0">
                <a:effectLst/>
              </a:rPr>
              <a:t>                outOfRange: {</a:t>
            </a:r>
          </a:p>
          <a:p>
            <a:pPr lvl="0"/>
            <a:r>
              <a:rPr lang="en-US" altLang="zh-CN" b="0" smtClean="0">
                <a:effectLst/>
              </a:rPr>
              <a:t>                    color: ['#444']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left: 'right',</a:t>
            </a:r>
          </a:p>
          <a:p>
            <a:pPr lvl="0"/>
            <a:r>
              <a:rPr lang="en-US" altLang="zh-CN" b="0" smtClean="0">
                <a:effectLst/>
              </a:rPr>
              <a:t>            bottom: '5%',</a:t>
            </a:r>
          </a:p>
          <a:p>
            <a:pPr lvl="0"/>
            <a:r>
              <a:rPr lang="en-US" altLang="zh-CN" b="0" smtClean="0">
                <a:effectLst/>
              </a:rPr>
              <a:t>            dimension: 6,</a:t>
            </a:r>
          </a:p>
          <a:p>
            <a:pPr lvl="0"/>
            <a:r>
              <a:rPr lang="en-US" altLang="zh-CN" b="0" smtClean="0">
                <a:effectLst/>
              </a:rPr>
              <a:t>            min: 0,</a:t>
            </a:r>
          </a:p>
          <a:p>
            <a:pPr lvl="0"/>
            <a:r>
              <a:rPr lang="en-US" altLang="zh-CN" b="0" smtClean="0">
                <a:effectLst/>
              </a:rPr>
              <a:t>            max: 50,</a:t>
            </a:r>
          </a:p>
          <a:p>
            <a:pPr lvl="0"/>
            <a:r>
              <a:rPr lang="en-US" altLang="zh-CN" b="0" smtClean="0">
                <a:effectLst/>
              </a:rPr>
              <a:t>            itemHeight: 120,</a:t>
            </a:r>
          </a:p>
          <a:p>
            <a:pPr lvl="0"/>
            <a:r>
              <a:rPr lang="en-US" altLang="zh-CN" b="0" smtClean="0">
                <a:effectLst/>
              </a:rPr>
              <a:t>            calculable: true,</a:t>
            </a:r>
          </a:p>
          <a:p>
            <a:pPr lvl="0"/>
            <a:r>
              <a:rPr lang="en-US" altLang="zh-CN" b="0" smtClean="0">
                <a:effectLst/>
              </a:rPr>
              <a:t>            precision: 0.1,</a:t>
            </a:r>
          </a:p>
          <a:p>
            <a:pPr lvl="0"/>
            <a:r>
              <a:rPr lang="en-US" altLang="zh-CN" b="0" smtClean="0">
                <a:effectLst/>
              </a:rPr>
              <a:t>            text: ['</a:t>
            </a:r>
            <a:r>
              <a:rPr lang="zh-CN" altLang="en-US" b="0" smtClean="0">
                <a:effectLst/>
              </a:rPr>
              <a:t>明暗：二氧化硫</a:t>
            </a:r>
            <a:r>
              <a:rPr lang="en-US" altLang="zh-CN" b="0" smtClean="0">
                <a:effectLst/>
              </a:rPr>
              <a:t>'],</a:t>
            </a:r>
          </a:p>
          <a:p>
            <a:pPr lvl="0"/>
            <a:r>
              <a:rPr lang="en-US" altLang="zh-CN" b="0" smtClean="0">
                <a:effectLst/>
              </a:rPr>
              <a:t>            textGap: 30,</a:t>
            </a:r>
          </a:p>
          <a:p>
            <a:pPr lvl="0"/>
            <a:r>
              <a:rPr lang="en-US" altLang="zh-CN" b="0" smtClean="0">
                <a:effectLst/>
              </a:rPr>
              <a:t>            textStyle: {</a:t>
            </a:r>
          </a:p>
          <a:p>
            <a:pPr lvl="0"/>
            <a:r>
              <a:rPr lang="en-US" altLang="zh-CN" b="0" smtClean="0">
                <a:effectLst/>
              </a:rPr>
              <a:t>                color: '#fff'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inRange: {</a:t>
            </a:r>
          </a:p>
          <a:p>
            <a:pPr lvl="0"/>
            <a:r>
              <a:rPr lang="en-US" altLang="zh-CN" b="0" smtClean="0">
                <a:effectLst/>
              </a:rPr>
              <a:t>                colorLightness: [1, 0.5]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outOfRange: {</a:t>
            </a:r>
          </a:p>
          <a:p>
            <a:pPr lvl="0"/>
            <a:r>
              <a:rPr lang="en-US" altLang="zh-CN" b="0" smtClean="0">
                <a:effectLst/>
              </a:rPr>
              <a:t>                color: ['rgba(255,255,255,.2)']</a:t>
            </a:r>
          </a:p>
          <a:p>
            <a:pPr lvl="0"/>
            <a:r>
              <a:rPr lang="en-US" altLang="zh-CN" b="0" smtClean="0">
                <a:effectLst/>
              </a:rPr>
              <a:t>            },</a:t>
            </a:r>
          </a:p>
          <a:p>
            <a:pPr lvl="0"/>
            <a:r>
              <a:rPr lang="en-US" altLang="zh-CN" b="0" smtClean="0">
                <a:effectLst/>
              </a:rPr>
              <a:t>            controller: {</a:t>
            </a:r>
          </a:p>
          <a:p>
            <a:pPr lvl="0"/>
            <a:r>
              <a:rPr lang="en-US" altLang="zh-CN" b="0" smtClean="0">
                <a:effectLst/>
              </a:rPr>
              <a:t>                inRange: {</a:t>
            </a:r>
          </a:p>
          <a:p>
            <a:pPr lvl="0"/>
            <a:r>
              <a:rPr lang="en-US" altLang="zh-CN" b="0" smtClean="0">
                <a:effectLst/>
              </a:rPr>
              <a:t>                    color: ['#c23531']</a:t>
            </a:r>
          </a:p>
          <a:p>
            <a:pPr lvl="0"/>
            <a:r>
              <a:rPr lang="en-US" altLang="zh-CN" b="0" smtClean="0">
                <a:effectLst/>
              </a:rPr>
              <a:t>                },</a:t>
            </a:r>
          </a:p>
          <a:p>
            <a:pPr lvl="0"/>
            <a:r>
              <a:rPr lang="en-US" altLang="zh-CN" b="0" smtClean="0">
                <a:effectLst/>
              </a:rPr>
              <a:t>                outOfRange: {</a:t>
            </a:r>
          </a:p>
          <a:p>
            <a:pPr lvl="0"/>
            <a:r>
              <a:rPr lang="en-US" altLang="zh-CN" b="0" smtClean="0">
                <a:effectLst/>
              </a:rPr>
              <a:t>                    color: ['#444']</a:t>
            </a:r>
          </a:p>
          <a:p>
            <a:pPr lvl="0"/>
            <a:r>
              <a:rPr lang="en-US" altLang="zh-CN" b="0" smtClean="0">
                <a:effectLst/>
              </a:rPr>
              <a:t>                }</a:t>
            </a:r>
          </a:p>
          <a:p>
            <a:pPr lvl="0"/>
            <a:r>
              <a:rPr lang="en-US" altLang="zh-CN" b="0" smtClean="0">
                <a:effectLst/>
              </a:rPr>
              <a:t>            }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],</a:t>
            </a:r>
          </a:p>
          <a:p>
            <a:pPr lvl="0"/>
            <a:r>
              <a:rPr lang="en-US" altLang="zh-CN" b="0" smtClean="0">
                <a:effectLst/>
              </a:rPr>
              <a:t>    series: [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name: '</a:t>
            </a:r>
            <a:r>
              <a:rPr lang="zh-CN" altLang="en-US" b="0" smtClean="0">
                <a:effectLst/>
              </a:rPr>
              <a:t>北京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    type: 'scatter',</a:t>
            </a:r>
          </a:p>
          <a:p>
            <a:pPr lvl="0"/>
            <a:r>
              <a:rPr lang="en-US" altLang="zh-CN" b="0" smtClean="0">
                <a:effectLst/>
              </a:rPr>
              <a:t>            itemStyle: itemStyle,</a:t>
            </a:r>
          </a:p>
          <a:p>
            <a:pPr lvl="0"/>
            <a:r>
              <a:rPr lang="en-US" altLang="zh-CN" b="0" smtClean="0">
                <a:effectLst/>
              </a:rPr>
              <a:t>            data: dataBJ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name: '</a:t>
            </a:r>
            <a:r>
              <a:rPr lang="zh-CN" altLang="en-US" b="0" smtClean="0">
                <a:effectLst/>
              </a:rPr>
              <a:t>上海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    type: 'scatter',</a:t>
            </a:r>
          </a:p>
          <a:p>
            <a:pPr lvl="0"/>
            <a:r>
              <a:rPr lang="en-US" altLang="zh-CN" b="0" smtClean="0">
                <a:effectLst/>
              </a:rPr>
              <a:t>            itemStyle: itemStyle,</a:t>
            </a:r>
          </a:p>
          <a:p>
            <a:pPr lvl="0"/>
            <a:r>
              <a:rPr lang="en-US" altLang="zh-CN" b="0" smtClean="0">
                <a:effectLst/>
              </a:rPr>
              <a:t>            data: dataSH</a:t>
            </a:r>
          </a:p>
          <a:p>
            <a:pPr lvl="0"/>
            <a:r>
              <a:rPr lang="en-US" altLang="zh-CN" b="0" smtClean="0">
                <a:effectLst/>
              </a:rPr>
              <a:t>        },</a:t>
            </a:r>
          </a:p>
          <a:p>
            <a:pPr lvl="0"/>
            <a:r>
              <a:rPr lang="en-US" altLang="zh-CN" b="0" smtClean="0">
                <a:effectLst/>
              </a:rPr>
              <a:t>        {</a:t>
            </a:r>
          </a:p>
          <a:p>
            <a:pPr lvl="0"/>
            <a:r>
              <a:rPr lang="en-US" altLang="zh-CN" b="0" smtClean="0">
                <a:effectLst/>
              </a:rPr>
              <a:t>            name: '</a:t>
            </a:r>
            <a:r>
              <a:rPr lang="zh-CN" altLang="en-US" b="0" smtClean="0">
                <a:effectLst/>
              </a:rPr>
              <a:t>广州</a:t>
            </a:r>
            <a:r>
              <a:rPr lang="en-US" altLang="zh-CN" b="0" smtClean="0">
                <a:effectLst/>
              </a:rPr>
              <a:t>',</a:t>
            </a:r>
          </a:p>
          <a:p>
            <a:pPr lvl="0"/>
            <a:r>
              <a:rPr lang="en-US" altLang="zh-CN" b="0" smtClean="0">
                <a:effectLst/>
              </a:rPr>
              <a:t>            type: 'scatter',</a:t>
            </a:r>
          </a:p>
          <a:p>
            <a:pPr lvl="0"/>
            <a:r>
              <a:rPr lang="en-US" altLang="zh-CN" b="0" smtClean="0">
                <a:effectLst/>
              </a:rPr>
              <a:t>            itemStyle: itemStyle,</a:t>
            </a:r>
          </a:p>
          <a:p>
            <a:pPr lvl="0"/>
            <a:r>
              <a:rPr lang="en-US" altLang="zh-CN" b="0" smtClean="0">
                <a:effectLst/>
              </a:rPr>
              <a:t>            data: dataGZ</a:t>
            </a:r>
          </a:p>
          <a:p>
            <a:pPr lvl="0"/>
            <a:r>
              <a:rPr lang="en-US" altLang="zh-CN" b="0" smtClean="0">
                <a:effectLst/>
              </a:rPr>
              <a:t>        }</a:t>
            </a:r>
          </a:p>
          <a:p>
            <a:pPr lvl="0"/>
            <a:r>
              <a:rPr lang="en-US" altLang="zh-CN" b="0" smtClean="0">
                <a:effectLst/>
              </a:rPr>
              <a:t>    ]</a:t>
            </a:r>
          </a:p>
          <a:p>
            <a:pPr lvl="0"/>
            <a:r>
              <a:rPr lang="en-US" altLang="zh-CN" b="0" smtClean="0">
                <a:effectLst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9323" y="-79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165172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</a:t>
            </a:r>
            <a:r>
              <a:rPr lang="zh-CN" altLang="en-US" sz="360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580855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941168"/>
            <a:ext cx="1835693" cy="1835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/>
          <p:cNvSpPr txBox="1"/>
          <p:nvPr userDrawn="1"/>
        </p:nvSpPr>
        <p:spPr>
          <a:xfrm>
            <a:off x="-19050" y="4457065"/>
            <a:ext cx="2265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获取资料请扫码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anose="05000000000000000000" pitchFamily="2" charset="2"/>
              <a:buChar char="Ø"/>
              <a:defRPr sz="3200"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  <a:lvl2pPr marL="914400" indent="-457200">
              <a:buClrTx/>
              <a:buFont typeface="Wingdings" panose="05000000000000000000" pitchFamily="2" charset="2"/>
              <a:buChar char="Ø"/>
              <a:defRPr sz="2800"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3pPr>
            <a:lvl4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Echarts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962292" y="4449410"/>
            <a:ext cx="2376264" cy="576337"/>
          </a:xfrm>
        </p:spPr>
        <p:txBody>
          <a:bodyPr/>
          <a:lstStyle/>
          <a:p>
            <a:r>
              <a:rPr lang="zh-CN" altLang="en-US"/>
              <a:t>徐培成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n-lt"/>
              </a:rPr>
              <a:t>饼图</a:t>
            </a:r>
            <a:r>
              <a:rPr lang="en-US" altLang="zh-CN" sz="2800" smtClean="0">
                <a:latin typeface="+mn-lt"/>
              </a:rPr>
              <a:t>(2)</a:t>
            </a:r>
            <a:endParaRPr lang="en-US" altLang="zh-CN" sz="2800">
              <a:latin typeface="+mn-lt"/>
            </a:endParaRPr>
          </a:p>
          <a:p>
            <a:pPr marL="457200" lvl="1" indent="0">
              <a:buNone/>
            </a:pPr>
            <a:r>
              <a:rPr lang="zh-CN" altLang="en-US" sz="2400">
                <a:latin typeface="+mn-lt"/>
              </a:rPr>
              <a:t>代</a:t>
            </a:r>
            <a:r>
              <a:rPr lang="zh-CN" altLang="en-US" sz="2400" smtClean="0">
                <a:latin typeface="+mn-lt"/>
              </a:rPr>
              <a:t>码加备注。</a:t>
            </a:r>
            <a:endParaRPr lang="en-US" altLang="zh-CN" sz="2400" smtClean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55615"/>
            <a:ext cx="4896544" cy="4180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5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</a:rPr>
              <a:t>折</a:t>
            </a:r>
            <a:r>
              <a:rPr lang="zh-CN" altLang="en-US" sz="2800">
                <a:latin typeface="+mn-lt"/>
              </a:rPr>
              <a:t>线</a:t>
            </a:r>
            <a:r>
              <a:rPr lang="zh-CN" altLang="en-US" sz="2800" smtClean="0">
                <a:latin typeface="+mn-lt"/>
              </a:rPr>
              <a:t>图</a:t>
            </a:r>
            <a:endParaRPr lang="en-US" altLang="zh-CN" sz="280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7"/>
            <a:ext cx="741682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9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</a:rPr>
              <a:t>仪表盘</a:t>
            </a:r>
            <a:endParaRPr lang="en-US" altLang="zh-CN" sz="280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1" y="2420888"/>
            <a:ext cx="7265987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5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n-lt"/>
              </a:rPr>
              <a:t>散点图</a:t>
            </a:r>
            <a:endParaRPr lang="en-US" altLang="zh-CN" sz="280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7632848" cy="393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0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下载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/>
              <a:t>http</a:t>
            </a:r>
            <a:r>
              <a:rPr lang="en-US" altLang="zh-CN" sz="2400"/>
              <a:t>://</a:t>
            </a:r>
            <a:r>
              <a:rPr lang="en-US" altLang="zh-CN" sz="2400" smtClean="0"/>
              <a:t>echarts.baidu.com/dist/echarts.js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网</a:t>
            </a:r>
            <a:r>
              <a:rPr lang="zh-CN" altLang="en-US" sz="2800" smtClean="0"/>
              <a:t>页中引入</a:t>
            </a:r>
            <a:r>
              <a:rPr lang="en-US" altLang="zh-CN" sz="2800" smtClean="0"/>
              <a:t>js</a:t>
            </a:r>
            <a:r>
              <a:rPr lang="zh-CN" altLang="en-US" sz="2800" smtClean="0"/>
              <a:t>库文件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/>
              <a:t>&lt;!DOCTYPE html&gt;</a:t>
            </a:r>
          </a:p>
          <a:p>
            <a:pPr marL="457200" lvl="1" indent="0">
              <a:buNone/>
            </a:pPr>
            <a:r>
              <a:rPr lang="en-US" altLang="zh-CN" sz="2400"/>
              <a:t>&lt;html&gt;</a:t>
            </a:r>
          </a:p>
          <a:p>
            <a:pPr marL="457200" lvl="1" indent="0">
              <a:buNone/>
            </a:pPr>
            <a:r>
              <a:rPr lang="en-US" altLang="zh-CN" sz="2400"/>
              <a:t>&lt;head&gt;</a:t>
            </a:r>
          </a:p>
          <a:p>
            <a:pPr marL="457200" lvl="1" indent="0">
              <a:buNone/>
            </a:pPr>
            <a:r>
              <a:rPr lang="en-US" altLang="zh-CN" sz="2400"/>
              <a:t>    &lt;meta charset="utf-8"&gt;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    &lt;!-- </a:t>
            </a:r>
            <a:r>
              <a:rPr lang="zh-CN" altLang="en-US" sz="2400">
                <a:solidFill>
                  <a:srgbClr val="00B050"/>
                </a:solidFill>
              </a:rPr>
              <a:t>引入 </a:t>
            </a:r>
            <a:r>
              <a:rPr lang="en-US" altLang="zh-CN" sz="2400">
                <a:solidFill>
                  <a:srgbClr val="00B050"/>
                </a:solidFill>
              </a:rPr>
              <a:t>ECharts </a:t>
            </a:r>
            <a:r>
              <a:rPr lang="zh-CN" altLang="en-US" sz="2400">
                <a:solidFill>
                  <a:srgbClr val="00B050"/>
                </a:solidFill>
              </a:rPr>
              <a:t>文件 </a:t>
            </a:r>
            <a:r>
              <a:rPr lang="en-US" altLang="zh-CN" sz="2400">
                <a:solidFill>
                  <a:srgbClr val="00B050"/>
                </a:solidFill>
              </a:rPr>
              <a:t>--&gt;</a:t>
            </a:r>
          </a:p>
          <a:p>
            <a:pPr marL="457200" lvl="1" indent="0"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&lt;script src="echarts.min.js"&gt;&lt;/script&gt;</a:t>
            </a:r>
          </a:p>
          <a:p>
            <a:pPr marL="457200" lvl="1" indent="0">
              <a:buNone/>
            </a:pPr>
            <a:r>
              <a:rPr lang="en-US" altLang="zh-CN" sz="2400"/>
              <a:t>&lt;/head&gt;</a:t>
            </a:r>
          </a:p>
          <a:p>
            <a:pPr marL="457200" lvl="1" indent="0">
              <a:buNone/>
            </a:pPr>
            <a:r>
              <a:rPr lang="en-US" altLang="zh-CN" sz="2400"/>
              <a:t>&lt;/html&gt;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		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准备</a:t>
            </a:r>
            <a:r>
              <a:rPr lang="en-US" altLang="zh-CN" sz="2800" smtClean="0"/>
              <a:t>div</a:t>
            </a:r>
            <a:r>
              <a:rPr lang="zh-CN" altLang="en-US" sz="2800" smtClean="0"/>
              <a:t>存放图表容器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 smtClean="0">
                <a:latin typeface="+mn-lt"/>
              </a:rPr>
              <a:t>&lt;body&gt;</a:t>
            </a:r>
          </a:p>
          <a:p>
            <a:pPr marL="457200" lvl="1" indent="0">
              <a:buNone/>
            </a:pPr>
            <a:r>
              <a:rPr lang="en-US" altLang="zh-CN" sz="2400" smtClean="0">
                <a:latin typeface="+mn-lt"/>
              </a:rPr>
              <a:t>	&lt;div </a:t>
            </a:r>
            <a:r>
              <a:rPr lang="en-US" altLang="zh-CN" sz="2400" smtClean="0">
                <a:latin typeface="+mn-lt"/>
              </a:rPr>
              <a:t>id</a:t>
            </a:r>
            <a:r>
              <a:rPr lang="en-US" altLang="zh-CN" sz="2400">
                <a:latin typeface="+mn-lt"/>
              </a:rPr>
              <a:t>="main</a:t>
            </a:r>
            <a:r>
              <a:rPr lang="en-US" altLang="zh-CN" sz="2400">
                <a:latin typeface="+mn-lt"/>
              </a:rPr>
              <a:t>" </a:t>
            </a:r>
            <a:r>
              <a:rPr lang="en-US" altLang="zh-CN" sz="2400" smtClean="0">
                <a:latin typeface="+mn-lt"/>
              </a:rPr>
              <a:t>style</a:t>
            </a:r>
            <a:r>
              <a:rPr lang="en-US" altLang="zh-CN" sz="2400">
                <a:latin typeface="+mn-lt"/>
              </a:rPr>
              <a:t>="</a:t>
            </a:r>
            <a:r>
              <a:rPr lang="en-US" altLang="zh-CN" sz="2400" smtClean="0">
                <a:latin typeface="+mn-lt"/>
              </a:rPr>
              <a:t>width:600px;height:400px;"</a:t>
            </a:r>
            <a:r>
              <a:rPr lang="en-US" altLang="zh-CN" sz="2400" smtClean="0">
                <a:latin typeface="+mn-lt"/>
              </a:rPr>
              <a:t>&gt;</a:t>
            </a:r>
          </a:p>
          <a:p>
            <a:pPr marL="457200" lvl="1" indent="0">
              <a:buNone/>
            </a:pPr>
            <a:r>
              <a:rPr lang="en-US" altLang="zh-CN" sz="2400" smtClean="0">
                <a:latin typeface="+mn-lt"/>
              </a:rPr>
              <a:t>	&lt;/div&gt;</a:t>
            </a:r>
            <a:endParaRPr lang="en-US" altLang="zh-CN" sz="2400">
              <a:latin typeface="+mn-lt"/>
            </a:endParaRPr>
          </a:p>
          <a:p>
            <a:pPr marL="457200" lvl="1" indent="0">
              <a:buNone/>
            </a:pPr>
            <a:r>
              <a:rPr lang="en-US" altLang="zh-CN" sz="2400" smtClean="0">
                <a:latin typeface="+mn-lt"/>
              </a:rPr>
              <a:t>&lt;/body&gt;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使用脚本加载图表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000" smtClean="0">
                <a:latin typeface="+mn-lt"/>
              </a:rPr>
              <a:t>&lt;body&gt;</a:t>
            </a:r>
          </a:p>
          <a:p>
            <a:pPr marL="457200" lvl="1" indent="0">
              <a:buNone/>
            </a:pPr>
            <a:r>
              <a:rPr lang="en-US" altLang="zh-CN" sz="2000" smtClean="0">
                <a:latin typeface="+mn-lt"/>
              </a:rPr>
              <a:t>&lt;div </a:t>
            </a:r>
            <a:r>
              <a:rPr lang="en-US" altLang="zh-CN" sz="2000" smtClean="0">
                <a:latin typeface="+mn-lt"/>
              </a:rPr>
              <a:t>id</a:t>
            </a:r>
            <a:r>
              <a:rPr lang="en-US" altLang="zh-CN" sz="2000">
                <a:latin typeface="+mn-lt"/>
              </a:rPr>
              <a:t>="main</a:t>
            </a:r>
            <a:r>
              <a:rPr lang="en-US" altLang="zh-CN" sz="2000">
                <a:latin typeface="+mn-lt"/>
              </a:rPr>
              <a:t>" </a:t>
            </a:r>
            <a:r>
              <a:rPr lang="en-US" altLang="zh-CN" sz="2000" smtClean="0">
                <a:latin typeface="+mn-lt"/>
              </a:rPr>
              <a:t>style</a:t>
            </a:r>
            <a:r>
              <a:rPr lang="en-US" altLang="zh-CN" sz="2000">
                <a:latin typeface="+mn-lt"/>
              </a:rPr>
              <a:t>="</a:t>
            </a:r>
            <a:r>
              <a:rPr lang="en-US" altLang="zh-CN" sz="2000" smtClean="0">
                <a:latin typeface="+mn-lt"/>
              </a:rPr>
              <a:t>width:600px;height:400px;"</a:t>
            </a:r>
            <a:r>
              <a:rPr lang="en-US" altLang="zh-CN" sz="2000" smtClean="0">
                <a:latin typeface="+mn-lt"/>
              </a:rPr>
              <a:t>&gt;&lt;/div&gt;</a:t>
            </a:r>
          </a:p>
          <a:p>
            <a:pPr marL="457200" lvl="1" indent="0">
              <a:buNone/>
            </a:pPr>
            <a:r>
              <a:rPr lang="en-US" altLang="zh-CN" sz="2000" smtClean="0">
                <a:latin typeface="+mn-lt"/>
              </a:rPr>
              <a:t>&lt;script&gt;</a:t>
            </a:r>
          </a:p>
          <a:p>
            <a:pPr marL="457200" lvl="1" indent="0">
              <a:buNone/>
            </a:pPr>
            <a:r>
              <a:rPr lang="en-US" altLang="zh-CN" sz="2000">
                <a:latin typeface="+mn-lt"/>
              </a:rPr>
              <a:t>	</a:t>
            </a:r>
            <a:r>
              <a:rPr lang="en-US" altLang="zh-CN" sz="2000" smtClean="0">
                <a:latin typeface="+mn-lt"/>
              </a:rPr>
              <a:t>var </a:t>
            </a:r>
            <a:r>
              <a:rPr lang="en-US" altLang="zh-CN" sz="2000">
                <a:latin typeface="+mn-lt"/>
              </a:rPr>
              <a:t>myChart = echarts.init(document.getElementById(</a:t>
            </a:r>
            <a:r>
              <a:rPr lang="en-US" altLang="zh-CN" sz="2000">
                <a:latin typeface="+mn-lt"/>
              </a:rPr>
              <a:t>'main</a:t>
            </a:r>
            <a:r>
              <a:rPr lang="en-US" altLang="zh-CN" sz="2000" smtClean="0">
                <a:latin typeface="+mn-lt"/>
              </a:rPr>
              <a:t>'));</a:t>
            </a:r>
          </a:p>
          <a:p>
            <a:pPr marL="457200" lvl="1" indent="0">
              <a:buNone/>
            </a:pPr>
            <a:r>
              <a:rPr lang="en-US" altLang="zh-CN" sz="2000" smtClean="0">
                <a:latin typeface="+mn-lt"/>
              </a:rPr>
              <a:t>	...</a:t>
            </a:r>
          </a:p>
          <a:p>
            <a:pPr marL="457200" lvl="1" indent="0">
              <a:buNone/>
            </a:pPr>
            <a:r>
              <a:rPr lang="en-US" altLang="zh-CN" sz="2000">
                <a:latin typeface="+mn-lt"/>
              </a:rPr>
              <a:t>	</a:t>
            </a:r>
            <a:r>
              <a:rPr lang="en-US" altLang="zh-CN" sz="2000">
                <a:latin typeface="+mn-lt"/>
              </a:rPr>
              <a:t>myChart.setOption(option);</a:t>
            </a:r>
          </a:p>
          <a:p>
            <a:pPr marL="457200" lvl="1" indent="0">
              <a:buNone/>
            </a:pPr>
            <a:r>
              <a:rPr lang="en-US" altLang="zh-CN" sz="2000" smtClean="0">
                <a:latin typeface="+mn-lt"/>
              </a:rPr>
              <a:t>&lt;/script&gt;</a:t>
            </a:r>
          </a:p>
          <a:p>
            <a:pPr marL="457200" lvl="1" indent="0">
              <a:buNone/>
            </a:pPr>
            <a:r>
              <a:rPr lang="en-US" altLang="zh-CN" sz="2000" smtClean="0">
                <a:latin typeface="+mn-lt"/>
              </a:rPr>
              <a:t>&lt;/</a:t>
            </a:r>
            <a:r>
              <a:rPr lang="en-US" altLang="zh-CN" sz="2000">
                <a:latin typeface="+mn-lt"/>
              </a:rPr>
              <a:t>body</a:t>
            </a:r>
            <a:r>
              <a:rPr lang="en-US" altLang="zh-CN" sz="2000" smtClean="0">
                <a:latin typeface="+mn-lt"/>
              </a:rPr>
              <a:t>&gt;</a:t>
            </a:r>
          </a:p>
          <a:p>
            <a:pPr marL="457200" lvl="1" indent="0">
              <a:buNone/>
            </a:pPr>
            <a:r>
              <a:rPr lang="zh-CN" altLang="en-US" sz="2000">
                <a:latin typeface="+mn-lt"/>
              </a:rPr>
              <a:t>具</a:t>
            </a:r>
            <a:r>
              <a:rPr lang="zh-CN" altLang="en-US" sz="2000" smtClean="0">
                <a:latin typeface="+mn-lt"/>
              </a:rPr>
              <a:t>体代码见备注。</a:t>
            </a:r>
            <a:endParaRPr lang="en-US" altLang="zh-CN" sz="200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柱</a:t>
            </a:r>
            <a:r>
              <a:rPr lang="zh-CN" altLang="en-US" sz="2800"/>
              <a:t>状</a:t>
            </a:r>
            <a:r>
              <a:rPr lang="zh-CN" altLang="en-US" sz="2800" smtClean="0"/>
              <a:t>图</a:t>
            </a:r>
            <a:r>
              <a:rPr lang="en-US" altLang="zh-CN" sz="2800" smtClean="0"/>
              <a:t>.</a:t>
            </a:r>
            <a:endParaRPr lang="en-US" altLang="zh-CN" sz="200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69727"/>
            <a:ext cx="5760640" cy="393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1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柱</a:t>
            </a:r>
            <a:r>
              <a:rPr lang="zh-CN" altLang="en-US" sz="2800"/>
              <a:t>状</a:t>
            </a:r>
            <a:r>
              <a:rPr lang="zh-CN" altLang="en-US" sz="2800" smtClean="0"/>
              <a:t>图</a:t>
            </a:r>
            <a:r>
              <a:rPr lang="en-US" altLang="zh-CN" sz="2800" smtClean="0"/>
              <a:t>(2)</a:t>
            </a:r>
            <a:endParaRPr lang="en-US" altLang="zh-CN" sz="200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624736" cy="388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</a:rPr>
              <a:t>柱状</a:t>
            </a:r>
            <a:r>
              <a:rPr lang="zh-CN" altLang="en-US" sz="2800" smtClean="0">
                <a:latin typeface="+mn-lt"/>
              </a:rPr>
              <a:t>图</a:t>
            </a:r>
            <a:endParaRPr lang="en-US" altLang="zh-CN" sz="2800" smtClean="0">
              <a:latin typeface="+mn-lt"/>
            </a:endParaRPr>
          </a:p>
          <a:p>
            <a:pPr marL="457200" lvl="1" indent="0">
              <a:buNone/>
            </a:pPr>
            <a:r>
              <a:rPr lang="zh-CN" altLang="en-US" sz="2400" smtClean="0">
                <a:latin typeface="+mn-lt"/>
              </a:rPr>
              <a:t>代码加备注。</a:t>
            </a:r>
            <a:endParaRPr lang="en-US" altLang="zh-CN" sz="2400" smtClean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753013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8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n-lt"/>
              </a:rPr>
              <a:t>饼图</a:t>
            </a:r>
            <a:r>
              <a:rPr lang="en-US" altLang="zh-CN" sz="2800" smtClean="0">
                <a:latin typeface="+mn-lt"/>
              </a:rPr>
              <a:t>(1)</a:t>
            </a:r>
            <a:endParaRPr lang="en-US" altLang="zh-CN" sz="2800">
              <a:latin typeface="+mn-lt"/>
            </a:endParaRPr>
          </a:p>
          <a:p>
            <a:pPr marL="457200" lvl="1" indent="0">
              <a:buNone/>
            </a:pPr>
            <a:r>
              <a:rPr lang="zh-CN" altLang="en-US" sz="2400">
                <a:latin typeface="+mn-lt"/>
              </a:rPr>
              <a:t>代</a:t>
            </a:r>
            <a:r>
              <a:rPr lang="zh-CN" altLang="en-US" sz="2400" smtClean="0">
                <a:latin typeface="+mn-lt"/>
              </a:rPr>
              <a:t>码加备注。</a:t>
            </a:r>
            <a:endParaRPr lang="en-US" altLang="zh-CN" sz="2400" smtClean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Echarts</a:t>
            </a:r>
            <a:r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endParaRPr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988840"/>
            <a:ext cx="611644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4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5201</Words>
  <Application>Microsoft Office PowerPoint</Application>
  <PresentationFormat>全屏显示(4:3)</PresentationFormat>
  <Paragraphs>970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2_Office 主题</vt:lpstr>
      <vt:lpstr>PowerPoint 演示文稿</vt:lpstr>
      <vt:lpstr>Echarts</vt:lpstr>
      <vt:lpstr>Echarts使用</vt:lpstr>
      <vt:lpstr>Echarts使用</vt:lpstr>
      <vt:lpstr>Echarts使用</vt:lpstr>
      <vt:lpstr>Echarts使用</vt:lpstr>
      <vt:lpstr>Echarts使用</vt:lpstr>
      <vt:lpstr>Echarts使用</vt:lpstr>
      <vt:lpstr>Echarts使用</vt:lpstr>
      <vt:lpstr>Echarts使用</vt:lpstr>
      <vt:lpstr>Echarts使用</vt:lpstr>
      <vt:lpstr>Echarts使用</vt:lpstr>
      <vt:lpstr>Echarts使用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2246</cp:revision>
  <dcterms:created xsi:type="dcterms:W3CDTF">2015-10-23T02:45:00Z</dcterms:created>
  <dcterms:modified xsi:type="dcterms:W3CDTF">2017-04-07T14:05:44Z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