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a02cea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3a02cea69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297a488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297a488c9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97a488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2297a488c9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97a488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297a488c9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9b61e51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f9b61e51a5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17</a:t>
            </a:r>
            <a:r>
              <a:rPr lang="es-ES"/>
              <a:t>.- CiberRange. Aula Ciberseguridad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978300" y="111125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17.- CiberRange. Aula Ciberseguridad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25" y="1608775"/>
            <a:ext cx="6487933" cy="4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978300" y="1111250"/>
            <a:ext cx="10602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17.- CiberRange. Aula Ciberseguridad (Tknika)</a:t>
            </a:r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00" y="1992050"/>
            <a:ext cx="9989591" cy="424526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/>
          <p:nvPr/>
        </p:nvSpPr>
        <p:spPr>
          <a:xfrm>
            <a:off x="7838500" y="6035050"/>
            <a:ext cx="2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Salida Internet independiente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978300" y="111125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17.- CiberRange. Aula Ciberseguridad</a:t>
            </a:r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225" y="1687250"/>
            <a:ext cx="4350875" cy="48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978300" y="111125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17.- CiberRange. Aula Ciberseguridad</a:t>
            </a:r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675" y="1687250"/>
            <a:ext cx="5160175" cy="467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25" y="2218663"/>
            <a:ext cx="5075976" cy="360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978300" y="111125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17.- CiberRange. Aula Ciberseguridad Propuesta Easo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7838500" y="6035050"/>
            <a:ext cx="2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Salida Internet independiente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375" y="1992050"/>
            <a:ext cx="8190742" cy="40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111350" y="2830125"/>
            <a:ext cx="18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AR3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Ciber esp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Alumnos Easo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