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297a488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2297a488c9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29af2f9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29af2f91b_0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4294967295" type="title"/>
          </p:nvPr>
        </p:nvSpPr>
        <p:spPr>
          <a:xfrm>
            <a:off x="2770875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18.- Organismos Ciberseguridad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141250" y="1016200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18.- Organismos Ciberseguridad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2107650" y="1662225"/>
            <a:ext cx="6572700" cy="5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latin typeface="Source Sans Pro"/>
                <a:ea typeface="Source Sans Pro"/>
                <a:cs typeface="Source Sans Pro"/>
                <a:sym typeface="Source Sans Pro"/>
              </a:rPr>
              <a:t>ZELT TALDEA</a:t>
            </a:r>
            <a:endParaRPr b="1" sz="2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IT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Uni Eibar Ermua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Zubiri Manteo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Maristak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Egibide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Txurdinaga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OT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Laudioalde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Andra Mari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Easo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1141250" y="1016200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18.- Organismos Ciberseguridad</a:t>
            </a:r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25" y="1652750"/>
            <a:ext cx="3796266" cy="256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683" y="1652746"/>
            <a:ext cx="4648741" cy="256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288" y="4578234"/>
            <a:ext cx="7653485" cy="151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