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0413" cy="6858000"/>
  <p:notesSz cx="6858000" cy="9144000"/>
  <p:embeddedFontLst>
    <p:embeddedFont>
      <p:font typeface="Source Sans Pr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igXgoGLU98FYw85k5tssKuN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6EB8CE-ECAA-4176-B245-116AAEDFCEE0}">
  <a:tblStyle styleId="{886EB8CE-ECAA-4176-B245-116AAEDFCE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647f22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40647f22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40647f22a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84f901af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2484f901af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2484f901af3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84f901af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484f901af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484f901af3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34b3967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e34b3967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1e34b3967e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84f901af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484f901af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2484f901af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45300d6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445300d6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2445300d63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4f901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484f901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484f901a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4f901a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484f901a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2484f901af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4f901af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484f901af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2484f901af3_0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4f901af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484f901af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2484f901af3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84f901af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84f901af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2484f901af3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84f901af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484f901af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2484f901af3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knika.eus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-Izenburua">
  <p:cSld name="0-Izenburu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sz="5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 descr="G:\Mi unidad\ana\Tknika\LOGOs TKNIKA\header_ppt_unev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Atala tituluarekin">
  <p:cSld name="2-Atala tituluareki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sz="4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>
            <a:spLocks noGrp="1"/>
          </p:cNvSpPr>
          <p:nvPr>
            <p:ph type="pic" idx="3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33" name="Google Shape;33;p6" descr="G:\Mi unidad\ana\Tknika\LOGOs TKNIKA\header_p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Indizea">
  <p:cSld name="1-Indize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sz="3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925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 descr="G:\Mi unidad\ana\Tknika\LOGOs TKNIKA\header_p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Amaiera">
  <p:cSld name="3-Amaiera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24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sng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info@tknika.eus</a:t>
            </a:r>
            <a:endParaRPr sz="1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8" descr="G:\Mi unidad\ana\Tknika\LOGOs TKNIKA\header_ppt_unevoc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Atala">
  <p:cSld name="2-Atal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>
            <a:spLocks noGrp="1"/>
          </p:cNvSpPr>
          <p:nvPr>
            <p:ph type="pic" idx="2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59" name="Google Shape;59;p9" descr="G:\Mi unidad\ana\Tknika\LOGOs TKNIKA\header_p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ala_v2">
  <p:cSld name="Atala_v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sz="3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70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0" descr="G:\Mi unidad\ana\Tknika\LOGOs TKNIKA\header_ppt_unev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iberlab.tknika.eus:8400/participa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kastaroak.tknika.eus/m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Python</a:t>
            </a:r>
            <a:endParaRPr sz="5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 etikorako</a:t>
            </a:r>
            <a:endParaRPr sz="50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1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" descr="D:\Descargas\UNEVOC_Network_Logo_blue_e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>
            <a:spLocks noGrp="1"/>
          </p:cNvSpPr>
          <p:nvPr>
            <p:ph type="title" idx="4294967295"/>
          </p:nvPr>
        </p:nvSpPr>
        <p:spPr>
          <a:xfrm>
            <a:off x="2095500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Aurrez aurreko saioa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0647f22aa_0_11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96" name="Google Shape;196;g240647f22aa_0_11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197" name="Google Shape;197;g240647f22aa_0_11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Erronkak, apunteak bezala, lau fasetan banatuta daude: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Ezagutza(Footprinting)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Zenbaketa (Hatz-markak)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Ustiapena (Explotation)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Ustiapen osteko aldia (Post-Explotation)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 100 puntu dituzten hainbat erronkek osatzen dute.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98" name="Google Shape;198;g240647f22aa_0_11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84f901af3_0_39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05" name="Google Shape;205;g2484f901af3_0_39"/>
          <p:cNvSpPr txBox="1">
            <a:spLocks noGrp="1"/>
          </p:cNvSpPr>
          <p:nvPr>
            <p:ph type="sldNum" idx="12"/>
          </p:nvPr>
        </p:nvSpPr>
        <p:spPr>
          <a:xfrm>
            <a:off x="77458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06" name="Google Shape;206;g2484f901af3_0_39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(II)</a:t>
            </a:r>
            <a:endParaRPr/>
          </a:p>
        </p:txBody>
      </p:sp>
      <p:sp>
        <p:nvSpPr>
          <p:cNvPr id="207" name="Google Shape;207;g2484f901af3_0_39"/>
          <p:cNvSpPr/>
          <p:nvPr/>
        </p:nvSpPr>
        <p:spPr>
          <a:xfrm>
            <a:off x="3171825" y="1995525"/>
            <a:ext cx="1219200" cy="102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Reto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484f901af3_0_39"/>
          <p:cNvSpPr/>
          <p:nvPr/>
        </p:nvSpPr>
        <p:spPr>
          <a:xfrm>
            <a:off x="5734050" y="225982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484f901af3_0_39"/>
          <p:cNvSpPr/>
          <p:nvPr/>
        </p:nvSpPr>
        <p:spPr>
          <a:xfrm rot="899923">
            <a:off x="4183142" y="2858965"/>
            <a:ext cx="1710991" cy="2189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2484f901af3_0_39"/>
          <p:cNvCxnSpPr>
            <a:stCxn id="208" idx="3"/>
            <a:endCxn id="211" idx="1"/>
          </p:cNvCxnSpPr>
          <p:nvPr/>
        </p:nvCxnSpPr>
        <p:spPr>
          <a:xfrm rot="10800000" flipH="1">
            <a:off x="7296150" y="2473725"/>
            <a:ext cx="123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g2484f901af3_0_39"/>
          <p:cNvCxnSpPr>
            <a:stCxn id="208" idx="3"/>
            <a:endCxn id="213" idx="1"/>
          </p:cNvCxnSpPr>
          <p:nvPr/>
        </p:nvCxnSpPr>
        <p:spPr>
          <a:xfrm>
            <a:off x="7296150" y="2476125"/>
            <a:ext cx="12384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4" name="Google Shape;214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1576050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2484f901af3_0_39"/>
          <p:cNvCxnSpPr>
            <a:stCxn id="208" idx="3"/>
            <a:endCxn id="214" idx="1"/>
          </p:cNvCxnSpPr>
          <p:nvPr/>
        </p:nvCxnSpPr>
        <p:spPr>
          <a:xfrm rot="10800000" flipH="1">
            <a:off x="7296150" y="1864125"/>
            <a:ext cx="1238400" cy="6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g2484f901af3_0_39"/>
          <p:cNvSpPr txBox="1"/>
          <p:nvPr/>
        </p:nvSpPr>
        <p:spPr>
          <a:xfrm>
            <a:off x="8906125" y="1656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1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2185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484f901af3_0_39"/>
          <p:cNvSpPr txBox="1"/>
          <p:nvPr/>
        </p:nvSpPr>
        <p:spPr>
          <a:xfrm>
            <a:off x="8867775" y="2289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2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2721750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84f901af3_0_39"/>
          <p:cNvSpPr txBox="1"/>
          <p:nvPr/>
        </p:nvSpPr>
        <p:spPr>
          <a:xfrm>
            <a:off x="8906125" y="2795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</a:t>
            </a: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484f901af3_0_39"/>
          <p:cNvSpPr/>
          <p:nvPr/>
        </p:nvSpPr>
        <p:spPr>
          <a:xfrm>
            <a:off x="3171825" y="3824325"/>
            <a:ext cx="1219200" cy="102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Reto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484f901af3_0_39"/>
          <p:cNvSpPr/>
          <p:nvPr/>
        </p:nvSpPr>
        <p:spPr>
          <a:xfrm>
            <a:off x="5734050" y="408862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484f901af3_0_39"/>
          <p:cNvSpPr/>
          <p:nvPr/>
        </p:nvSpPr>
        <p:spPr>
          <a:xfrm>
            <a:off x="4391025" y="4229175"/>
            <a:ext cx="1343100" cy="21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g2484f901af3_0_39"/>
          <p:cNvCxnSpPr>
            <a:stCxn id="220" idx="3"/>
            <a:endCxn id="223" idx="1"/>
          </p:cNvCxnSpPr>
          <p:nvPr/>
        </p:nvCxnSpPr>
        <p:spPr>
          <a:xfrm rot="10800000" flipH="1">
            <a:off x="7296150" y="4302525"/>
            <a:ext cx="123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g2484f901af3_0_39"/>
          <p:cNvCxnSpPr>
            <a:stCxn id="220" idx="3"/>
            <a:endCxn id="225" idx="1"/>
          </p:cNvCxnSpPr>
          <p:nvPr/>
        </p:nvCxnSpPr>
        <p:spPr>
          <a:xfrm>
            <a:off x="7296150" y="4304925"/>
            <a:ext cx="1238400" cy="5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336813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484f901af3_0_39"/>
          <p:cNvCxnSpPr>
            <a:stCxn id="220" idx="3"/>
          </p:cNvCxnSpPr>
          <p:nvPr/>
        </p:nvCxnSpPr>
        <p:spPr>
          <a:xfrm rot="10800000" flipH="1">
            <a:off x="7296150" y="3600525"/>
            <a:ext cx="1247700" cy="7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g2484f901af3_0_39"/>
          <p:cNvSpPr txBox="1"/>
          <p:nvPr/>
        </p:nvSpPr>
        <p:spPr>
          <a:xfrm>
            <a:off x="8906125" y="3484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1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40145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484f901af3_0_39"/>
          <p:cNvSpPr txBox="1"/>
          <p:nvPr/>
        </p:nvSpPr>
        <p:spPr>
          <a:xfrm>
            <a:off x="8867775" y="41178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2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4543113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484f901af3_0_39"/>
          <p:cNvSpPr txBox="1"/>
          <p:nvPr/>
        </p:nvSpPr>
        <p:spPr>
          <a:xfrm>
            <a:off x="8906125" y="46242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</a:t>
            </a: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484f901af3_0_39"/>
          <p:cNvSpPr/>
          <p:nvPr/>
        </p:nvSpPr>
        <p:spPr>
          <a:xfrm>
            <a:off x="3171825" y="5424525"/>
            <a:ext cx="1219200" cy="10287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Reto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484f901af3_0_39"/>
          <p:cNvSpPr/>
          <p:nvPr/>
        </p:nvSpPr>
        <p:spPr>
          <a:xfrm>
            <a:off x="5734050" y="553642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484f901af3_0_39"/>
          <p:cNvSpPr/>
          <p:nvPr/>
        </p:nvSpPr>
        <p:spPr>
          <a:xfrm rot="-702840">
            <a:off x="4390513" y="5824047"/>
            <a:ext cx="1343174" cy="2242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2484f901af3_0_39"/>
          <p:cNvCxnSpPr>
            <a:stCxn id="232" idx="3"/>
            <a:endCxn id="235" idx="1"/>
          </p:cNvCxnSpPr>
          <p:nvPr/>
        </p:nvCxnSpPr>
        <p:spPr>
          <a:xfrm>
            <a:off x="7296150" y="5752725"/>
            <a:ext cx="12384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g2484f901af3_0_39"/>
          <p:cNvCxnSpPr>
            <a:stCxn id="232" idx="3"/>
            <a:endCxn id="237" idx="1"/>
          </p:cNvCxnSpPr>
          <p:nvPr/>
        </p:nvCxnSpPr>
        <p:spPr>
          <a:xfrm>
            <a:off x="7296150" y="5752725"/>
            <a:ext cx="12384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8" name="Google Shape;238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875" y="5067788"/>
            <a:ext cx="57600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g2484f901af3_0_39"/>
          <p:cNvCxnSpPr>
            <a:stCxn id="232" idx="3"/>
            <a:endCxn id="238" idx="1"/>
          </p:cNvCxnSpPr>
          <p:nvPr/>
        </p:nvCxnSpPr>
        <p:spPr>
          <a:xfrm rot="10800000" flipH="1">
            <a:off x="7296150" y="5355825"/>
            <a:ext cx="1228800" cy="3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g2484f901af3_0_39"/>
          <p:cNvSpPr txBox="1"/>
          <p:nvPr/>
        </p:nvSpPr>
        <p:spPr>
          <a:xfrm>
            <a:off x="8906125" y="5085075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1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561472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484f901af3_0_39"/>
          <p:cNvSpPr txBox="1"/>
          <p:nvPr/>
        </p:nvSpPr>
        <p:spPr>
          <a:xfrm>
            <a:off x="8906125" y="57199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2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2484f901af3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6052275"/>
            <a:ext cx="576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484f901af3_0_39"/>
          <p:cNvSpPr txBox="1"/>
          <p:nvPr/>
        </p:nvSpPr>
        <p:spPr>
          <a:xfrm>
            <a:off x="8906125" y="6224400"/>
            <a:ext cx="8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pista </a:t>
            </a:r>
            <a:r>
              <a:rPr lang="es-ES" sz="1200" b="1"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484f901af3_0_39"/>
          <p:cNvSpPr txBox="1"/>
          <p:nvPr/>
        </p:nvSpPr>
        <p:spPr>
          <a:xfrm rot="-5400000">
            <a:off x="9300" y="3762975"/>
            <a:ext cx="4734000" cy="646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 b="0" i="0" u="none" strike="noStrike" cap="none">
                <a:solidFill>
                  <a:srgbClr val="EA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Fase bakoitzean...</a:t>
            </a:r>
            <a:endParaRPr sz="1400" b="0" i="0" u="none" strike="noStrike" cap="non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484f901af3_0_39"/>
          <p:cNvSpPr/>
          <p:nvPr/>
        </p:nvSpPr>
        <p:spPr>
          <a:xfrm>
            <a:off x="5867525" y="293017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84f901af3_0_39"/>
          <p:cNvSpPr/>
          <p:nvPr/>
        </p:nvSpPr>
        <p:spPr>
          <a:xfrm>
            <a:off x="4276350" y="2365425"/>
            <a:ext cx="1443000" cy="21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484f901af3_0_39"/>
          <p:cNvSpPr/>
          <p:nvPr/>
        </p:nvSpPr>
        <p:spPr>
          <a:xfrm rot="899923">
            <a:off x="4207092" y="4737240"/>
            <a:ext cx="1710991" cy="2189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484f901af3_0_39"/>
          <p:cNvSpPr/>
          <p:nvPr/>
        </p:nvSpPr>
        <p:spPr>
          <a:xfrm>
            <a:off x="5867525" y="487717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484f901af3_0_39"/>
          <p:cNvSpPr/>
          <p:nvPr/>
        </p:nvSpPr>
        <p:spPr>
          <a:xfrm rot="352787">
            <a:off x="4368133" y="6184845"/>
            <a:ext cx="1364680" cy="2189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484f901af3_0_39"/>
          <p:cNvSpPr/>
          <p:nvPr/>
        </p:nvSpPr>
        <p:spPr>
          <a:xfrm>
            <a:off x="5681663" y="6092925"/>
            <a:ext cx="1562100" cy="432600"/>
          </a:xfrm>
          <a:prstGeom prst="flowChartDecision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/>
              <a:t>Hito 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mugarria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84f901af3_0_199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56" name="Google Shape;256;g2484f901af3_0_199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257" name="Google Shape;257;g2484f901af3_0_199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https://192.168.250.240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Erabiltzaile-izena eta pasahitza: ER[zure_zenbakia]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9 zenbakidun parte-hartzailea bazara, </a:t>
            </a: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ER9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Aldatu pasahitza lehenengo aldiz sartzean.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bakoitzak aste bateko iraupena izango du: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Astelehenetik 9:30etik hurrengo asteleheneko 9:00 arte.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58" name="Google Shape;258;g2484f901af3_0_199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(III)</a:t>
            </a:r>
            <a:endParaRPr/>
          </a:p>
        </p:txBody>
      </p:sp>
      <p:pic>
        <p:nvPicPr>
          <p:cNvPr id="259" name="Google Shape;259;g2484f901af3_0_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1263" y="2984300"/>
            <a:ext cx="2676525" cy="2257425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34b3967e2_1_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66" name="Google Shape;266;g1e34b3967e2_1_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267" name="Google Shape;267;g1e34b3967e2_1_0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Erronkak (IV)</a:t>
            </a:r>
            <a:endParaRPr/>
          </a:p>
        </p:txBody>
      </p:sp>
      <p:pic>
        <p:nvPicPr>
          <p:cNvPr id="268" name="Google Shape;268;g1e34b3967e2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475" y="1491193"/>
            <a:ext cx="3978914" cy="477983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9" name="Google Shape;269;g1e34b3967e2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4014" y="1491193"/>
            <a:ext cx="3122531" cy="477983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0" name="Google Shape;270;g1e34b3967e2_1_0"/>
          <p:cNvSpPr/>
          <p:nvPr/>
        </p:nvSpPr>
        <p:spPr>
          <a:xfrm>
            <a:off x="2491225" y="3088125"/>
            <a:ext cx="5092800" cy="11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Erronka irekitzean, mugarriak eta </a:t>
            </a:r>
            <a:r>
              <a:rPr lang="es-ES" sz="1600" b="1"/>
              <a:t>pistak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84f901af3_0_23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Ebaluazioa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77" name="Google Shape;277;g2484f901af3_0_23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278" name="Google Shape;278;g2484f901af3_0_23"/>
          <p:cNvSpPr txBox="1">
            <a:spLocks noGrp="1"/>
          </p:cNvSpPr>
          <p:nvPr>
            <p:ph type="body" idx="1"/>
          </p:nvPr>
        </p:nvSpPr>
        <p:spPr>
          <a:xfrm>
            <a:off x="622600" y="1525988"/>
            <a:ext cx="10945200" cy="4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Mugarri bat ebazteak honakoa dakar: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Sartu soluzio zuzena aplikazioan.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Igo Moodlera zuk egindako scripta.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Igo pantaila-argazkia Moodlen, scriptaren exekuzioa eta pantailan erakutsitakoa dakarrena.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bakoitzean, puntuazioaren % 50 lortu behar duzu gutxienez.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Pistak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Lehenengoak erdia baino gutxiago kentzen du.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■"/>
            </a:pPr>
            <a:r>
              <a:rPr lang="es-ES" sz="18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Bigarrena erabiliz, kenketa osoa % 50 baino handiagoa da.</a:t>
            </a:r>
            <a:endParaRPr sz="1800"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2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!!!     </a:t>
            </a: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Zenbait kasutan, pista batek soluzioa ematen dio erronkari, baina ia puntu guztiak kentzen ditu.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HELBURUA: </a:t>
            </a:r>
            <a:r>
              <a:rPr lang="es-ES" sz="1800" b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erritmo desberdinak egon daitezen laguntzea</a:t>
            </a:r>
            <a:endParaRPr sz="1800" b="1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Lehen pistak pixka bat laguntzen du.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Gainerakoek asko laguntzen dute.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79" name="Google Shape;279;g2484f901af3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250" y="4044573"/>
            <a:ext cx="477050" cy="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AURKIBIDEA</a:t>
            </a:r>
            <a:endParaRPr sz="3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0" y="1592708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7155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Ikastaroaren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helburuak</a:t>
            </a:r>
            <a:endParaRPr sz="28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7155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Zergatik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erabili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800" dirty="0" err="1">
                <a:latin typeface="Source Sans Pro"/>
                <a:ea typeface="Source Sans Pro"/>
                <a:cs typeface="Source Sans Pro"/>
                <a:sym typeface="Source Sans Pro"/>
              </a:rPr>
              <a:t>scriptak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28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7155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Zergatik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Python?</a:t>
            </a:r>
            <a:endParaRPr sz="28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7155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arabicParenR"/>
            </a:pP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Nola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egingo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dugu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</a:t>
            </a:r>
            <a:r>
              <a:rPr lang="es-ES" sz="28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28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romanLcParenR"/>
            </a:pPr>
            <a:r>
              <a:rPr lang="es-ES" sz="2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Moodle</a:t>
            </a:r>
            <a:endParaRPr sz="2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s-ES" sz="2800" b="0" i="0" u="none" strike="noStrike" cap="none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kastaroaren</a:t>
            </a:r>
            <a:r>
              <a:rPr lang="es-ES" sz="28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800" b="0" i="0" u="none" strike="noStrike" cap="none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formatua</a:t>
            </a:r>
            <a:endParaRPr sz="28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b="0" i="0" u="none" strike="noStrike" cap="none" dirty="0" err="1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Kali</a:t>
            </a:r>
            <a:r>
              <a:rPr lang="es-ES" sz="2800" b="0" i="0" u="none" strike="noStrike" cap="none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/Linux </a:t>
            </a:r>
            <a:r>
              <a:rPr lang="es-ES" sz="28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makina</a:t>
            </a:r>
            <a:endParaRPr sz="28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AutoNum type="romanLcParenR"/>
            </a:pPr>
            <a:r>
              <a:rPr lang="es-ES" sz="2800" dirty="0" err="1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s-ES" sz="28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rronkak</a:t>
            </a:r>
            <a:endParaRPr sz="28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AutoNum type="romanLcParenR"/>
            </a:pPr>
            <a:r>
              <a:rPr lang="es-ES" sz="2800" dirty="0" err="1">
                <a:latin typeface="Source Sans Pro"/>
                <a:ea typeface="Source Sans Pro"/>
                <a:cs typeface="Source Sans Pro"/>
                <a:sym typeface="Source Sans Pro"/>
              </a:rPr>
              <a:t>Ebaluazioa</a:t>
            </a:r>
            <a:endParaRPr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5300d635_0_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Ikastaroaren helburuak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0" name="Google Shape;90;g2445300d635_0_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1" name="Google Shape;91;g2445300d635_0_0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Hacking etikoaren  fase bakoitzean erabiltzen diren teknikak ulertzea. 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Teknika horietarako Python-eko  liburutegi oso erabilgarriak ezagutu eta erabiltzea.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Ariketak benetako ingurune baten antzekoan egitea.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s-ES" sz="2000"/>
              <a:t>Ariketak ikasgelara eramateko modukoak.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4f901af3_0_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Zergatik erabili scriptak?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8" name="Google Shape;98;g2484f901af3_0_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99" name="Google Shape;99;g2484f901af3_0_0"/>
          <p:cNvSpPr/>
          <p:nvPr/>
        </p:nvSpPr>
        <p:spPr>
          <a:xfrm>
            <a:off x="4541797" y="1781175"/>
            <a:ext cx="3373479" cy="657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Arial"/>
              </a:rPr>
              <a:t>Eraginkortasuna</a:t>
            </a:r>
          </a:p>
        </p:txBody>
      </p:sp>
      <p:sp>
        <p:nvSpPr>
          <p:cNvPr id="100" name="Google Shape;100;g2484f901af3_0_0"/>
          <p:cNvSpPr/>
          <p:nvPr/>
        </p:nvSpPr>
        <p:spPr>
          <a:xfrm>
            <a:off x="1074697" y="3429000"/>
            <a:ext cx="3933297" cy="6465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900FF"/>
                </a:solidFill>
                <a:latin typeface="Arial"/>
              </a:rPr>
              <a:t>Malgutasuna</a:t>
            </a:r>
          </a:p>
        </p:txBody>
      </p:sp>
      <p:sp>
        <p:nvSpPr>
          <p:cNvPr id="101" name="Google Shape;101;g2484f901af3_0_0"/>
          <p:cNvSpPr/>
          <p:nvPr/>
        </p:nvSpPr>
        <p:spPr>
          <a:xfrm>
            <a:off x="5328784" y="4459750"/>
            <a:ext cx="5492653" cy="649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5818E"/>
                </a:solidFill>
                <a:latin typeface="Arial"/>
              </a:rPr>
              <a:t>Automatizazioa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84f901af3_0_12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Zergatik Python?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8" name="Google Shape;108;g2484f901af3_0_12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09" name="Google Shape;109;g2484f901af3_0_12"/>
          <p:cNvSpPr/>
          <p:nvPr/>
        </p:nvSpPr>
        <p:spPr>
          <a:xfrm>
            <a:off x="7164450" y="3363700"/>
            <a:ext cx="4453674" cy="47222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Arial"/>
              </a:rPr>
              <a:t>Sintaxi sinplea</a:t>
            </a:r>
          </a:p>
        </p:txBody>
      </p:sp>
      <p:sp>
        <p:nvSpPr>
          <p:cNvPr id="110" name="Google Shape;110;g2484f901af3_0_12"/>
          <p:cNvSpPr/>
          <p:nvPr/>
        </p:nvSpPr>
        <p:spPr>
          <a:xfrm>
            <a:off x="941350" y="1749525"/>
            <a:ext cx="5166813" cy="4662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900FF"/>
                </a:solidFill>
                <a:latin typeface="Arial"/>
              </a:rPr>
              <a:t>Komunitate aktiboa</a:t>
            </a:r>
          </a:p>
        </p:txBody>
      </p:sp>
      <p:sp>
        <p:nvSpPr>
          <p:cNvPr id="111" name="Google Shape;111;g2484f901af3_0_12"/>
          <p:cNvSpPr/>
          <p:nvPr/>
        </p:nvSpPr>
        <p:spPr>
          <a:xfrm>
            <a:off x="4056951" y="2557300"/>
            <a:ext cx="7493231" cy="576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45818E"/>
                </a:solidFill>
                <a:latin typeface="Arial"/>
              </a:rPr>
              <a:t>Liburutegi espezifikoak</a:t>
            </a:r>
          </a:p>
        </p:txBody>
      </p:sp>
      <p:sp>
        <p:nvSpPr>
          <p:cNvPr id="112" name="Google Shape;112;g2484f901af3_0_12"/>
          <p:cNvSpPr/>
          <p:nvPr/>
        </p:nvSpPr>
        <p:spPr>
          <a:xfrm>
            <a:off x="4306951" y="4169588"/>
            <a:ext cx="4069491" cy="424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90000"/>
                </a:solidFill>
                <a:latin typeface="Arial"/>
              </a:rPr>
              <a:t>Eskalagarritasuna</a:t>
            </a:r>
          </a:p>
        </p:txBody>
      </p:sp>
      <p:sp>
        <p:nvSpPr>
          <p:cNvPr id="113" name="Google Shape;113;g2484f901af3_0_12"/>
          <p:cNvSpPr/>
          <p:nvPr/>
        </p:nvSpPr>
        <p:spPr>
          <a:xfrm>
            <a:off x="1077976" y="5114925"/>
            <a:ext cx="3605961" cy="424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8761D"/>
                </a:solidFill>
                <a:latin typeface="Arial"/>
              </a:rPr>
              <a:t>Eramangarritasuna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4f901af3_0_207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20" name="Google Shape;120;g2484f901af3_0_207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21" name="Google Shape;121;g2484f901af3_0_207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https://ikastaroak.tknika.eus/my/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Kredentzialak: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Erabiltzailea: NAN-a (hizkia minuskulaz)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Pasahitza: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1700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Aurretiko erabiltzailea </a:t>
            </a: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ez baduzu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Py12345#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1700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Lehen aldian aldatu beharko duzu!	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Material guztia Moodle-ko ikastaroan egongo 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bakoitzaren edukia dagokion astean aktibatuko 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Entregatu soluzio-scripta + pantaila-argazkia.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22" name="Google Shape;122;g2484f901af3_0_207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Moodle</a:t>
            </a:r>
            <a:endParaRPr/>
          </a:p>
        </p:txBody>
      </p:sp>
      <p:pic>
        <p:nvPicPr>
          <p:cNvPr id="123" name="Google Shape;123;g2484f901af3_0_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901" y="2204875"/>
            <a:ext cx="4476298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84f901af3_0_151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30" name="Google Shape;130;g2484f901af3_0_151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31" name="Google Shape;131;g2484f901af3_0_151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ikastaroaren formatua</a:t>
            </a:r>
            <a:endParaRPr/>
          </a:p>
        </p:txBody>
      </p:sp>
      <p:sp>
        <p:nvSpPr>
          <p:cNvPr id="132" name="Google Shape;132;g2484f901af3_0_151"/>
          <p:cNvSpPr txBox="1">
            <a:spLocks noGrp="1"/>
          </p:cNvSpPr>
          <p:nvPr>
            <p:ph type="body" idx="1"/>
          </p:nvPr>
        </p:nvSpPr>
        <p:spPr>
          <a:xfrm>
            <a:off x="622600" y="2204875"/>
            <a:ext cx="10945200" cy="3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❖"/>
            </a:pPr>
            <a:r>
              <a:rPr lang="es-E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s-E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orduko </a:t>
            </a: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saio presentziala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Lau fase: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Ezagutza(Footprinting)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Zenbaketa (Hatz-markak)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Ustiapena (Explotation)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Ustiapen osteko aldia (Post-Explotation)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Fase bat asteko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Ekaineko astelehenero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, online saioa 09:30etik 14:30era (</a:t>
            </a:r>
            <a:r>
              <a:rPr lang="es-E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 ordu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Aurreko faseko ariketen soluzioen  entrega (ekainaren 5ean, ez).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Fasearen edukiaren azalpena.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Egin beharreko ariketen aurkezpena.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Irakaslea eskuragarri zalantzei, arazoei… erantzuteko.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Ostegunero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, 09:30etik 14:30era: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-ES" sz="1400">
                <a:latin typeface="Arial"/>
                <a:ea typeface="Arial"/>
                <a:cs typeface="Arial"/>
                <a:sym typeface="Arial"/>
              </a:rPr>
              <a:t>Irakaslea eskuragarri zalantzei, arazoei… erantzuteko.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Gainontzekoa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banakako lana ( </a:t>
            </a:r>
            <a:r>
              <a:rPr lang="es-E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astean </a:t>
            </a:r>
            <a:r>
              <a:rPr lang="es-E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 ordu gehiago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s-ES" sz="1400" b="1">
                <a:latin typeface="Arial"/>
                <a:ea typeface="Arial"/>
                <a:cs typeface="Arial"/>
                <a:sym typeface="Arial"/>
              </a:rPr>
              <a:t>Orduak guztira </a:t>
            </a:r>
            <a:r>
              <a:rPr lang="es-ES" sz="1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7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7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Material guztia Moodle ikastaroan egongo da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Fase bakoitzaren edukia dagokion astean aktibatuko 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Eman script-soluzioa + pantaila-argazkia.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33" name="Google Shape;133;g2484f901af3_0_151"/>
          <p:cNvPicPr preferRelativeResize="0"/>
          <p:nvPr/>
        </p:nvPicPr>
        <p:blipFill rotWithShape="1">
          <a:blip r:embed="rId3">
            <a:alphaModFix/>
          </a:blip>
          <a:srcRect b="19871"/>
          <a:stretch/>
        </p:blipFill>
        <p:spPr>
          <a:xfrm>
            <a:off x="8131975" y="1927723"/>
            <a:ext cx="3598951" cy="40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84f901af3_0_160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74" name="Google Shape;174;g2484f901af3_0_160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75" name="Google Shape;175;g2484f901af3_0_160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dirty="0" err="1"/>
              <a:t>Kali</a:t>
            </a:r>
            <a:r>
              <a:rPr lang="es-ES" dirty="0"/>
              <a:t> </a:t>
            </a:r>
            <a:r>
              <a:rPr lang="es-ES" dirty="0" err="1"/>
              <a:t>Makina</a:t>
            </a:r>
            <a:r>
              <a:rPr lang="es-ES" dirty="0"/>
              <a:t> (II)</a:t>
            </a:r>
            <a:endParaRPr dirty="0"/>
          </a:p>
        </p:txBody>
      </p:sp>
      <p:sp>
        <p:nvSpPr>
          <p:cNvPr id="176" name="Google Shape;176;g2484f901af3_0_160"/>
          <p:cNvSpPr txBox="1">
            <a:spLocks noGrp="1"/>
          </p:cNvSpPr>
          <p:nvPr>
            <p:ph type="body" idx="1"/>
          </p:nvPr>
        </p:nvSpPr>
        <p:spPr>
          <a:xfrm>
            <a:off x="622600" y="1709125"/>
            <a:ext cx="10945200" cy="4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Kredentzialak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: kali/kali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Egiaztatu Interneteranzko irteera.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ping 8.8.8.8</a:t>
            </a:r>
            <a:endParaRPr sz="1800"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Behar dituzun pakete guztiak instalatuta daude dagoeneko.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Begiratu (◕‿−) karaktere-segida script bakoitzean zer gehitu edo aldatu behar den jakiteko.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Baliteke script batzuetan puntu bat baino gehiago ukitu behar izatea.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77" name="Google Shape;177;g2484f901af3_0_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1799" y="4936300"/>
            <a:ext cx="2589600" cy="85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g2484f901af3_0_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9400" y="4122898"/>
            <a:ext cx="477050" cy="4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84f901af3_0_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4600" y="1604625"/>
            <a:ext cx="3679960" cy="20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84f901af3_0_171"/>
          <p:cNvSpPr txBox="1">
            <a:spLocks noGrp="1"/>
          </p:cNvSpPr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Nola egingo dugu lan?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86" name="Google Shape;186;g2484f901af3_0_171"/>
          <p:cNvSpPr txBox="1">
            <a:spLocks noGrp="1"/>
          </p:cNvSpPr>
          <p:nvPr>
            <p:ph type="sldNum" idx="12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87" name="Google Shape;187;g2484f901af3_0_171"/>
          <p:cNvSpPr txBox="1">
            <a:spLocks noGrp="1"/>
          </p:cNvSpPr>
          <p:nvPr>
            <p:ph type="body" idx="2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Kali Makina (III)</a:t>
            </a:r>
            <a:endParaRPr/>
          </a:p>
        </p:txBody>
      </p:sp>
      <p:sp>
        <p:nvSpPr>
          <p:cNvPr id="188" name="Google Shape;188;g2484f901af3_0_171"/>
          <p:cNvSpPr txBox="1">
            <a:spLocks noGrp="1"/>
          </p:cNvSpPr>
          <p:nvPr>
            <p:ph type="body" idx="1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Scriptekin lan egin.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Testu-editoreak: 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nano, vim, mousepad...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-ES" sz="1800" b="1">
                <a:latin typeface="Arial"/>
                <a:ea typeface="Arial"/>
                <a:cs typeface="Arial"/>
                <a:sym typeface="Arial"/>
              </a:rPr>
              <a:t>IDLE garapen-ingurunea: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89" name="Google Shape;189;g2484f901af3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2813" y="3571875"/>
            <a:ext cx="75533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Personalizado</PresentationFormat>
  <Paragraphs>260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Source Sans Pro</vt:lpstr>
      <vt:lpstr>Noto Sans</vt:lpstr>
      <vt:lpstr>Calibri</vt:lpstr>
      <vt:lpstr>Tema de Office</vt:lpstr>
      <vt:lpstr>Aurrez aurreko saioa</vt:lpstr>
      <vt:lpstr>Presentación de PowerPoint</vt:lpstr>
      <vt:lpstr> Ikastaroaren helburuak </vt:lpstr>
      <vt:lpstr> Zergatik erabili scriptak? </vt:lpstr>
      <vt:lpstr> Zergatik Python? </vt:lpstr>
      <vt:lpstr> Nola egingo dugu lan? </vt:lpstr>
      <vt:lpstr> Nola egingo dugu lan? </vt:lpstr>
      <vt:lpstr> Nola egingo dugu lan? </vt:lpstr>
      <vt:lpstr> Nola egingo dugu lan? </vt:lpstr>
      <vt:lpstr> Nola egingo dugu lan? </vt:lpstr>
      <vt:lpstr> Nola egingo dugu lan? </vt:lpstr>
      <vt:lpstr> Nola egingo dugu lan? </vt:lpstr>
      <vt:lpstr> Nola egingo dugu lan? </vt:lpstr>
      <vt:lpstr> Ebaluazioa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Aurrez aurreko saioa</dc:title>
  <cp:lastModifiedBy>DPTO.INF</cp:lastModifiedBy>
  <cp:revision>1</cp:revision>
  <dcterms:modified xsi:type="dcterms:W3CDTF">2023-07-03T08:38:37Z</dcterms:modified>
</cp:coreProperties>
</file>