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04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22" Type="http://schemas.openxmlformats.org/officeDocument/2006/relationships/font" Target="fonts/Montserrat-bold.fntdata"/><Relationship Id="rId10" Type="http://schemas.openxmlformats.org/officeDocument/2006/relationships/slide" Target="slides/slide3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2c142c163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c2c142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186" name="Google Shape;186;g2c2c142c16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9636b8a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09636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09636b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b2a5675be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cb2a5675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b2a5675b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2a5675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b2a5675be_0_9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b2a5675b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b2a5675be_0_17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f9b6a62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f9b6a6273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ecf646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decf6463db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f8232a9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8f8232a9c0_0_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15f61f5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e15f61f527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609521" y="1288131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1828561" y="5038328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07" name="Google Shape;107;p12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2"/>
          <p:cNvSpPr txBox="1"/>
          <p:nvPr/>
        </p:nvSpPr>
        <p:spPr>
          <a:xfrm>
            <a:off x="635542" y="2852936"/>
            <a:ext cx="1093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622598" y="1192033"/>
            <a:ext cx="7200900" cy="4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3"/>
          <p:cNvSpPr/>
          <p:nvPr>
            <p:ph idx="2" type="pic"/>
          </p:nvPr>
        </p:nvSpPr>
        <p:spPr>
          <a:xfrm>
            <a:off x="8039100" y="1192033"/>
            <a:ext cx="3528900" cy="4829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4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1828561" y="5042534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295006" y="1988840"/>
            <a:ext cx="36003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8"/>
          <p:cNvSpPr/>
          <p:nvPr>
            <p:ph idx="3" type="pic"/>
          </p:nvPr>
        </p:nvSpPr>
        <p:spPr>
          <a:xfrm>
            <a:off x="8039100" y="2205038"/>
            <a:ext cx="3528900" cy="38163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09521" y="1288131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1828561" y="5038328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65" name="Google Shape;165;p19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635542" y="2852936"/>
            <a:ext cx="1093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22598" y="1192033"/>
            <a:ext cx="7200900" cy="4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0"/>
          <p:cNvSpPr/>
          <p:nvPr>
            <p:ph idx="2" type="pic"/>
          </p:nvPr>
        </p:nvSpPr>
        <p:spPr>
          <a:xfrm>
            <a:off x="8039100" y="1192033"/>
            <a:ext cx="3528900" cy="4829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1828561" y="5042534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295006" y="1988840"/>
            <a:ext cx="36003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"/>
          <p:cNvSpPr/>
          <p:nvPr>
            <p:ph idx="3" type="pic"/>
          </p:nvPr>
        </p:nvSpPr>
        <p:spPr>
          <a:xfrm>
            <a:off x="8039100" y="2205038"/>
            <a:ext cx="3528900" cy="38163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2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09521" y="1600201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609521" y="1600201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4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nlarburu.com/ciberseguridad-mundo-ot/inicio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hyperlink" Target="https://www.cibcomtech.com/" TargetMode="External"/><Relationship Id="rId8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3kyVr3IftyY&amp;list=PLOYSs5_FlYNtw59jITb5Hrgc4TgkVDnqy&amp;index=23" TargetMode="External"/><Relationship Id="rId4" Type="http://schemas.openxmlformats.org/officeDocument/2006/relationships/hyperlink" Target="https://www.youtube.com/watch?v=-LNHJ8jCW4Y&amp;list=PLOYSs5_FlYNtw59jITb5Hrgc4TgkVDnqy&amp;index=22" TargetMode="External"/><Relationship Id="rId5" Type="http://schemas.openxmlformats.org/officeDocument/2006/relationships/hyperlink" Target="https://www.youtube.com/watch?v=mX-ivTqGRlQ&amp;list=PLOYSs5_FlYNtw59jITb5Hrgc4TgkVDnqy&amp;index=21" TargetMode="External"/><Relationship Id="rId6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ZYy9Oap3DNY&amp;list=PLOYSs5_FlYNtw59jITb5Hrgc4TgkVDnqy&amp;index=18" TargetMode="External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oe8NOpYW-2WtsGatjEJ_RxeKDmTyYAy2/view?usp=drive_link" TargetMode="External"/><Relationship Id="rId4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s://thingsboard.tknika.eus/login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SEGMENTACIÓN DE REDES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172900" y="4263838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Ejemplos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725" y="962949"/>
            <a:ext cx="7653424" cy="54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9441100" y="4843600"/>
            <a:ext cx="2142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45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ITS 200  Omron 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26475" y="4843600"/>
            <a:ext cx="2142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45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Siemens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8687350" y="1241725"/>
            <a:ext cx="2437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>
            <p:ph idx="4294967295" type="title"/>
          </p:nvPr>
        </p:nvSpPr>
        <p:spPr>
          <a:xfrm>
            <a:off x="6642425" y="665725"/>
            <a:ext cx="541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- Segmentación de redes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8913325" y="2055000"/>
            <a:ext cx="24972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OT Tknika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575" y="855975"/>
            <a:ext cx="7508475" cy="5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22" name="Google Shape;22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88" y="1945800"/>
            <a:ext cx="11738624" cy="41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6667" y="3765529"/>
            <a:ext cx="2547949" cy="8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9195000" y="4788100"/>
            <a:ext cx="25479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None/>
            </a:pPr>
            <a:r>
              <a:rPr lang="es-ES" sz="900">
                <a:solidFill>
                  <a:srgbClr val="FFFFFF"/>
                </a:solidFill>
                <a:highlight>
                  <a:srgbClr val="019283"/>
                </a:highlight>
                <a:latin typeface="Montserrat"/>
                <a:ea typeface="Montserrat"/>
                <a:cs typeface="Montserrat"/>
                <a:sym typeface="Montserrat"/>
              </a:rPr>
              <a:t>CIFP Barakaldo LHII </a:t>
            </a:r>
            <a:endParaRPr sz="900">
              <a:solidFill>
                <a:srgbClr val="FFFFFF"/>
              </a:solidFill>
              <a:highlight>
                <a:srgbClr val="01928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Nicolas Larburu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599" y="4232650"/>
            <a:ext cx="3640900" cy="8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7775" y="6038100"/>
            <a:ext cx="1771750" cy="4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8282175" y="1127875"/>
            <a:ext cx="2437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6642425" y="665725"/>
            <a:ext cx="541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- Segmentación de redes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9082650" y="1366825"/>
            <a:ext cx="2437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6642425" y="665725"/>
            <a:ext cx="541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- Segmentación de redes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1730250" y="5617150"/>
            <a:ext cx="88338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Instalaciones Seguras VS Inseguras (Edorta Echave)</a:t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9261875" y="2215100"/>
            <a:ext cx="25449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Jornada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Jornada 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Jornada 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2650" y="1546525"/>
            <a:ext cx="7163824" cy="40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8270225" y="1163725"/>
            <a:ext cx="2437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6642425" y="665725"/>
            <a:ext cx="541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- Segmentación de redes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224675" y="5703425"/>
            <a:ext cx="9177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Segmentación y Seguridad perimetral (Edorta Echave)</a:t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050" y="1877725"/>
            <a:ext cx="7019101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8294125" y="1241725"/>
            <a:ext cx="2437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 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>
            <p:ph type="title"/>
          </p:nvPr>
        </p:nvSpPr>
        <p:spPr>
          <a:xfrm>
            <a:off x="6642425" y="665725"/>
            <a:ext cx="541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- Segmentación de redes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2916425" y="5058650"/>
            <a:ext cx="82212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Segmentación compleja  - Ziur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 compartido)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575" y="1916400"/>
            <a:ext cx="4715400" cy="3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793525" y="1123775"/>
            <a:ext cx="8552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3.- Segmentación de redes - Conceptos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625150"/>
            <a:ext cx="2760610" cy="48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24" y="1734363"/>
            <a:ext cx="4728712" cy="46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793525" y="1123775"/>
            <a:ext cx="8552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3.- Segmentación de redes - Conceptos</a:t>
            </a: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00" y="1699775"/>
            <a:ext cx="5387458" cy="48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626" y="3110138"/>
            <a:ext cx="1135000" cy="6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3000" y="2040150"/>
            <a:ext cx="1435150" cy="9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00" y="4896750"/>
            <a:ext cx="2033175" cy="13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7643250" y="42797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PORT=1885 node-red 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2722275" y="29211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MQTT emplea el puerto 1883 y el 8883 cuando funciona sobre TLS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2180825" y="4279700"/>
            <a:ext cx="159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PORT=102 Tia Portal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