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0016dc0c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20016dc0ce_0_7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0016dc0c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20016dc0ce_0_8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5178a29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e5178a29bc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53b1661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e53b1661e6_0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5178a29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e5178a29bc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5178a29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e5178a29bc_0_2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f3a0ca8b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df3a0ca8b5_0_15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f3a0ca8b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df3a0ca8b5_0_8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f3a0ca8b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df3a0ca8b5_0_8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215368a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7215368aaf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215368a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7215368aaf_0_3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215368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7215368aaf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215368a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7215368aaf_0_2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29d443e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e29d443e09_0_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29d443e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e29d443e09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5591bbe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e5591bbef1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5591bbe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e5591bbef1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215368aa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7215368aaf_0_5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215368aa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7215368aaf_0_6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016dc0c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20016dc0ce_0_10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0016dc0c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20016dc0ce_0_6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0106e16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20106e1687_0_3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0106e16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20106e1687_0_2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0106e168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20106e1687_0_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ibcomtech.com/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drive.google.com/file/d/1Er7z957WL7CErlft_T2-SSZsB9Yw788Y/view?usp=drive_link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41.png"/><Relationship Id="rId7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5" name="Google Shape;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/>
          <p:nvPr/>
        </p:nvSpPr>
        <p:spPr>
          <a:xfrm>
            <a:off x="408600" y="1487875"/>
            <a:ext cx="11445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5200">
                <a:solidFill>
                  <a:srgbClr val="000000"/>
                </a:solidFill>
              </a:rPr>
              <a:t>SEGMENTACIÓN DE REDES</a:t>
            </a:r>
            <a:endParaRPr b="1" sz="5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265250" y="4560625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8" y="2448000"/>
            <a:ext cx="7232274" cy="3721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3274" y="1843825"/>
            <a:ext cx="29051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7215700" y="2710600"/>
            <a:ext cx="455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 diferencia del Ejercicio1 que no necesitaba enrutamiento entre redes, en este caso hay que marcar las rutas “caminos a seguir” Static routes en el switch de cabecera XM408.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Le estamos indicando a que GW se tiene que dirigir según la red que quiere acceder.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63" y="2036675"/>
            <a:ext cx="7545465" cy="45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000" y="1704700"/>
            <a:ext cx="8620877" cy="438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537075" y="2189975"/>
            <a:ext cx="4472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latin typeface="Source Sans Pro"/>
                <a:ea typeface="Source Sans Pro"/>
                <a:cs typeface="Source Sans Pro"/>
                <a:sym typeface="Source Sans Pro"/>
              </a:rPr>
              <a:t>Ejercicio </a:t>
            </a:r>
            <a:r>
              <a:rPr lang="es-ES" sz="24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-"/>
            </a:pPr>
            <a:r>
              <a:rPr lang="es-ES" sz="2400">
                <a:latin typeface="Source Sans Pro"/>
                <a:ea typeface="Source Sans Pro"/>
                <a:cs typeface="Source Sans Pro"/>
                <a:sym typeface="Source Sans Pro"/>
              </a:rPr>
              <a:t>Configurar acceso a las  diferentes redes (Paneles)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000" y="1704700"/>
            <a:ext cx="8620877" cy="438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451800" y="1898425"/>
            <a:ext cx="32250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192.168.7.X:8080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17375" y="2082700"/>
            <a:ext cx="117153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Comprobar acceso desde Pc (ext) a paneles (int). webserver,plc y ping??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17375" y="3162050"/>
            <a:ext cx="117153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acceso </a:t>
            </a: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sólo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PC (n-1) y </a:t>
            </a: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sólo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servicio web plc (80)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475100" y="4333550"/>
            <a:ext cx="117153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acceso </a:t>
            </a: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sólo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PCprofe (rasp) y </a:t>
            </a: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sólo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servicio web plc (80)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150" y="2047600"/>
            <a:ext cx="9201143" cy="438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475100" y="1498025"/>
            <a:ext cx="117153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acceso </a:t>
            </a: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sólo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PCprofe (rasp) y </a:t>
            </a: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sólo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servicio web plc (80)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Configurar anillo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775" y="1552300"/>
            <a:ext cx="7591425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25" y="4905100"/>
            <a:ext cx="105727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150" y="1699775"/>
            <a:ext cx="6597522" cy="48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Configurar anillo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525" y="1880598"/>
            <a:ext cx="10918875" cy="44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Configurar anillo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Configurar anillo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375" y="1552300"/>
            <a:ext cx="5752174" cy="49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650" y="1631275"/>
            <a:ext cx="22479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4175" y="2440900"/>
            <a:ext cx="3573475" cy="38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0438" y="1407500"/>
            <a:ext cx="5391125" cy="50008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9"/>
          <p:cNvSpPr txBox="1"/>
          <p:nvPr/>
        </p:nvSpPr>
        <p:spPr>
          <a:xfrm>
            <a:off x="3437025" y="1687300"/>
            <a:ext cx="1658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 20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Configurar anillo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25" y="1704700"/>
            <a:ext cx="9907839" cy="438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50" y="1552300"/>
            <a:ext cx="4923194" cy="500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575" y="1552300"/>
            <a:ext cx="3398782" cy="500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Configurar anillo.Avd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Configuraciones Scalance. Save con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fig, Update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775" y="1678525"/>
            <a:ext cx="8431662" cy="464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Configuraciones Scalance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50" y="1473775"/>
            <a:ext cx="979170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775" y="4550350"/>
            <a:ext cx="5762389" cy="20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-12770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Configuraciones Scalance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8267925" y="871700"/>
            <a:ext cx="4251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Tia Portal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7100"/>
            <a:ext cx="3074672" cy="50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422" y="1704700"/>
            <a:ext cx="6855984" cy="438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Configuraciones Scalance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8" y="2468338"/>
            <a:ext cx="3349574" cy="438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024" y="1552300"/>
            <a:ext cx="1973246" cy="500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8895" y="2359563"/>
            <a:ext cx="1695450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945" y="849100"/>
            <a:ext cx="19621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55557" y="1731000"/>
            <a:ext cx="17621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3" name="Google Shape;93;p10"/>
          <p:cNvSpPr txBox="1"/>
          <p:nvPr/>
        </p:nvSpPr>
        <p:spPr>
          <a:xfrm>
            <a:off x="569950" y="1552300"/>
            <a:ext cx="10203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Enrutamiento estático             VS                dinámico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50" y="2305300"/>
            <a:ext cx="4542325" cy="393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050" y="2361687"/>
            <a:ext cx="4576107" cy="372321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2" name="Google Shape;10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325" y="2134250"/>
            <a:ext cx="6961076" cy="433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 txBox="1"/>
          <p:nvPr/>
        </p:nvSpPr>
        <p:spPr>
          <a:xfrm>
            <a:off x="569950" y="1552300"/>
            <a:ext cx="10203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Enrutamiento estático             VS                dinámico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10" name="Google Shape;11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75" y="2739138"/>
            <a:ext cx="7232274" cy="37216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774" y="1615125"/>
            <a:ext cx="32575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8361775" y="2787925"/>
            <a:ext cx="359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Inicialmente abrimos el paso entre redes Int y Ext.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9075"/>
            <a:ext cx="8056977" cy="333341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57875"/>
            <a:ext cx="8032650" cy="407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/>
        </p:nvSpPr>
        <p:spPr>
          <a:xfrm>
            <a:off x="8596700" y="3635375"/>
            <a:ext cx="3366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 diferencia del Ejercicio1 que no necesitaba enrutamiento, en este caso hay que marcar las rutas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“caminos a seguir” Static routes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00" y="1937975"/>
            <a:ext cx="11366277" cy="389583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/>
        </p:nvSpPr>
        <p:spPr>
          <a:xfrm>
            <a:off x="1983550" y="6003425"/>
            <a:ext cx="82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Con el NAT convertimos una IP Int (192.168.2.0/24) en una IP ext (192.168.7.0/24) y viceversa.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900" y="4488413"/>
            <a:ext cx="51244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00" y="2422433"/>
            <a:ext cx="6454326" cy="328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/>
        </p:nvSpPr>
        <p:spPr>
          <a:xfrm>
            <a:off x="7532775" y="2174250"/>
            <a:ext cx="4304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Configuramos de similar manera los FW de las redes 2 y 5. Inicialmente comprobamos, igual que en el Ejercicio 1 , que tenemos acceso entre la red Ext e Int en ambas redes.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 enrutado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